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74" r:id="rId7"/>
    <p:sldId id="281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B8CE7-C047-4752-A975-0BF6150453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75F58F-8229-4DED-A394-BC13BF37F343}">
      <dgm:prSet phldrT="[Text]"/>
      <dgm:spPr/>
      <dgm:t>
        <a:bodyPr/>
        <a:lstStyle/>
        <a:p>
          <a:r>
            <a:rPr lang="en-IN" dirty="0" smtClean="0"/>
            <a:t>Data Extraction</a:t>
          </a:r>
          <a:endParaRPr lang="en-IN" dirty="0"/>
        </a:p>
      </dgm:t>
    </dgm:pt>
    <dgm:pt modelId="{7679B8D6-3CDD-4DC9-A1DD-0594CC6A86A5}" type="parTrans" cxnId="{0C2AF2CC-FE86-4B73-8542-EE8CCD3833EB}">
      <dgm:prSet/>
      <dgm:spPr/>
      <dgm:t>
        <a:bodyPr/>
        <a:lstStyle/>
        <a:p>
          <a:endParaRPr lang="en-IN"/>
        </a:p>
      </dgm:t>
    </dgm:pt>
    <dgm:pt modelId="{7EE2AE23-50EA-4C8F-83A5-A0FC28C7BF3C}" type="sibTrans" cxnId="{0C2AF2CC-FE86-4B73-8542-EE8CCD3833EB}">
      <dgm:prSet/>
      <dgm:spPr/>
      <dgm:t>
        <a:bodyPr/>
        <a:lstStyle/>
        <a:p>
          <a:endParaRPr lang="en-IN"/>
        </a:p>
      </dgm:t>
    </dgm:pt>
    <dgm:pt modelId="{9F839166-D904-46F2-AE8B-179C93DC6ECC}">
      <dgm:prSet phldrT="[Text]"/>
      <dgm:spPr/>
      <dgm:t>
        <a:bodyPr/>
        <a:lstStyle/>
        <a:p>
          <a:r>
            <a:rPr lang="en-IN" dirty="0" smtClean="0"/>
            <a:t>Understanding Data </a:t>
          </a:r>
          <a:endParaRPr lang="en-IN" dirty="0"/>
        </a:p>
      </dgm:t>
    </dgm:pt>
    <dgm:pt modelId="{6AD7945D-4C7E-4F3F-8DF2-0BAB41ACB698}" type="parTrans" cxnId="{F74F5D6A-7591-4670-9D0B-6487F0D85989}">
      <dgm:prSet/>
      <dgm:spPr/>
      <dgm:t>
        <a:bodyPr/>
        <a:lstStyle/>
        <a:p>
          <a:endParaRPr lang="en-IN"/>
        </a:p>
      </dgm:t>
    </dgm:pt>
    <dgm:pt modelId="{045F7AA0-5B48-478C-8BC3-D285FF1BB226}" type="sibTrans" cxnId="{F74F5D6A-7591-4670-9D0B-6487F0D85989}">
      <dgm:prSet/>
      <dgm:spPr/>
      <dgm:t>
        <a:bodyPr/>
        <a:lstStyle/>
        <a:p>
          <a:endParaRPr lang="en-IN"/>
        </a:p>
      </dgm:t>
    </dgm:pt>
    <dgm:pt modelId="{2EDD99F9-53C3-4388-9E5D-578E48B091F5}">
      <dgm:prSet phldrT="[Text]"/>
      <dgm:spPr/>
      <dgm:t>
        <a:bodyPr/>
        <a:lstStyle/>
        <a:p>
          <a:r>
            <a:rPr lang="en-IN" dirty="0" smtClean="0"/>
            <a:t>Data Preparation</a:t>
          </a:r>
          <a:endParaRPr lang="en-IN" dirty="0"/>
        </a:p>
      </dgm:t>
    </dgm:pt>
    <dgm:pt modelId="{6CF82954-5F70-4D24-B9B8-A487BB29899C}" type="parTrans" cxnId="{23057D85-EB47-4432-BF4C-C1E0E91BD80A}">
      <dgm:prSet/>
      <dgm:spPr/>
      <dgm:t>
        <a:bodyPr/>
        <a:lstStyle/>
        <a:p>
          <a:endParaRPr lang="en-IN"/>
        </a:p>
      </dgm:t>
    </dgm:pt>
    <dgm:pt modelId="{88F6F16A-3AB1-438B-B0FB-F665E0AC007A}" type="sibTrans" cxnId="{23057D85-EB47-4432-BF4C-C1E0E91BD80A}">
      <dgm:prSet/>
      <dgm:spPr/>
      <dgm:t>
        <a:bodyPr/>
        <a:lstStyle/>
        <a:p>
          <a:endParaRPr lang="en-IN"/>
        </a:p>
      </dgm:t>
    </dgm:pt>
    <dgm:pt modelId="{76083C5D-5EE1-48E6-A1B6-DB8F3AB1619A}">
      <dgm:prSet/>
      <dgm:spPr/>
      <dgm:t>
        <a:bodyPr/>
        <a:lstStyle/>
        <a:p>
          <a:r>
            <a:rPr lang="en-IN" dirty="0" smtClean="0"/>
            <a:t>Understanding Business Objective</a:t>
          </a:r>
          <a:endParaRPr lang="en-IN" dirty="0"/>
        </a:p>
      </dgm:t>
    </dgm:pt>
    <dgm:pt modelId="{C4613DDC-7786-460C-9C9F-AD6D1FF9D097}" type="parTrans" cxnId="{6B0C6DBC-972E-49EC-83E4-E757E13BAF08}">
      <dgm:prSet/>
      <dgm:spPr/>
      <dgm:t>
        <a:bodyPr/>
        <a:lstStyle/>
        <a:p>
          <a:endParaRPr lang="en-IN"/>
        </a:p>
      </dgm:t>
    </dgm:pt>
    <dgm:pt modelId="{283480E9-8138-41C5-B63A-3122E62FFBC1}" type="sibTrans" cxnId="{6B0C6DBC-972E-49EC-83E4-E757E13BAF08}">
      <dgm:prSet/>
      <dgm:spPr/>
      <dgm:t>
        <a:bodyPr/>
        <a:lstStyle/>
        <a:p>
          <a:endParaRPr lang="en-IN"/>
        </a:p>
      </dgm:t>
    </dgm:pt>
    <dgm:pt modelId="{03ABA1CC-7503-44E4-B4FE-C8557A7CD445}">
      <dgm:prSet/>
      <dgm:spPr/>
      <dgm:t>
        <a:bodyPr/>
        <a:lstStyle/>
        <a:p>
          <a:r>
            <a:rPr lang="en-IN" dirty="0" smtClean="0"/>
            <a:t>Data Modelling &amp; Analysis</a:t>
          </a:r>
          <a:endParaRPr lang="en-IN" dirty="0"/>
        </a:p>
      </dgm:t>
    </dgm:pt>
    <dgm:pt modelId="{0A129D52-511C-44BE-B374-85E417B1791D}" type="parTrans" cxnId="{6AFD6F69-E6C4-4D8D-8297-EA858D3A3058}">
      <dgm:prSet/>
      <dgm:spPr/>
      <dgm:t>
        <a:bodyPr/>
        <a:lstStyle/>
        <a:p>
          <a:endParaRPr lang="en-IN"/>
        </a:p>
      </dgm:t>
    </dgm:pt>
    <dgm:pt modelId="{3D02249A-F981-4062-9B0B-9F9F49B3379F}" type="sibTrans" cxnId="{6AFD6F69-E6C4-4D8D-8297-EA858D3A3058}">
      <dgm:prSet/>
      <dgm:spPr/>
      <dgm:t>
        <a:bodyPr/>
        <a:lstStyle/>
        <a:p>
          <a:endParaRPr lang="en-IN"/>
        </a:p>
      </dgm:t>
    </dgm:pt>
    <dgm:pt modelId="{D5BC2A28-31D7-468E-A5AB-EEE9FE6AE88A}">
      <dgm:prSet/>
      <dgm:spPr/>
      <dgm:t>
        <a:bodyPr/>
        <a:lstStyle/>
        <a:p>
          <a:r>
            <a:rPr lang="en-IN" dirty="0" smtClean="0"/>
            <a:t>Data Evaluation</a:t>
          </a:r>
          <a:endParaRPr lang="en-IN" dirty="0"/>
        </a:p>
      </dgm:t>
    </dgm:pt>
    <dgm:pt modelId="{840E8C56-65D6-44DA-8DBA-0F470EFCA01D}" type="parTrans" cxnId="{156D3EC5-2774-40AE-ABA7-6EB599FB9E46}">
      <dgm:prSet/>
      <dgm:spPr/>
      <dgm:t>
        <a:bodyPr/>
        <a:lstStyle/>
        <a:p>
          <a:endParaRPr lang="en-IN"/>
        </a:p>
      </dgm:t>
    </dgm:pt>
    <dgm:pt modelId="{FC2E30B3-BCA9-4BAA-97B1-455F2E593DD7}" type="sibTrans" cxnId="{156D3EC5-2774-40AE-ABA7-6EB599FB9E46}">
      <dgm:prSet/>
      <dgm:spPr/>
      <dgm:t>
        <a:bodyPr/>
        <a:lstStyle/>
        <a:p>
          <a:endParaRPr lang="en-IN"/>
        </a:p>
      </dgm:t>
    </dgm:pt>
    <dgm:pt modelId="{A1E7FD5E-8BDC-4014-AA85-5AD666431602}">
      <dgm:prSet/>
      <dgm:spPr/>
      <dgm:t>
        <a:bodyPr/>
        <a:lstStyle/>
        <a:p>
          <a:r>
            <a:rPr lang="en-IN" dirty="0" smtClean="0"/>
            <a:t>Data Visualization</a:t>
          </a:r>
        </a:p>
        <a:p>
          <a:endParaRPr lang="en-IN" dirty="0"/>
        </a:p>
      </dgm:t>
    </dgm:pt>
    <dgm:pt modelId="{7820D072-D611-4658-B29C-713E9DD9AE41}" type="parTrans" cxnId="{3B7F28D2-0E0F-472C-B0C5-792858B097CC}">
      <dgm:prSet/>
      <dgm:spPr/>
      <dgm:t>
        <a:bodyPr/>
        <a:lstStyle/>
        <a:p>
          <a:endParaRPr lang="en-IN"/>
        </a:p>
      </dgm:t>
    </dgm:pt>
    <dgm:pt modelId="{C8071167-C5DB-4947-A065-C83BB13EA48F}" type="sibTrans" cxnId="{3B7F28D2-0E0F-472C-B0C5-792858B097CC}">
      <dgm:prSet/>
      <dgm:spPr/>
      <dgm:t>
        <a:bodyPr/>
        <a:lstStyle/>
        <a:p>
          <a:endParaRPr lang="en-IN"/>
        </a:p>
      </dgm:t>
    </dgm:pt>
    <dgm:pt modelId="{36721C64-8A80-493A-B935-C42B0B88C662}" type="pres">
      <dgm:prSet presAssocID="{D79B8CE7-C047-4752-A975-0BF615045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97C623-3388-4C9A-A1AF-EF3804000B73}" type="pres">
      <dgm:prSet presAssocID="{76083C5D-5EE1-48E6-A1B6-DB8F3AB1619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61D197-D99A-4098-BFCA-8AEC6B883DE3}" type="pres">
      <dgm:prSet presAssocID="{283480E9-8138-41C5-B63A-3122E62FFBC1}" presName="sibTrans" presStyleLbl="sibTrans2D1" presStyleIdx="0" presStyleCnt="6"/>
      <dgm:spPr/>
      <dgm:t>
        <a:bodyPr/>
        <a:lstStyle/>
        <a:p>
          <a:endParaRPr lang="en-IN"/>
        </a:p>
      </dgm:t>
    </dgm:pt>
    <dgm:pt modelId="{CD25BEA0-0EFA-46DC-A014-185752B42D8D}" type="pres">
      <dgm:prSet presAssocID="{283480E9-8138-41C5-B63A-3122E62FFBC1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A12F0F3C-04FC-429F-BA02-762BEE97C1FD}" type="pres">
      <dgm:prSet presAssocID="{5975F58F-8229-4DED-A394-BC13BF37F34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B194FA-ED55-455D-BD66-4014A2120D67}" type="pres">
      <dgm:prSet presAssocID="{7EE2AE23-50EA-4C8F-83A5-A0FC28C7BF3C}" presName="sibTrans" presStyleLbl="sibTrans2D1" presStyleIdx="1" presStyleCnt="6"/>
      <dgm:spPr/>
      <dgm:t>
        <a:bodyPr/>
        <a:lstStyle/>
        <a:p>
          <a:endParaRPr lang="en-IN"/>
        </a:p>
      </dgm:t>
    </dgm:pt>
    <dgm:pt modelId="{DA026ECC-7E3C-467C-B328-B15A0214179B}" type="pres">
      <dgm:prSet presAssocID="{7EE2AE23-50EA-4C8F-83A5-A0FC28C7BF3C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B241F03B-117F-4B45-AF79-CF83BE9D693F}" type="pres">
      <dgm:prSet presAssocID="{9F839166-D904-46F2-AE8B-179C93DC6EC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AA3683-6735-46AC-A4FB-8A0C77A88F17}" type="pres">
      <dgm:prSet presAssocID="{045F7AA0-5B48-478C-8BC3-D285FF1BB226}" presName="sibTrans" presStyleLbl="sibTrans2D1" presStyleIdx="2" presStyleCnt="6"/>
      <dgm:spPr/>
      <dgm:t>
        <a:bodyPr/>
        <a:lstStyle/>
        <a:p>
          <a:endParaRPr lang="en-IN"/>
        </a:p>
      </dgm:t>
    </dgm:pt>
    <dgm:pt modelId="{205C4537-4D49-4CAA-BE4B-BDE4424A453C}" type="pres">
      <dgm:prSet presAssocID="{045F7AA0-5B48-478C-8BC3-D285FF1BB226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9BD0C0CE-4BE3-41A9-AA2F-A922C8C91512}" type="pres">
      <dgm:prSet presAssocID="{2EDD99F9-53C3-4388-9E5D-578E48B091F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674BE3-1A40-4D71-9295-19F32409B1F6}" type="pres">
      <dgm:prSet presAssocID="{88F6F16A-3AB1-438B-B0FB-F665E0AC007A}" presName="sibTrans" presStyleLbl="sibTrans2D1" presStyleIdx="3" presStyleCnt="6"/>
      <dgm:spPr/>
      <dgm:t>
        <a:bodyPr/>
        <a:lstStyle/>
        <a:p>
          <a:endParaRPr lang="en-IN"/>
        </a:p>
      </dgm:t>
    </dgm:pt>
    <dgm:pt modelId="{E50D361E-3C61-42FA-BD1D-DF7657597B37}" type="pres">
      <dgm:prSet presAssocID="{88F6F16A-3AB1-438B-B0FB-F665E0AC007A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EEB69157-6292-4D5F-9B3D-C8BE8B49E427}" type="pres">
      <dgm:prSet presAssocID="{03ABA1CC-7503-44E4-B4FE-C8557A7CD44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EEEA70-011C-437C-9E31-88999F5ABE09}" type="pres">
      <dgm:prSet presAssocID="{3D02249A-F981-4062-9B0B-9F9F49B3379F}" presName="sibTrans" presStyleLbl="sibTrans2D1" presStyleIdx="4" presStyleCnt="6"/>
      <dgm:spPr/>
      <dgm:t>
        <a:bodyPr/>
        <a:lstStyle/>
        <a:p>
          <a:endParaRPr lang="en-IN"/>
        </a:p>
      </dgm:t>
    </dgm:pt>
    <dgm:pt modelId="{A95DB036-671D-46E7-A2E0-6BDC38D7A5FA}" type="pres">
      <dgm:prSet presAssocID="{3D02249A-F981-4062-9B0B-9F9F49B3379F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436996D2-749C-4871-BCBD-51CE0C8606A6}" type="pres">
      <dgm:prSet presAssocID="{D5BC2A28-31D7-468E-A5AB-EEE9FE6AE88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3FEA74-DA46-4457-8B44-888A17CE90FC}" type="pres">
      <dgm:prSet presAssocID="{FC2E30B3-BCA9-4BAA-97B1-455F2E593DD7}" presName="sibTrans" presStyleLbl="sibTrans2D1" presStyleIdx="5" presStyleCnt="6"/>
      <dgm:spPr/>
      <dgm:t>
        <a:bodyPr/>
        <a:lstStyle/>
        <a:p>
          <a:endParaRPr lang="en-IN"/>
        </a:p>
      </dgm:t>
    </dgm:pt>
    <dgm:pt modelId="{46F3AF57-4113-4271-8466-2AC07BE2464B}" type="pres">
      <dgm:prSet presAssocID="{FC2E30B3-BCA9-4BAA-97B1-455F2E593DD7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26943641-B134-4816-A31C-63AECE819534}" type="pres">
      <dgm:prSet presAssocID="{A1E7FD5E-8BDC-4014-AA85-5AD66643160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2AF2CC-FE86-4B73-8542-EE8CCD3833EB}" srcId="{D79B8CE7-C047-4752-A975-0BF615045390}" destId="{5975F58F-8229-4DED-A394-BC13BF37F343}" srcOrd="1" destOrd="0" parTransId="{7679B8D6-3CDD-4DC9-A1DD-0594CC6A86A5}" sibTransId="{7EE2AE23-50EA-4C8F-83A5-A0FC28C7BF3C}"/>
    <dgm:cxn modelId="{28262FE8-B232-491C-98E7-73070D788C18}" type="presOf" srcId="{7EE2AE23-50EA-4C8F-83A5-A0FC28C7BF3C}" destId="{DA026ECC-7E3C-467C-B328-B15A0214179B}" srcOrd="1" destOrd="0" presId="urn:microsoft.com/office/officeart/2005/8/layout/process1"/>
    <dgm:cxn modelId="{F9D2E0DB-B58D-4B50-98D5-B9173C206C50}" type="presOf" srcId="{FC2E30B3-BCA9-4BAA-97B1-455F2E593DD7}" destId="{6B3FEA74-DA46-4457-8B44-888A17CE90FC}" srcOrd="0" destOrd="0" presId="urn:microsoft.com/office/officeart/2005/8/layout/process1"/>
    <dgm:cxn modelId="{BE2CAE74-3745-46E1-A650-0AA12B33889C}" type="presOf" srcId="{3D02249A-F981-4062-9B0B-9F9F49B3379F}" destId="{A95DB036-671D-46E7-A2E0-6BDC38D7A5FA}" srcOrd="1" destOrd="0" presId="urn:microsoft.com/office/officeart/2005/8/layout/process1"/>
    <dgm:cxn modelId="{156D3EC5-2774-40AE-ABA7-6EB599FB9E46}" srcId="{D79B8CE7-C047-4752-A975-0BF615045390}" destId="{D5BC2A28-31D7-468E-A5AB-EEE9FE6AE88A}" srcOrd="5" destOrd="0" parTransId="{840E8C56-65D6-44DA-8DBA-0F470EFCA01D}" sibTransId="{FC2E30B3-BCA9-4BAA-97B1-455F2E593DD7}"/>
    <dgm:cxn modelId="{B043B6A7-7331-4022-922A-EEF78CCD91F0}" type="presOf" srcId="{FC2E30B3-BCA9-4BAA-97B1-455F2E593DD7}" destId="{46F3AF57-4113-4271-8466-2AC07BE2464B}" srcOrd="1" destOrd="0" presId="urn:microsoft.com/office/officeart/2005/8/layout/process1"/>
    <dgm:cxn modelId="{3630D741-D5D2-41A0-9CA6-AC8698C40E56}" type="presOf" srcId="{3D02249A-F981-4062-9B0B-9F9F49B3379F}" destId="{A0EEEA70-011C-437C-9E31-88999F5ABE09}" srcOrd="0" destOrd="0" presId="urn:microsoft.com/office/officeart/2005/8/layout/process1"/>
    <dgm:cxn modelId="{0EDCF627-7A93-4B5C-984E-E326A80C4EFE}" type="presOf" srcId="{045F7AA0-5B48-478C-8BC3-D285FF1BB226}" destId="{205C4537-4D49-4CAA-BE4B-BDE4424A453C}" srcOrd="1" destOrd="0" presId="urn:microsoft.com/office/officeart/2005/8/layout/process1"/>
    <dgm:cxn modelId="{41B214B6-F629-423A-8A2A-C33A79AA50BE}" type="presOf" srcId="{283480E9-8138-41C5-B63A-3122E62FFBC1}" destId="{7061D197-D99A-4098-BFCA-8AEC6B883DE3}" srcOrd="0" destOrd="0" presId="urn:microsoft.com/office/officeart/2005/8/layout/process1"/>
    <dgm:cxn modelId="{59A39640-BC7A-45C5-B14C-E1D04475B71D}" type="presOf" srcId="{2EDD99F9-53C3-4388-9E5D-578E48B091F5}" destId="{9BD0C0CE-4BE3-41A9-AA2F-A922C8C91512}" srcOrd="0" destOrd="0" presId="urn:microsoft.com/office/officeart/2005/8/layout/process1"/>
    <dgm:cxn modelId="{23057D85-EB47-4432-BF4C-C1E0E91BD80A}" srcId="{D79B8CE7-C047-4752-A975-0BF615045390}" destId="{2EDD99F9-53C3-4388-9E5D-578E48B091F5}" srcOrd="3" destOrd="0" parTransId="{6CF82954-5F70-4D24-B9B8-A487BB29899C}" sibTransId="{88F6F16A-3AB1-438B-B0FB-F665E0AC007A}"/>
    <dgm:cxn modelId="{B303564D-EA96-4F57-8289-AD0BF82D6DDA}" type="presOf" srcId="{88F6F16A-3AB1-438B-B0FB-F665E0AC007A}" destId="{83674BE3-1A40-4D71-9295-19F32409B1F6}" srcOrd="0" destOrd="0" presId="urn:microsoft.com/office/officeart/2005/8/layout/process1"/>
    <dgm:cxn modelId="{BDC2C192-A9C0-40FD-AAD9-0EF3B8C754B2}" type="presOf" srcId="{9F839166-D904-46F2-AE8B-179C93DC6ECC}" destId="{B241F03B-117F-4B45-AF79-CF83BE9D693F}" srcOrd="0" destOrd="0" presId="urn:microsoft.com/office/officeart/2005/8/layout/process1"/>
    <dgm:cxn modelId="{B25439DB-057F-47D4-8A24-37636B369643}" type="presOf" srcId="{283480E9-8138-41C5-B63A-3122E62FFBC1}" destId="{CD25BEA0-0EFA-46DC-A014-185752B42D8D}" srcOrd="1" destOrd="0" presId="urn:microsoft.com/office/officeart/2005/8/layout/process1"/>
    <dgm:cxn modelId="{255F0E3C-2F93-4804-9832-A1180AF31A12}" type="presOf" srcId="{A1E7FD5E-8BDC-4014-AA85-5AD666431602}" destId="{26943641-B134-4816-A31C-63AECE819534}" srcOrd="0" destOrd="0" presId="urn:microsoft.com/office/officeart/2005/8/layout/process1"/>
    <dgm:cxn modelId="{6B0C6DBC-972E-49EC-83E4-E757E13BAF08}" srcId="{D79B8CE7-C047-4752-A975-0BF615045390}" destId="{76083C5D-5EE1-48E6-A1B6-DB8F3AB1619A}" srcOrd="0" destOrd="0" parTransId="{C4613DDC-7786-460C-9C9F-AD6D1FF9D097}" sibTransId="{283480E9-8138-41C5-B63A-3122E62FFBC1}"/>
    <dgm:cxn modelId="{93C0BA37-9DC3-4F6E-977A-5BF806C84F5B}" type="presOf" srcId="{03ABA1CC-7503-44E4-B4FE-C8557A7CD445}" destId="{EEB69157-6292-4D5F-9B3D-C8BE8B49E427}" srcOrd="0" destOrd="0" presId="urn:microsoft.com/office/officeart/2005/8/layout/process1"/>
    <dgm:cxn modelId="{3728F766-E001-43B1-B6F0-8B82FF030A37}" type="presOf" srcId="{D79B8CE7-C047-4752-A975-0BF615045390}" destId="{36721C64-8A80-493A-B935-C42B0B88C662}" srcOrd="0" destOrd="0" presId="urn:microsoft.com/office/officeart/2005/8/layout/process1"/>
    <dgm:cxn modelId="{26D34615-C0A4-4464-8583-886185D1649C}" type="presOf" srcId="{045F7AA0-5B48-478C-8BC3-D285FF1BB226}" destId="{65AA3683-6735-46AC-A4FB-8A0C77A88F17}" srcOrd="0" destOrd="0" presId="urn:microsoft.com/office/officeart/2005/8/layout/process1"/>
    <dgm:cxn modelId="{FE0F7579-AC48-4429-8C6D-DD5A22B0E648}" type="presOf" srcId="{76083C5D-5EE1-48E6-A1B6-DB8F3AB1619A}" destId="{F597C623-3388-4C9A-A1AF-EF3804000B73}" srcOrd="0" destOrd="0" presId="urn:microsoft.com/office/officeart/2005/8/layout/process1"/>
    <dgm:cxn modelId="{BC2E7F5B-6F81-4422-83D5-12BACA571C22}" type="presOf" srcId="{88F6F16A-3AB1-438B-B0FB-F665E0AC007A}" destId="{E50D361E-3C61-42FA-BD1D-DF7657597B37}" srcOrd="1" destOrd="0" presId="urn:microsoft.com/office/officeart/2005/8/layout/process1"/>
    <dgm:cxn modelId="{621B1772-7474-4093-BD4D-E4474CCBD97C}" type="presOf" srcId="{7EE2AE23-50EA-4C8F-83A5-A0FC28C7BF3C}" destId="{DCB194FA-ED55-455D-BD66-4014A2120D67}" srcOrd="0" destOrd="0" presId="urn:microsoft.com/office/officeart/2005/8/layout/process1"/>
    <dgm:cxn modelId="{3B7F28D2-0E0F-472C-B0C5-792858B097CC}" srcId="{D79B8CE7-C047-4752-A975-0BF615045390}" destId="{A1E7FD5E-8BDC-4014-AA85-5AD666431602}" srcOrd="6" destOrd="0" parTransId="{7820D072-D611-4658-B29C-713E9DD9AE41}" sibTransId="{C8071167-C5DB-4947-A065-C83BB13EA48F}"/>
    <dgm:cxn modelId="{D6182BD3-6C88-4916-BB14-0DC6B8331A06}" type="presOf" srcId="{5975F58F-8229-4DED-A394-BC13BF37F343}" destId="{A12F0F3C-04FC-429F-BA02-762BEE97C1FD}" srcOrd="0" destOrd="0" presId="urn:microsoft.com/office/officeart/2005/8/layout/process1"/>
    <dgm:cxn modelId="{DE4C8B96-0E97-4536-A21E-0DF24305E4C9}" type="presOf" srcId="{D5BC2A28-31D7-468E-A5AB-EEE9FE6AE88A}" destId="{436996D2-749C-4871-BCBD-51CE0C8606A6}" srcOrd="0" destOrd="0" presId="urn:microsoft.com/office/officeart/2005/8/layout/process1"/>
    <dgm:cxn modelId="{F74F5D6A-7591-4670-9D0B-6487F0D85989}" srcId="{D79B8CE7-C047-4752-A975-0BF615045390}" destId="{9F839166-D904-46F2-AE8B-179C93DC6ECC}" srcOrd="2" destOrd="0" parTransId="{6AD7945D-4C7E-4F3F-8DF2-0BAB41ACB698}" sibTransId="{045F7AA0-5B48-478C-8BC3-D285FF1BB226}"/>
    <dgm:cxn modelId="{6AFD6F69-E6C4-4D8D-8297-EA858D3A3058}" srcId="{D79B8CE7-C047-4752-A975-0BF615045390}" destId="{03ABA1CC-7503-44E4-B4FE-C8557A7CD445}" srcOrd="4" destOrd="0" parTransId="{0A129D52-511C-44BE-B374-85E417B1791D}" sibTransId="{3D02249A-F981-4062-9B0B-9F9F49B3379F}"/>
    <dgm:cxn modelId="{3D887698-795F-49EB-B107-33DAA0B3A8C2}" type="presParOf" srcId="{36721C64-8A80-493A-B935-C42B0B88C662}" destId="{F597C623-3388-4C9A-A1AF-EF3804000B73}" srcOrd="0" destOrd="0" presId="urn:microsoft.com/office/officeart/2005/8/layout/process1"/>
    <dgm:cxn modelId="{651C05FF-963D-4D00-8262-6D95E3952196}" type="presParOf" srcId="{36721C64-8A80-493A-B935-C42B0B88C662}" destId="{7061D197-D99A-4098-BFCA-8AEC6B883DE3}" srcOrd="1" destOrd="0" presId="urn:microsoft.com/office/officeart/2005/8/layout/process1"/>
    <dgm:cxn modelId="{D3138BCB-DFA5-4F58-95D7-90308CAA0256}" type="presParOf" srcId="{7061D197-D99A-4098-BFCA-8AEC6B883DE3}" destId="{CD25BEA0-0EFA-46DC-A014-185752B42D8D}" srcOrd="0" destOrd="0" presId="urn:microsoft.com/office/officeart/2005/8/layout/process1"/>
    <dgm:cxn modelId="{9E29BF31-C50C-4321-9F9A-DB0BE80EFEE4}" type="presParOf" srcId="{36721C64-8A80-493A-B935-C42B0B88C662}" destId="{A12F0F3C-04FC-429F-BA02-762BEE97C1FD}" srcOrd="2" destOrd="0" presId="urn:microsoft.com/office/officeart/2005/8/layout/process1"/>
    <dgm:cxn modelId="{9E0E51F5-7AB7-4D29-9794-4FE4B5C0B3B0}" type="presParOf" srcId="{36721C64-8A80-493A-B935-C42B0B88C662}" destId="{DCB194FA-ED55-455D-BD66-4014A2120D67}" srcOrd="3" destOrd="0" presId="urn:microsoft.com/office/officeart/2005/8/layout/process1"/>
    <dgm:cxn modelId="{525B141A-8589-4E38-9E20-29E275F78789}" type="presParOf" srcId="{DCB194FA-ED55-455D-BD66-4014A2120D67}" destId="{DA026ECC-7E3C-467C-B328-B15A0214179B}" srcOrd="0" destOrd="0" presId="urn:microsoft.com/office/officeart/2005/8/layout/process1"/>
    <dgm:cxn modelId="{A7A26612-89D6-49BB-93F8-ACDB84756007}" type="presParOf" srcId="{36721C64-8A80-493A-B935-C42B0B88C662}" destId="{B241F03B-117F-4B45-AF79-CF83BE9D693F}" srcOrd="4" destOrd="0" presId="urn:microsoft.com/office/officeart/2005/8/layout/process1"/>
    <dgm:cxn modelId="{3ECA69F8-77FD-41C1-BCAC-DEE521C76331}" type="presParOf" srcId="{36721C64-8A80-493A-B935-C42B0B88C662}" destId="{65AA3683-6735-46AC-A4FB-8A0C77A88F17}" srcOrd="5" destOrd="0" presId="urn:microsoft.com/office/officeart/2005/8/layout/process1"/>
    <dgm:cxn modelId="{2AC76F02-2F15-44C0-AE48-962FBB408E72}" type="presParOf" srcId="{65AA3683-6735-46AC-A4FB-8A0C77A88F17}" destId="{205C4537-4D49-4CAA-BE4B-BDE4424A453C}" srcOrd="0" destOrd="0" presId="urn:microsoft.com/office/officeart/2005/8/layout/process1"/>
    <dgm:cxn modelId="{BF9AB7D2-4917-4F24-8F9E-7A84A0E046D9}" type="presParOf" srcId="{36721C64-8A80-493A-B935-C42B0B88C662}" destId="{9BD0C0CE-4BE3-41A9-AA2F-A922C8C91512}" srcOrd="6" destOrd="0" presId="urn:microsoft.com/office/officeart/2005/8/layout/process1"/>
    <dgm:cxn modelId="{59A6C8F4-8EBD-4CBE-A39E-9BCF08B7C5E2}" type="presParOf" srcId="{36721C64-8A80-493A-B935-C42B0B88C662}" destId="{83674BE3-1A40-4D71-9295-19F32409B1F6}" srcOrd="7" destOrd="0" presId="urn:microsoft.com/office/officeart/2005/8/layout/process1"/>
    <dgm:cxn modelId="{5A3EF338-56AA-44F2-8764-1907BD136E51}" type="presParOf" srcId="{83674BE3-1A40-4D71-9295-19F32409B1F6}" destId="{E50D361E-3C61-42FA-BD1D-DF7657597B37}" srcOrd="0" destOrd="0" presId="urn:microsoft.com/office/officeart/2005/8/layout/process1"/>
    <dgm:cxn modelId="{36823C26-F47A-46A1-B75C-EAF945A3B4A9}" type="presParOf" srcId="{36721C64-8A80-493A-B935-C42B0B88C662}" destId="{EEB69157-6292-4D5F-9B3D-C8BE8B49E427}" srcOrd="8" destOrd="0" presId="urn:microsoft.com/office/officeart/2005/8/layout/process1"/>
    <dgm:cxn modelId="{9DD972EF-501B-4E23-A5AB-5A99D969341B}" type="presParOf" srcId="{36721C64-8A80-493A-B935-C42B0B88C662}" destId="{A0EEEA70-011C-437C-9E31-88999F5ABE09}" srcOrd="9" destOrd="0" presId="urn:microsoft.com/office/officeart/2005/8/layout/process1"/>
    <dgm:cxn modelId="{039C5824-073E-4324-85FC-1492C9BE0F00}" type="presParOf" srcId="{A0EEEA70-011C-437C-9E31-88999F5ABE09}" destId="{A95DB036-671D-46E7-A2E0-6BDC38D7A5FA}" srcOrd="0" destOrd="0" presId="urn:microsoft.com/office/officeart/2005/8/layout/process1"/>
    <dgm:cxn modelId="{D34D1228-96CD-44BA-9D89-587381D15E99}" type="presParOf" srcId="{36721C64-8A80-493A-B935-C42B0B88C662}" destId="{436996D2-749C-4871-BCBD-51CE0C8606A6}" srcOrd="10" destOrd="0" presId="urn:microsoft.com/office/officeart/2005/8/layout/process1"/>
    <dgm:cxn modelId="{75193AE6-0082-4E87-B74F-89E42CA44A91}" type="presParOf" srcId="{36721C64-8A80-493A-B935-C42B0B88C662}" destId="{6B3FEA74-DA46-4457-8B44-888A17CE90FC}" srcOrd="11" destOrd="0" presId="urn:microsoft.com/office/officeart/2005/8/layout/process1"/>
    <dgm:cxn modelId="{0962E8A1-5F2E-44CA-8844-D52C59A57577}" type="presParOf" srcId="{6B3FEA74-DA46-4457-8B44-888A17CE90FC}" destId="{46F3AF57-4113-4271-8466-2AC07BE2464B}" srcOrd="0" destOrd="0" presId="urn:microsoft.com/office/officeart/2005/8/layout/process1"/>
    <dgm:cxn modelId="{0C8498B3-DCD1-4E52-87A7-56953BFAC21E}" type="presParOf" srcId="{36721C64-8A80-493A-B935-C42B0B88C662}" destId="{26943641-B134-4816-A31C-63AECE81953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C623-3388-4C9A-A1AF-EF3804000B73}">
      <dsp:nvSpPr>
        <dsp:cNvPr id="0" name=""/>
        <dsp:cNvSpPr/>
      </dsp:nvSpPr>
      <dsp:spPr>
        <a:xfrm>
          <a:off x="3138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Understanding Business Objective</a:t>
          </a:r>
          <a:endParaRPr lang="en-IN" sz="1300" kern="1200" dirty="0"/>
        </a:p>
      </dsp:txBody>
      <dsp:txXfrm>
        <a:off x="25983" y="1770291"/>
        <a:ext cx="1142882" cy="734310"/>
      </dsp:txXfrm>
    </dsp:sp>
    <dsp:sp modelId="{7061D197-D99A-4098-BFCA-8AEC6B883DE3}">
      <dsp:nvSpPr>
        <dsp:cNvPr id="0" name=""/>
        <dsp:cNvSpPr/>
      </dsp:nvSpPr>
      <dsp:spPr>
        <a:xfrm>
          <a:off x="1310568" y="1990063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310568" y="2049016"/>
        <a:ext cx="176384" cy="176860"/>
      </dsp:txXfrm>
    </dsp:sp>
    <dsp:sp modelId="{A12F0F3C-04FC-429F-BA02-762BEE97C1FD}">
      <dsp:nvSpPr>
        <dsp:cNvPr id="0" name=""/>
        <dsp:cNvSpPr/>
      </dsp:nvSpPr>
      <dsp:spPr>
        <a:xfrm>
          <a:off x="1667140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Extraction</a:t>
          </a:r>
          <a:endParaRPr lang="en-IN" sz="1300" kern="1200" dirty="0"/>
        </a:p>
      </dsp:txBody>
      <dsp:txXfrm>
        <a:off x="1689985" y="1770291"/>
        <a:ext cx="1142882" cy="734310"/>
      </dsp:txXfrm>
    </dsp:sp>
    <dsp:sp modelId="{DCB194FA-ED55-455D-BD66-4014A2120D67}">
      <dsp:nvSpPr>
        <dsp:cNvPr id="0" name=""/>
        <dsp:cNvSpPr/>
      </dsp:nvSpPr>
      <dsp:spPr>
        <a:xfrm>
          <a:off x="2974570" y="1990063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974570" y="2049016"/>
        <a:ext cx="176384" cy="176860"/>
      </dsp:txXfrm>
    </dsp:sp>
    <dsp:sp modelId="{B241F03B-117F-4B45-AF79-CF83BE9D693F}">
      <dsp:nvSpPr>
        <dsp:cNvPr id="0" name=""/>
        <dsp:cNvSpPr/>
      </dsp:nvSpPr>
      <dsp:spPr>
        <a:xfrm>
          <a:off x="3331142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Understanding Data </a:t>
          </a:r>
          <a:endParaRPr lang="en-IN" sz="1300" kern="1200" dirty="0"/>
        </a:p>
      </dsp:txBody>
      <dsp:txXfrm>
        <a:off x="3353987" y="1770291"/>
        <a:ext cx="1142882" cy="734310"/>
      </dsp:txXfrm>
    </dsp:sp>
    <dsp:sp modelId="{65AA3683-6735-46AC-A4FB-8A0C77A88F17}">
      <dsp:nvSpPr>
        <dsp:cNvPr id="0" name=""/>
        <dsp:cNvSpPr/>
      </dsp:nvSpPr>
      <dsp:spPr>
        <a:xfrm>
          <a:off x="4638572" y="1990063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638572" y="2049016"/>
        <a:ext cx="176384" cy="176860"/>
      </dsp:txXfrm>
    </dsp:sp>
    <dsp:sp modelId="{9BD0C0CE-4BE3-41A9-AA2F-A922C8C91512}">
      <dsp:nvSpPr>
        <dsp:cNvPr id="0" name=""/>
        <dsp:cNvSpPr/>
      </dsp:nvSpPr>
      <dsp:spPr>
        <a:xfrm>
          <a:off x="4995144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Preparation</a:t>
          </a:r>
          <a:endParaRPr lang="en-IN" sz="1300" kern="1200" dirty="0"/>
        </a:p>
      </dsp:txBody>
      <dsp:txXfrm>
        <a:off x="5017989" y="1770291"/>
        <a:ext cx="1142882" cy="734310"/>
      </dsp:txXfrm>
    </dsp:sp>
    <dsp:sp modelId="{83674BE3-1A40-4D71-9295-19F32409B1F6}">
      <dsp:nvSpPr>
        <dsp:cNvPr id="0" name=""/>
        <dsp:cNvSpPr/>
      </dsp:nvSpPr>
      <dsp:spPr>
        <a:xfrm>
          <a:off x="6302574" y="1990063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6302574" y="2049016"/>
        <a:ext cx="176384" cy="176860"/>
      </dsp:txXfrm>
    </dsp:sp>
    <dsp:sp modelId="{EEB69157-6292-4D5F-9B3D-C8BE8B49E427}">
      <dsp:nvSpPr>
        <dsp:cNvPr id="0" name=""/>
        <dsp:cNvSpPr/>
      </dsp:nvSpPr>
      <dsp:spPr>
        <a:xfrm>
          <a:off x="6659145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Modelling &amp; Analysis</a:t>
          </a:r>
          <a:endParaRPr lang="en-IN" sz="1300" kern="1200" dirty="0"/>
        </a:p>
      </dsp:txBody>
      <dsp:txXfrm>
        <a:off x="6681990" y="1770291"/>
        <a:ext cx="1142882" cy="734310"/>
      </dsp:txXfrm>
    </dsp:sp>
    <dsp:sp modelId="{A0EEEA70-011C-437C-9E31-88999F5ABE09}">
      <dsp:nvSpPr>
        <dsp:cNvPr id="0" name=""/>
        <dsp:cNvSpPr/>
      </dsp:nvSpPr>
      <dsp:spPr>
        <a:xfrm>
          <a:off x="7966575" y="1990063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7966575" y="2049016"/>
        <a:ext cx="176384" cy="176860"/>
      </dsp:txXfrm>
    </dsp:sp>
    <dsp:sp modelId="{436996D2-749C-4871-BCBD-51CE0C8606A6}">
      <dsp:nvSpPr>
        <dsp:cNvPr id="0" name=""/>
        <dsp:cNvSpPr/>
      </dsp:nvSpPr>
      <dsp:spPr>
        <a:xfrm>
          <a:off x="8323147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Evaluation</a:t>
          </a:r>
          <a:endParaRPr lang="en-IN" sz="1300" kern="1200" dirty="0"/>
        </a:p>
      </dsp:txBody>
      <dsp:txXfrm>
        <a:off x="8345992" y="1770291"/>
        <a:ext cx="1142882" cy="734310"/>
      </dsp:txXfrm>
    </dsp:sp>
    <dsp:sp modelId="{6B3FEA74-DA46-4457-8B44-888A17CE90FC}">
      <dsp:nvSpPr>
        <dsp:cNvPr id="0" name=""/>
        <dsp:cNvSpPr/>
      </dsp:nvSpPr>
      <dsp:spPr>
        <a:xfrm>
          <a:off x="9630577" y="1990063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9630577" y="2049016"/>
        <a:ext cx="176384" cy="176860"/>
      </dsp:txXfrm>
    </dsp:sp>
    <dsp:sp modelId="{26943641-B134-4816-A31C-63AECE819534}">
      <dsp:nvSpPr>
        <dsp:cNvPr id="0" name=""/>
        <dsp:cNvSpPr/>
      </dsp:nvSpPr>
      <dsp:spPr>
        <a:xfrm>
          <a:off x="9987149" y="1747446"/>
          <a:ext cx="1188572" cy="7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Visualization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 dirty="0"/>
        </a:p>
      </dsp:txBody>
      <dsp:txXfrm>
        <a:off x="10009994" y="1770291"/>
        <a:ext cx="1142882" cy="73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LEAD SCORE ASSIGNMENT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01" y="4172755"/>
            <a:ext cx="5072200" cy="268524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Group Members:</a:t>
            </a:r>
          </a:p>
          <a:p>
            <a:pPr algn="l"/>
            <a:r>
              <a:rPr lang="en-IN" dirty="0" err="1" smtClean="0"/>
              <a:t>Soumyadip</a:t>
            </a:r>
            <a:r>
              <a:rPr lang="en-IN" dirty="0" smtClean="0"/>
              <a:t> Bhattacharyya</a:t>
            </a:r>
          </a:p>
          <a:p>
            <a:pPr algn="l"/>
            <a:r>
              <a:rPr lang="en-IN" dirty="0" err="1" smtClean="0"/>
              <a:t>Shubham</a:t>
            </a:r>
            <a:r>
              <a:rPr lang="en-IN" dirty="0" smtClean="0"/>
              <a:t> </a:t>
            </a:r>
            <a:r>
              <a:rPr lang="en-IN" dirty="0" err="1" smtClean="0"/>
              <a:t>Chourasia</a:t>
            </a:r>
            <a:endParaRPr lang="en-IN" dirty="0" smtClean="0"/>
          </a:p>
          <a:p>
            <a:pPr algn="l"/>
            <a:r>
              <a:rPr lang="en-IN" dirty="0" err="1" smtClean="0"/>
              <a:t>Anshul</a:t>
            </a:r>
            <a:r>
              <a:rPr lang="en-IN" dirty="0" smtClean="0"/>
              <a:t> Srivastava</a:t>
            </a:r>
          </a:p>
          <a:p>
            <a:pPr algn="l"/>
            <a:r>
              <a:rPr lang="en-IN" dirty="0" err="1" smtClean="0"/>
              <a:t>Bhagyashree</a:t>
            </a:r>
            <a:r>
              <a:rPr lang="en-IN" dirty="0" smtClean="0"/>
              <a:t> </a:t>
            </a:r>
            <a:r>
              <a:rPr lang="en-IN" dirty="0" err="1" smtClean="0"/>
              <a:t>Nolkha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77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/>
              <a:t>Objective </a:t>
            </a:r>
          </a:p>
          <a:p>
            <a:r>
              <a:rPr lang="en-IN" sz="1600" dirty="0" smtClean="0">
                <a:latin typeface="+mn-lt"/>
              </a:rPr>
              <a:t>Assigning a lead score on the basis of the user behaviour 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Analysis Step</a:t>
            </a:r>
          </a:p>
          <a:p>
            <a:r>
              <a:rPr lang="en-IN" sz="1600" dirty="0" smtClean="0">
                <a:latin typeface="+mn-lt"/>
              </a:rPr>
              <a:t>Exploratory Data Analysis &amp; Outliers handling</a:t>
            </a:r>
          </a:p>
          <a:p>
            <a:r>
              <a:rPr lang="en-IN" sz="1600" dirty="0" smtClean="0">
                <a:latin typeface="+mn-lt"/>
              </a:rPr>
              <a:t>Logistic Regression</a:t>
            </a:r>
          </a:p>
          <a:p>
            <a:pPr marL="0" indent="0">
              <a:buNone/>
            </a:pPr>
            <a:r>
              <a:rPr lang="en-IN" sz="1600" b="1" dirty="0" smtClean="0"/>
              <a:t>Source</a:t>
            </a:r>
          </a:p>
          <a:p>
            <a:r>
              <a:rPr lang="en-IN" sz="1600" dirty="0" err="1" smtClean="0">
                <a:latin typeface="+mn-lt"/>
              </a:rPr>
              <a:t>UpGrad’s</a:t>
            </a:r>
            <a:r>
              <a:rPr lang="en-IN" sz="1600" dirty="0" smtClean="0">
                <a:latin typeface="+mn-lt"/>
              </a:rPr>
              <a:t> Lead Data</a:t>
            </a:r>
          </a:p>
          <a:p>
            <a:pPr marL="0" indent="0">
              <a:buNone/>
            </a:pPr>
            <a:endParaRPr lang="en-IN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</a:t>
            </a:r>
            <a:r>
              <a:rPr lang="en-IN" sz="2800" dirty="0" smtClean="0"/>
              <a:t>olving </a:t>
            </a:r>
            <a:r>
              <a:rPr lang="en-IN" sz="2800" dirty="0"/>
              <a:t>M</a:t>
            </a:r>
            <a:r>
              <a:rPr lang="en-IN" sz="2800" dirty="0" smtClean="0"/>
              <a:t>ethodology</a:t>
            </a:r>
            <a:endParaRPr lang="en-IN" sz="2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619518"/>
              </p:ext>
            </p:extLst>
          </p:nvPr>
        </p:nvGraphicFramePr>
        <p:xfrm>
          <a:off x="394830" y="2067951"/>
          <a:ext cx="11178861" cy="4274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 Steps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22363" y="1716258"/>
            <a:ext cx="10325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Analysis steps taken are as follows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Importing Dataset and inspecting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Exploratory data analysis (</a:t>
            </a:r>
            <a:r>
              <a:rPr lang="en-IN" b="1" dirty="0" smtClean="0"/>
              <a:t>EDA</a:t>
            </a:r>
            <a:r>
              <a:rPr lang="en-IN" dirty="0" smtClean="0"/>
              <a:t>) to understand data, handle all NA values, outliers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Creating Dummy variables 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Correlation matrix</a:t>
            </a:r>
            <a:r>
              <a:rPr lang="en-IN" dirty="0" smtClean="0"/>
              <a:t> to look for multicollinearity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Handling Outliers by choosing only data points between </a:t>
            </a:r>
            <a:r>
              <a:rPr lang="en-IN" b="1" dirty="0" smtClean="0"/>
              <a:t>5-95 percentile 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Test-Train split</a:t>
            </a:r>
            <a:r>
              <a:rPr lang="en-IN" dirty="0" smtClean="0"/>
              <a:t>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Scaling Features </a:t>
            </a:r>
            <a:r>
              <a:rPr lang="en-IN" dirty="0" smtClean="0"/>
              <a:t>using Standard Scaler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Model Building (Logistic Regression) </a:t>
            </a:r>
            <a:r>
              <a:rPr lang="en-IN" dirty="0" smtClean="0"/>
              <a:t>using stats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Features Selection using RFE </a:t>
            </a:r>
            <a:r>
              <a:rPr lang="en-IN" dirty="0" smtClean="0"/>
              <a:t>top </a:t>
            </a:r>
            <a:r>
              <a:rPr lang="en-IN" b="1" dirty="0" smtClean="0"/>
              <a:t>15 features </a:t>
            </a:r>
            <a:r>
              <a:rPr lang="en-IN" dirty="0" smtClean="0"/>
              <a:t>were selected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Dropping features with p-values higher than </a:t>
            </a:r>
            <a:r>
              <a:rPr lang="en-IN" b="1" dirty="0" smtClean="0"/>
              <a:t>0.05 </a:t>
            </a:r>
            <a:r>
              <a:rPr lang="en-IN" dirty="0" smtClean="0"/>
              <a:t>&amp; VIFs greater than </a:t>
            </a:r>
            <a:r>
              <a:rPr lang="en-IN" b="1" dirty="0" smtClean="0"/>
              <a:t>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Re-running model until a stable solution is reached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Plotting ROC curve to choose optimum cut-off for conversion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Calculation of Specificity, sensitivity, accuracy, precision &amp; recall. Optimising on precision to be above 80%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Final precision attained is </a:t>
            </a:r>
            <a:r>
              <a:rPr lang="en-IN" b="1" dirty="0" smtClean="0"/>
              <a:t>0.81 </a:t>
            </a:r>
            <a:r>
              <a:rPr lang="en-IN" dirty="0" smtClean="0"/>
              <a:t>on test set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1055531" cy="85613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Choosing 0.75 probability cut-off in order to get above 80% precision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" y="2781837"/>
            <a:ext cx="5779595" cy="3853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93" y="2781837"/>
            <a:ext cx="5509476" cy="36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1055531" cy="85613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Correlation Snapshot for Lead Score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22363" y="1716258"/>
            <a:ext cx="1032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Total Time Spent, Lead Origin &amp; Last Notable Activity are major features responsible for conversion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Total Time spent</a:t>
            </a:r>
            <a:r>
              <a:rPr lang="en-IN" dirty="0" smtClean="0"/>
              <a:t> has a strong positive correlation  (</a:t>
            </a:r>
            <a:r>
              <a:rPr lang="en-IN" b="1" dirty="0" smtClean="0"/>
              <a:t>+0.87</a:t>
            </a:r>
            <a:r>
              <a:rPr lang="en-IN" dirty="0" smtClean="0"/>
              <a:t>) with Leads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Amongst Last Notable Activity columns values, </a:t>
            </a:r>
            <a:r>
              <a:rPr lang="en-IN" b="1" dirty="0" smtClean="0"/>
              <a:t>Modified </a:t>
            </a:r>
            <a:r>
              <a:rPr lang="en-IN" dirty="0" smtClean="0"/>
              <a:t> has a moderate negative correlation with lead score 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3228839"/>
            <a:ext cx="9195235" cy="33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22363" y="1716258"/>
            <a:ext cx="10325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Higher </a:t>
            </a:r>
            <a:r>
              <a:rPr lang="en-IN" smtClean="0"/>
              <a:t>Time </a:t>
            </a:r>
            <a:r>
              <a:rPr lang="en-IN" smtClean="0"/>
              <a:t>Spent </a:t>
            </a:r>
            <a:r>
              <a:rPr lang="en-IN" dirty="0" smtClean="0"/>
              <a:t>on website shows higher intent for conversion hence, focus should be on providing as much as possible relevant information on the website &amp; improving User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Optimisation of digital campaigns on users who have opened </a:t>
            </a:r>
            <a:r>
              <a:rPr lang="en-IN" b="1" dirty="0" smtClean="0"/>
              <a:t>Lead Add Form</a:t>
            </a:r>
            <a:r>
              <a:rPr lang="en-IN" dirty="0" smtClean="0"/>
              <a:t> in order to convert users who haven’t filled the lead through remarketing campaigns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Lead Notable Activity being Modified drives down conversion intent hence, sales team need to work on getting &amp; meeting all requirements in one go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4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00" y="3158197"/>
            <a:ext cx="9313817" cy="856138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24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350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LEAD SCORE ASSIGNMENT</vt:lpstr>
      <vt:lpstr> Abstract</vt:lpstr>
      <vt:lpstr> Problem Solving Methodology</vt:lpstr>
      <vt:lpstr> Analysis Steps </vt:lpstr>
      <vt:lpstr>Choosing 0.75 probability cut-off in order to get above 80% precision</vt:lpstr>
      <vt:lpstr>Correlation Snapshot for Lead Score</vt:lpstr>
      <vt:lpstr>Recommendation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User</cp:lastModifiedBy>
  <cp:revision>108</cp:revision>
  <dcterms:created xsi:type="dcterms:W3CDTF">2016-06-09T08:16:28Z</dcterms:created>
  <dcterms:modified xsi:type="dcterms:W3CDTF">2019-03-03T17:06:40Z</dcterms:modified>
</cp:coreProperties>
</file>