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23" r:id="rId1"/>
  </p:sldMasterIdLst>
  <p:notesMasterIdLst>
    <p:notesMasterId r:id="rId11"/>
  </p:notesMasterIdLst>
  <p:sldIdLst>
    <p:sldId id="256" r:id="rId2"/>
    <p:sldId id="313" r:id="rId3"/>
    <p:sldId id="312" r:id="rId4"/>
    <p:sldId id="310" r:id="rId5"/>
    <p:sldId id="259" r:id="rId6"/>
    <p:sldId id="261" r:id="rId7"/>
    <p:sldId id="260" r:id="rId8"/>
    <p:sldId id="311" r:id="rId9"/>
    <p:sldId id="31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S" initials="S" lastIdx="2" clrIdx="0">
    <p:extLst>
      <p:ext uri="{19B8F6BF-5375-455C-9EA6-DF929625EA0E}">
        <p15:presenceInfo xmlns:p15="http://schemas.microsoft.com/office/powerpoint/2012/main" userId="STUDEN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CB76F-1B26-4AB4-8AB0-1C8881F5B441}">
  <a:tblStyle styleId="{37FCB76F-1B26-4AB4-8AB0-1C8881F5B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ADCA3E-9FDF-45AA-833B-8846CA2F53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61746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30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52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1" name="Google Shape;7991;g2b37b615bbe_0_1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2" name="Google Shape;7992;g2b37b615bbe_0_1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5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1" name="Google Shape;7991;g2b37b615bbe_0_1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2" name="Google Shape;7992;g2b37b615bbe_0_1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4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31aa0eb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31aa0ebd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72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32fcd1e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32fcd1e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21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690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3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55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550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56260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546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405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51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1057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216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383991"/>
            <a:ext cx="4872900" cy="14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08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3882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350" y="698400"/>
            <a:ext cx="1053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52350" y="39663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88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60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7011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284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288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843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470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874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707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0443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2"/>
            <a:ext cx="1767506" cy="5139962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71D3-D8D8-4503-941F-575A2253810B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940E973D-027C-440F-84C0-A0E1E4DB7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  <p:sldLayoutId id="2147484241" r:id="rId17"/>
    <p:sldLayoutId id="2147484242" r:id="rId18"/>
    <p:sldLayoutId id="2147484243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1032487" y="670036"/>
            <a:ext cx="6504137" cy="3211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dirty="0">
                <a:solidFill>
                  <a:srgbClr val="FFFF00"/>
                </a:solidFill>
                <a:latin typeface="Algerian" panose="04020705040A02060702" pitchFamily="82" charset="0"/>
              </a:rPr>
              <a:t>Most subscribe</a:t>
            </a:r>
            <a:r>
              <a:rPr lang="en-US" sz="4800" i="1" dirty="0">
                <a:solidFill>
                  <a:srgbClr val="FFFF00"/>
                </a:solidFill>
                <a:latin typeface="Algerian" panose="04020705040A02060702" pitchFamily="82" charset="0"/>
              </a:rPr>
              <a:t>d</a:t>
            </a:r>
            <a:r>
              <a:rPr lang="en" sz="4800" i="1" dirty="0">
                <a:solidFill>
                  <a:srgbClr val="FFFF00"/>
                </a:solidFill>
                <a:latin typeface="Algerian" panose="04020705040A02060702" pitchFamily="82" charset="0"/>
              </a:rPr>
              <a:t> Youtube channels               Report</a:t>
            </a:r>
            <a:endParaRPr sz="48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135850" y="416275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590BE1B3-0D0B-4779-B268-9D849C91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941910" y="4427746"/>
            <a:ext cx="668654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7AF4B-4694-4942-A422-B88D67C85BB3}"/>
              </a:ext>
            </a:extLst>
          </p:cNvPr>
          <p:cNvSpPr txBox="1"/>
          <p:nvPr/>
        </p:nvSpPr>
        <p:spPr>
          <a:xfrm>
            <a:off x="3370521" y="104199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606056" y="-818704"/>
            <a:ext cx="8409535" cy="52921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name =  </a:t>
            </a:r>
            <a:r>
              <a:rPr lang="en-US" sz="40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anshul</a:t>
            </a:r>
            <a: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0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kumar</a:t>
            </a:r>
            <a:b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b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roll no =  237042 </a:t>
            </a:r>
            <a:b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b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branch = ai &amp; ml </a:t>
            </a:r>
            <a:endParaRPr sz="4000" i="1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52570">
            <a:off x="186250" y="-177699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135850" y="4162750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590BE1B3-0D0B-4779-B268-9D849C91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941910" y="4427746"/>
            <a:ext cx="668654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99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1002" y="543902"/>
            <a:ext cx="4599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  <a:latin typeface="Algerian" panose="04020705040A02060702" pitchFamily="82" charset="0"/>
              </a:rPr>
              <a:t>Introduction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234-DDDD-4BD1-AD50-C6104E121009}"/>
              </a:ext>
            </a:extLst>
          </p:cNvPr>
          <p:cNvSpPr txBox="1"/>
          <p:nvPr/>
        </p:nvSpPr>
        <p:spPr>
          <a:xfrm>
            <a:off x="1488559" y="1520456"/>
            <a:ext cx="2966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Algerian" panose="04020705040A02060702" pitchFamily="82" charset="0"/>
              </a:rPr>
              <a:t>1. </a:t>
            </a:r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Excel sheet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701B2-ACAE-4A79-81A4-E64377274EE7}"/>
              </a:ext>
            </a:extLst>
          </p:cNvPr>
          <p:cNvSpPr txBox="1"/>
          <p:nvPr/>
        </p:nvSpPr>
        <p:spPr>
          <a:xfrm>
            <a:off x="1562987" y="2581053"/>
            <a:ext cx="410416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2 .   </a:t>
            </a:r>
            <a:r>
              <a:rPr lang="en-US" sz="2000" dirty="0">
                <a:solidFill>
                  <a:srgbClr val="FFFF00"/>
                </a:solidFill>
                <a:latin typeface="Algerian" panose="04020705040A02060702" pitchFamily="82" charset="0"/>
              </a:rPr>
              <a:t>My SQL data</a:t>
            </a:r>
          </a:p>
          <a:p>
            <a:endParaRPr lang="en-US" sz="2000" dirty="0"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endParaRPr lang="en-US" sz="2000" dirty="0"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3 </a:t>
            </a:r>
            <a:r>
              <a:rPr lang="en-US" sz="2000" dirty="0">
                <a:solidFill>
                  <a:srgbClr val="FFFF00"/>
                </a:solidFill>
                <a:latin typeface="Algerian" panose="04020705040A02060702" pitchFamily="82" charset="0"/>
              </a:rPr>
              <a:t>.  </a:t>
            </a:r>
            <a:r>
              <a:rPr lang="en-US" sz="2000" dirty="0" err="1">
                <a:solidFill>
                  <a:srgbClr val="FFFF00"/>
                </a:solidFill>
                <a:latin typeface="Algerian" panose="04020705040A02060702" pitchFamily="82" charset="0"/>
              </a:rPr>
              <a:t>Pycharm</a:t>
            </a:r>
            <a:r>
              <a:rPr lang="en-US" sz="2000" dirty="0">
                <a:solidFill>
                  <a:srgbClr val="FFFF00"/>
                </a:solidFill>
                <a:latin typeface="Algerian" panose="04020705040A02060702" pitchFamily="82" charset="0"/>
              </a:rPr>
              <a:t> Graphs </a:t>
            </a:r>
          </a:p>
          <a:p>
            <a:endParaRPr lang="en-US" sz="2000" dirty="0"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endParaRPr lang="en-US" sz="2000" dirty="0">
              <a:highlight>
                <a:srgbClr val="FFFF00"/>
              </a:highlight>
              <a:latin typeface="Algerian" panose="04020705040A02060702" pitchFamily="82" charset="0"/>
            </a:endParaRPr>
          </a:p>
          <a:p>
            <a:r>
              <a:rPr lang="en-US" sz="2400" dirty="0">
                <a:solidFill>
                  <a:srgbClr val="FFFF00"/>
                </a:solidFill>
                <a:latin typeface="Algerian" panose="04020705040A02060702" pitchFamily="82" charset="0"/>
              </a:rPr>
              <a:t>4 .</a:t>
            </a:r>
            <a:r>
              <a:rPr lang="en-US" sz="2000" dirty="0">
                <a:latin typeface="Algerian" panose="04020705040A02060702" pitchFamily="82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Algerian" panose="04020705040A02060702" pitchFamily="82" charset="0"/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347894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7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32" y="1489063"/>
            <a:ext cx="6791740" cy="3107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6545" y="346363"/>
            <a:ext cx="473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  <a:latin typeface="Algerian" panose="04020705040A02060702" pitchFamily="82" charset="0"/>
              </a:rPr>
              <a:t>GRAPH  :  1</a:t>
            </a:r>
            <a:endParaRPr lang="en-IN" sz="4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12" flipH="1">
            <a:off x="-2666334" y="-1312283"/>
            <a:ext cx="3626671" cy="36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h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60" name="Google Shape;3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93047" flipH="1">
            <a:off x="176368" y="89171"/>
            <a:ext cx="1688629" cy="138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6306" y="3928533"/>
            <a:ext cx="1363720" cy="13436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40"/>
          <p:cNvCxnSpPr/>
          <p:nvPr/>
        </p:nvCxnSpPr>
        <p:spPr>
          <a:xfrm>
            <a:off x="2109150" y="2979596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46" y="1513044"/>
            <a:ext cx="6406459" cy="2793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2095" y="547213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FF00"/>
                </a:solidFill>
                <a:latin typeface="Algerian" panose="04020705040A02060702" pitchFamily="82" charset="0"/>
              </a:rPr>
              <a:t>GRAPH  :  2</a:t>
            </a:r>
            <a:endParaRPr lang="en-I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999" y="445025"/>
            <a:ext cx="7468961" cy="61838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                      </a:t>
            </a:r>
            <a:r>
              <a:rPr lang="en-IN" sz="4000" dirty="0">
                <a:solidFill>
                  <a:srgbClr val="FFFF00"/>
                </a:solidFill>
                <a:latin typeface="Algerian" panose="04020705040A02060702" pitchFamily="82" charset="0"/>
              </a:rPr>
              <a:t>GRAPH  :  3 </a:t>
            </a:r>
          </a:p>
        </p:txBody>
      </p:sp>
      <p:sp>
        <p:nvSpPr>
          <p:cNvPr id="379" name="Google Shape;379;p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8" y="1542336"/>
            <a:ext cx="7124195" cy="25923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2261409" y="549297"/>
            <a:ext cx="4192400" cy="8348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5400" dirty="0">
                <a:solidFill>
                  <a:srgbClr val="FFFF00"/>
                </a:solidFill>
                <a:latin typeface="Algerian" panose="04020705040A02060702" pitchFamily="82" charset="0"/>
              </a:rPr>
              <a:t>GRAPH  :  4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304799" y="386679"/>
            <a:ext cx="1288473" cy="680121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63257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14" y="1579418"/>
            <a:ext cx="5477274" cy="2832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5" y="379044"/>
            <a:ext cx="7374623" cy="115188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     </a:t>
            </a:r>
            <a:r>
              <a:rPr lang="en-IN" sz="4000" dirty="0">
                <a:solidFill>
                  <a:srgbClr val="FFFF00"/>
                </a:solidFill>
                <a:latin typeface="Algerian" panose="04020705040A02060702" pitchFamily="82" charset="0"/>
              </a:rPr>
              <a:t>power bi Dashboard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E973D-027C-440F-84C0-A0E1E4DB747A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6" y="1158949"/>
            <a:ext cx="8769767" cy="388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0" y="-818704"/>
            <a:ext cx="8856921" cy="41679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i="1" dirty="0">
                <a:solidFill>
                  <a:srgbClr val="FFFF00"/>
                </a:solidFill>
                <a:latin typeface="Algerian" panose="04020705040A02060702" pitchFamily="82" charset="0"/>
              </a:rPr>
              <a:t>Thank you  </a:t>
            </a:r>
            <a:endParaRPr sz="8000" i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/>
          <p:nvPr/>
        </p:nvCxnSpPr>
        <p:spPr>
          <a:xfrm>
            <a:off x="2347973" y="4194648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590BE1B3-0D0B-4779-B268-9D849C91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941910" y="4427746"/>
            <a:ext cx="668654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7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164</TotalTime>
  <Words>69</Words>
  <Application>Microsoft Office PowerPoint</Application>
  <PresentationFormat>On-screen Show (16:9)</PresentationFormat>
  <Paragraphs>24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Century Gothic</vt:lpstr>
      <vt:lpstr>Inter Tight ExtraBold</vt:lpstr>
      <vt:lpstr>Wingdings 3</vt:lpstr>
      <vt:lpstr>Wisp</vt:lpstr>
      <vt:lpstr>Most subscribed Youtube channels               Report</vt:lpstr>
      <vt:lpstr>name =  anshul kumar   roll no =  237042   branch = ai &amp; ml </vt:lpstr>
      <vt:lpstr>PowerPoint Presentation</vt:lpstr>
      <vt:lpstr>PowerPoint Presentation</vt:lpstr>
      <vt:lpstr>h</vt:lpstr>
      <vt:lpstr>                      GRAPH  :  3 </vt:lpstr>
      <vt:lpstr>GRAPH  :  4</vt:lpstr>
      <vt:lpstr>     power bi Dashboard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subscribed Youtube channels  Report</dc:title>
  <dc:creator>STUDENTS</dc:creator>
  <cp:lastModifiedBy>ANSHUL</cp:lastModifiedBy>
  <cp:revision>16</cp:revision>
  <dcterms:modified xsi:type="dcterms:W3CDTF">2024-05-07T04:46:08Z</dcterms:modified>
</cp:coreProperties>
</file>