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0833" y="2143434"/>
            <a:ext cx="8347589" cy="205494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3459" y="4336026"/>
            <a:ext cx="8362335" cy="1563329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B68-FD3C-466F-9210-C331753D3401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3D26-3108-44BC-9C97-51F724FC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B68-FD3C-466F-9210-C331753D3401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3D26-3108-44BC-9C97-51F724FC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B68-FD3C-466F-9210-C331753D3401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3D26-3108-44BC-9C97-51F724FC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B68-FD3C-466F-9210-C331753D3401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3D26-3108-44BC-9C97-51F724FC4778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6" y="279451"/>
            <a:ext cx="8259098" cy="10180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1821"/>
            <a:ext cx="8246070" cy="483127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B68-FD3C-466F-9210-C331753D3401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3D26-3108-44BC-9C97-51F724FC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889" y="630539"/>
            <a:ext cx="6623530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2264" y="1569915"/>
            <a:ext cx="6594035" cy="468141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B68-FD3C-466F-9210-C331753D3401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3D26-3108-44BC-9C97-51F724FC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B68-FD3C-466F-9210-C331753D3401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3D26-3108-44BC-9C97-51F724FC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B68-FD3C-466F-9210-C331753D3401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3D26-3108-44BC-9C97-51F724FC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70" y="332700"/>
            <a:ext cx="8093365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158189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788052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158189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788052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B68-FD3C-466F-9210-C331753D3401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3D26-3108-44BC-9C97-51F724FC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B68-FD3C-466F-9210-C331753D3401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3D26-3108-44BC-9C97-51F724FC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B68-FD3C-466F-9210-C331753D3401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3D26-3108-44BC-9C97-51F724FC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B68-FD3C-466F-9210-C331753D3401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3D26-3108-44BC-9C97-51F724FC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F2B68-FD3C-466F-9210-C331753D3401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23D26-3108-44BC-9C97-51F724FC477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6016" y="2132856"/>
            <a:ext cx="4171125" cy="2054943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PLANT DISEASE DETECTION SYSTEM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8024" y="4581128"/>
            <a:ext cx="4173794" cy="2088232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Abhishek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Mahawadi  (0827CS171005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Anand Barhanpurkar  (0827CS171022)</a:t>
            </a:r>
            <a:endParaRPr lang="en-IN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Anshul Dhanotiya  (0827CS171030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35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620688"/>
            <a:ext cx="6623530" cy="967132"/>
          </a:xfrm>
        </p:spPr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28800"/>
            <a:ext cx="6594035" cy="46814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 smtClean="0"/>
              <a:t>Basically</a:t>
            </a:r>
            <a:r>
              <a:rPr lang="en-US" sz="2600" dirty="0"/>
              <a:t>, the project deals with the identification of disease in plants/crops in the early stages, so as to prevent the spread of the disease at extreme levels. As an introduction to the project, we will be providing a leaf image as an input and using Machine Learning will be training </a:t>
            </a:r>
            <a:r>
              <a:rPr lang="en-US" sz="2600" dirty="0" smtClean="0"/>
              <a:t> the </a:t>
            </a:r>
            <a:r>
              <a:rPr lang="en-US" sz="2600" dirty="0"/>
              <a:t>dataset.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04578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6016" y="188640"/>
            <a:ext cx="4320480" cy="101803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556792"/>
            <a:ext cx="8246070" cy="50895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/>
              <a:t>We, humans, have a Nervous System through which we can easily identify things by just looking at them, but think how a machine/robot will do that</a:t>
            </a:r>
            <a:r>
              <a:rPr lang="en-US" sz="2600" dirty="0" smtClean="0"/>
              <a:t>?</a:t>
            </a:r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IN" sz="2600" dirty="0"/>
          </a:p>
        </p:txBody>
      </p:sp>
      <p:pic>
        <p:nvPicPr>
          <p:cNvPr id="1028" name="Picture 4" descr="C:\Users\win 10\Downloads\kisspng-question-mark-animation-microsoft-powerpoint-clip-confused-stick-figure-5aac7c4bd5aca6.310439001521253451875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140968"/>
            <a:ext cx="2723253" cy="313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22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6016" y="260648"/>
            <a:ext cx="4320480" cy="1018033"/>
          </a:xfrm>
        </p:spPr>
        <p:txBody>
          <a:bodyPr/>
          <a:lstStyle/>
          <a:p>
            <a:pPr algn="ctr"/>
            <a:r>
              <a:rPr lang="en-US" b="1" dirty="0" smtClean="0"/>
              <a:t>OUR SOLUTION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28800"/>
            <a:ext cx="8208912" cy="1872208"/>
          </a:xfrm>
        </p:spPr>
        <p:txBody>
          <a:bodyPr>
            <a:normAutofit/>
          </a:bodyPr>
          <a:lstStyle/>
          <a:p>
            <a:r>
              <a:rPr lang="en-US" sz="2600" b="0" dirty="0"/>
              <a:t>This could be possible with the help of Deep learning. </a:t>
            </a:r>
          </a:p>
          <a:p>
            <a:r>
              <a:rPr lang="en-US" sz="2600" b="0" dirty="0"/>
              <a:t>Through deep learning, we can easily provide this ability to a machine by extracting features from </a:t>
            </a:r>
            <a:r>
              <a:rPr lang="en-US" sz="2600" b="0" dirty="0" smtClean="0"/>
              <a:t>the provided </a:t>
            </a:r>
            <a:r>
              <a:rPr lang="en-US" sz="2600" b="0" dirty="0"/>
              <a:t>images using the Convolutional Neural Network (CNN) Model.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25" y="3573016"/>
            <a:ext cx="4040188" cy="30350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Diseased Plant</a:t>
            </a:r>
          </a:p>
          <a:p>
            <a:pPr marL="0" indent="0">
              <a:buNone/>
            </a:pPr>
            <a:endParaRPr lang="en-IN" sz="2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0879" y="3573016"/>
            <a:ext cx="4041775" cy="3035059"/>
          </a:xfrm>
        </p:spPr>
        <p:txBody>
          <a:bodyPr/>
          <a:lstStyle/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IN" sz="2600" dirty="0"/>
              <a:t>Healthy Plant</a:t>
            </a:r>
          </a:p>
          <a:p>
            <a:pPr marL="0" indent="0">
              <a:buNone/>
            </a:pPr>
            <a:endParaRPr lang="en-IN" sz="26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 descr="C:\Users\win 10\Downloads\Potato-leaf-bl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8" y="3861048"/>
            <a:ext cx="2907407" cy="202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win 10\Downloads\plant_leaves_1554403423-800x53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583" y="3861048"/>
            <a:ext cx="2907406" cy="202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3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620688"/>
            <a:ext cx="6623530" cy="967132"/>
          </a:xfrm>
        </p:spPr>
        <p:txBody>
          <a:bodyPr/>
          <a:lstStyle/>
          <a:p>
            <a:pPr algn="ctr"/>
            <a:r>
              <a:rPr lang="en-IN" dirty="0">
                <a:effectLst/>
              </a:rPr>
              <a:t>TECHNOLOGY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28800"/>
            <a:ext cx="6594035" cy="4681415"/>
          </a:xfrm>
        </p:spPr>
        <p:txBody>
          <a:bodyPr>
            <a:normAutofit/>
          </a:bodyPr>
          <a:lstStyle/>
          <a:p>
            <a:r>
              <a:rPr lang="en-IN" sz="2600" dirty="0" smtClean="0"/>
              <a:t>Python</a:t>
            </a:r>
          </a:p>
          <a:p>
            <a:r>
              <a:rPr lang="en-IN" sz="2600" dirty="0" smtClean="0"/>
              <a:t>Deep Learning</a:t>
            </a:r>
          </a:p>
          <a:p>
            <a:r>
              <a:rPr lang="en-IN" sz="2600" dirty="0" smtClean="0"/>
              <a:t>Libraries: - Numpy, Keras</a:t>
            </a:r>
            <a:endParaRPr lang="en-IN" sz="2600" dirty="0"/>
          </a:p>
          <a:p>
            <a:r>
              <a:rPr lang="en-IN" sz="2600" dirty="0" smtClean="0"/>
              <a:t>Tool(IDE):- Google Colab</a:t>
            </a:r>
          </a:p>
          <a:p>
            <a:r>
              <a:rPr lang="en-IN" sz="2600" dirty="0" smtClean="0"/>
              <a:t>Dataset :- Kaggle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78202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8024" y="188640"/>
            <a:ext cx="4176464" cy="1018035"/>
          </a:xfrm>
        </p:spPr>
        <p:txBody>
          <a:bodyPr/>
          <a:lstStyle/>
          <a:p>
            <a:pPr algn="ctr"/>
            <a:r>
              <a:rPr lang="en-US" dirty="0" smtClean="0"/>
              <a:t>PROCESS FLOW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-9" t="-14" r="-9" b="-14"/>
          <a:stretch>
            <a:fillRect/>
          </a:stretch>
        </p:blipFill>
        <p:spPr bwMode="auto">
          <a:xfrm>
            <a:off x="2051720" y="2060848"/>
            <a:ext cx="5400599" cy="396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8024" y="188640"/>
            <a:ext cx="4176464" cy="1018035"/>
          </a:xfrm>
        </p:spPr>
        <p:txBody>
          <a:bodyPr/>
          <a:lstStyle/>
          <a:p>
            <a:pPr algn="ctr"/>
            <a:r>
              <a:rPr lang="en-US" dirty="0" smtClean="0"/>
              <a:t>PROCESS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/>
              <a:t>CNN Model</a:t>
            </a:r>
          </a:p>
          <a:p>
            <a:pPr marL="0" indent="0" algn="ctr">
              <a:buNone/>
            </a:pPr>
            <a:endParaRPr lang="en-US" sz="2600" dirty="0"/>
          </a:p>
        </p:txBody>
      </p:sp>
      <p:pic>
        <p:nvPicPr>
          <p:cNvPr id="3074" name="Picture 2" descr="C:\Users\win 10\Downloads\A-Convolutional-Neural-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936"/>
            <a:ext cx="8640960" cy="200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28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2143434"/>
            <a:ext cx="4392488" cy="205494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94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714-leaf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160714-leaf-template-16x9</Template>
  <TotalTime>656</TotalTime>
  <Words>182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160714-leaf-template-16x9</vt:lpstr>
      <vt:lpstr>PLANT DISEASE DETECTION SYSTEM</vt:lpstr>
      <vt:lpstr>INTRODUCTION</vt:lpstr>
      <vt:lpstr>PROBLEM STATEMENT</vt:lpstr>
      <vt:lpstr>OUR SOLUTION</vt:lpstr>
      <vt:lpstr>TECHNOLOGY STACK</vt:lpstr>
      <vt:lpstr>PROCESS FLOW</vt:lpstr>
      <vt:lpstr>PROCESS FLOW</vt:lpstr>
      <vt:lpstr>Thank You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18</cp:revision>
  <dcterms:created xsi:type="dcterms:W3CDTF">2021-01-13T08:49:59Z</dcterms:created>
  <dcterms:modified xsi:type="dcterms:W3CDTF">2021-01-13T19:46:11Z</dcterms:modified>
</cp:coreProperties>
</file>