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7F-CF1C-AFE2-EF2E-79C923807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D4E8-0770-E367-0788-29A350320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C3DF-4D29-5ADE-14F0-9F70A6E5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FEA0-61B7-0047-8BBB-9765FEEA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96AB-079F-C1AF-FC17-FA46857B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EE2A-ED90-D20F-7977-524D4504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1270-7C66-D7BF-E462-C7403F88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2133-3BEB-D714-108F-48E21219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CA2AB-0871-2C75-CC94-7CB3EEAA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DCBB-4E67-4F51-A633-641EFB57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0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385BF-4EBC-FF8E-1970-A1312CE0D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6059-3597-FF8B-839C-B440FF18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67A0-2D48-5BBA-790E-61A383A3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B5D4-267E-9D0A-8311-278FE5DB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4F01-2B74-2FCE-AA8C-4E58600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7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4B69-3170-41EB-DAA1-8F38EB80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AC6B-4259-2B4B-BD4F-2FEA9288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06BC-3EBE-AC43-A98D-03EF2505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BEEA-D5AA-5900-17F2-33E7B470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2C6D-9849-BADF-2B94-884844E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A60B-9F81-C67A-59B2-2DD95C7F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6D19-C0DD-4BE4-76BA-77D9D513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1F1D-4036-5CE0-A12A-9B1A3A5F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0106-9A55-DB04-5D6C-F430AC83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8A137-FCEA-12B8-FC47-657721C9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6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E228-2D03-2BD7-EB07-11DC5F50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DCCD-1CAD-F62B-DA00-F7BC9FD5E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ED611-0B28-D630-BB0C-DF8F46FDB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9A366-B685-250A-E2BC-0F5605AF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95C46-20B6-D85A-524F-F0F3FE9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382C2-1C0F-822E-0CE0-4A3F97F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7650-64D3-FC43-208C-0B69F980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BD933-AFDE-F373-35E9-144AAE44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3A713-E217-5E6F-D2B4-85724FA5C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CC022-1434-AF8F-AC6C-B42EF975E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397DC-13E8-298F-03F3-97F6D48D3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91BD0-EEAE-56DC-3422-FF0C2707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634ED-8311-FEFF-F622-806A9302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DD836-18D5-C3FC-F266-6532129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8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6854-0626-46B0-9992-67628CD9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9853E-5FE9-80FB-B4A4-D32AF8D4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2465-7FD7-48FF-B365-D36FACA4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580E0-CF7A-73FD-23E5-A112C473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2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366D1-E58F-7678-E8D8-A1511204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37B14-43C9-C600-AB72-EF439433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3C528-D76D-6239-A3E5-B5981230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5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5F11-97FA-CEA1-CF65-0E2FD6E1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DAEE-1A3C-9FC2-C9A1-06B32F8A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7363D-FCB2-0CDF-74C9-BC554B97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7F720-6F88-8967-E2F5-1F4C9EFC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8DD19-9D6B-098A-51A9-34ED949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D0B1C-06BF-567E-BEF8-4D3505F4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24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8D38-C9AF-9943-7285-E6E5EC01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A4082-A7D6-B839-759C-338DB59A7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8B78C-A2D4-8DDB-DA57-44E107D6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E3358-A1CD-A1D1-0CD4-F0EE0D54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2522F-CEFF-404C-A858-B983FF8E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5AB8-8B42-F3B5-B024-1324913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9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7F9F8-56AD-3653-E870-FE79E072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E4823-C59A-61AB-ACE6-1EC063F04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B0BBA-E7A8-18A3-5C59-99C644ADB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8049-6FD3-42CC-96A6-448B7DEE115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E931-944B-4535-7E23-971284B45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F2B5-730F-1A52-5A6F-D4E6DCF2B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7B88-F43C-4209-A4F9-B5C2CC2B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uman brain with red dots&#10;&#10;Description automatically generated">
            <a:extLst>
              <a:ext uri="{FF2B5EF4-FFF2-40B4-BE49-F238E27FC236}">
                <a16:creationId xmlns:a16="http://schemas.microsoft.com/office/drawing/2014/main" id="{DE7CD02C-C265-85DD-11F3-6A43FAA7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4" r="2628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C10FD-CA61-A60D-5F16-91A56E8C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Presentation: Student Mental Health Analysis</a:t>
            </a:r>
            <a:br>
              <a:rPr lang="en-IN" sz="4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21A6-E0F8-B052-53FA-50AD73F04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2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uman brain with red dots&#10;&#10;Description automatically generated">
            <a:extLst>
              <a:ext uri="{FF2B5EF4-FFF2-40B4-BE49-F238E27FC236}">
                <a16:creationId xmlns:a16="http://schemas.microsoft.com/office/drawing/2014/main" id="{F4DBFD5D-F2D7-0443-EF1E-448CF6196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9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A3079-1E90-463D-DA7E-A39FA95A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IN" sz="2200" b="1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IN" sz="22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0568-AE0E-6723-1E84-73C2EF51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IN" sz="2400" kern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appreciate your attention and hope this project helps in understanding and addressing student mental health challenges effectively.</a:t>
            </a:r>
            <a:endParaRPr lang="en-IN" sz="2400" kern="100">
              <a:solidFill>
                <a:schemeClr val="bg1">
                  <a:alpha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uman brain with red dots&#10;&#10;Description automatically generated">
            <a:extLst>
              <a:ext uri="{FF2B5EF4-FFF2-40B4-BE49-F238E27FC236}">
                <a16:creationId xmlns:a16="http://schemas.microsoft.com/office/drawing/2014/main" id="{56515946-907F-246F-1083-4F5142B6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r="12876" b="2319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53574-C51A-8176-BD6E-B837AC5A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br>
              <a:rPr lang="en-IN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03C5-30E9-28BA-21A9-2B29C0D2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this project is to analyze student mental health data to gain insights into various factors that might impact their mental well-being.</a:t>
            </a:r>
            <a:endParaRPr lang="en-IN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collected data from students, including demographic information, academic details, and mental health-related responses.</a:t>
            </a:r>
            <a:endParaRPr lang="en-IN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86237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77276-0B78-2D9D-DC07-E819E3F2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46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br>
              <a:rPr lang="en-IN" sz="4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6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7DF6-EDD9-3D38-0149-F5AA61BA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fill out a form providing their gender, age, course, CGPA, year of study, marital status, and answers to questions related to depression, anxiety, panic attacks, and seeking treatment.</a:t>
            </a:r>
            <a:endParaRPr lang="en-IN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is saved in a CSV file, which serves as the dataset for analysis.</a:t>
            </a:r>
            <a:endParaRPr lang="en-IN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human brain with red dots&#10;&#10;Description automatically generated">
            <a:extLst>
              <a:ext uri="{FF2B5EF4-FFF2-40B4-BE49-F238E27FC236}">
                <a16:creationId xmlns:a16="http://schemas.microsoft.com/office/drawing/2014/main" id="{C48EA01E-6644-9CF7-5F21-D6FD3C496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5" r="299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62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uman brain with red dots">
            <a:extLst>
              <a:ext uri="{FF2B5EF4-FFF2-40B4-BE49-F238E27FC236}">
                <a16:creationId xmlns:a16="http://schemas.microsoft.com/office/drawing/2014/main" id="{5CDFCEBF-25FE-5F61-E030-8B193DC39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7" r="1117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50A59-FB04-45D6-4592-12938EEF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br>
              <a:rPr lang="en-IN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1F2D-A7D6-9EC5-C9FB-A1AB9399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collected data is read from the CSV file and cleaned to remove any missing values.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course and CGPA values are standardized to ensure consistency in the dataset.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features, such as "Mental Health Issues," are created based on the responses to anxiety, depression, and panic attack questions.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497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r graph on a white surface&#10;&#10;Description automatically generated">
            <a:extLst>
              <a:ext uri="{FF2B5EF4-FFF2-40B4-BE49-F238E27FC236}">
                <a16:creationId xmlns:a16="http://schemas.microsoft.com/office/drawing/2014/main" id="{5F1CE056-8968-61DB-F542-22CB3D811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8" r="19191"/>
          <a:stretch/>
        </p:blipFill>
        <p:spPr>
          <a:xfrm>
            <a:off x="181899" y="182880"/>
            <a:ext cx="5915025" cy="6499784"/>
          </a:xfrm>
          <a:prstGeom prst="rect">
            <a:avLst/>
          </a:prstGeom>
        </p:spPr>
      </p:pic>
      <p:pic>
        <p:nvPicPr>
          <p:cNvPr id="6" name="Picture 5" descr="A human brain with red dots&#10;&#10;Description automatically generated">
            <a:extLst>
              <a:ext uri="{FF2B5EF4-FFF2-40B4-BE49-F238E27FC236}">
                <a16:creationId xmlns:a16="http://schemas.microsoft.com/office/drawing/2014/main" id="{BD58F514-61C2-717D-A09B-5D826B9ED5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0" r="32258"/>
          <a:stretch/>
        </p:blipFill>
        <p:spPr>
          <a:xfrm>
            <a:off x="6095156" y="182880"/>
            <a:ext cx="5915025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0D09B-C56B-7A60-8CA5-1A15252B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14" y="557189"/>
            <a:ext cx="10509179" cy="2795808"/>
          </a:xfrm>
        </p:spPr>
        <p:txBody>
          <a:bodyPr anchor="b">
            <a:normAutofit/>
          </a:bodyPr>
          <a:lstStyle/>
          <a:p>
            <a:r>
              <a:rPr lang="en-IN" sz="4000" b="1" ker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br>
              <a:rPr lang="en-IN" sz="4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6C9E-118C-C5FE-C4DD-B6D248DB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14" y="3526300"/>
            <a:ext cx="10509179" cy="2588458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Distribution</a:t>
            </a:r>
            <a:r>
              <a:rPr lang="en-IN" sz="2400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figure1.png</a:t>
            </a:r>
            <a:r>
              <a:rPr lang="en-IN" sz="2400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bar plot showing the distribution of students across different age groups.</a:t>
            </a:r>
            <a:endParaRPr lang="en-IN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Distribution</a:t>
            </a:r>
            <a:r>
              <a:rPr lang="en-IN" sz="2400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figure2.png</a:t>
            </a:r>
            <a:r>
              <a:rPr lang="en-IN" sz="2400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pie chart representing the proportion of male and female students in the dataset.</a:t>
            </a:r>
            <a:endParaRPr lang="en-IN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IN" sz="5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r graph on a white surface&#10;&#10;Description automatically generated">
            <a:extLst>
              <a:ext uri="{FF2B5EF4-FFF2-40B4-BE49-F238E27FC236}">
                <a16:creationId xmlns:a16="http://schemas.microsoft.com/office/drawing/2014/main" id="{1E28B2DD-FAAB-9882-2AAF-F8210B9C8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8" r="19191"/>
          <a:stretch/>
        </p:blipFill>
        <p:spPr>
          <a:xfrm>
            <a:off x="181899" y="182880"/>
            <a:ext cx="5915025" cy="6499784"/>
          </a:xfrm>
          <a:prstGeom prst="rect">
            <a:avLst/>
          </a:prstGeom>
        </p:spPr>
      </p:pic>
      <p:pic>
        <p:nvPicPr>
          <p:cNvPr id="6" name="Picture 5" descr="A human brain with red dots&#10;&#10;Description automatically generated">
            <a:extLst>
              <a:ext uri="{FF2B5EF4-FFF2-40B4-BE49-F238E27FC236}">
                <a16:creationId xmlns:a16="http://schemas.microsoft.com/office/drawing/2014/main" id="{F0B12268-DE31-0693-04CB-EB117C01BB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0" r="32258"/>
          <a:stretch/>
        </p:blipFill>
        <p:spPr>
          <a:xfrm>
            <a:off x="6095156" y="182880"/>
            <a:ext cx="5915025" cy="64997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7768-BE9B-24D1-96B1-1EEFF58D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14" y="1189703"/>
            <a:ext cx="10509179" cy="4925055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Year-wise Gender Distribution (</a:t>
            </a:r>
            <a:r>
              <a:rPr lang="en-IN" sz="2400" b="1" kern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figure3.png</a:t>
            </a:r>
            <a:r>
              <a:rPr lang="en-IN" sz="2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b="1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bar plot showing the count of male and female students in each year of study.</a:t>
            </a:r>
            <a:endParaRPr lang="en-IN" b="1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Anxiety vs. Depression (</a:t>
            </a:r>
            <a:r>
              <a:rPr lang="en-IN" sz="2400" b="1" kern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figure4.png</a:t>
            </a:r>
            <a:r>
              <a:rPr lang="en-IN" sz="2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b="1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count plot illustrating the relationship between anxiety and depression.</a:t>
            </a:r>
            <a:endParaRPr lang="en-IN" b="1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Anxiety by Gender (</a:t>
            </a:r>
            <a:r>
              <a:rPr lang="en-IN" sz="2400" b="1" kern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figure5.png</a:t>
            </a:r>
            <a:r>
              <a:rPr lang="en-IN" sz="2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b="1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count plot comparing anxiety levels between male and female students.</a:t>
            </a:r>
            <a:endParaRPr lang="en-IN" b="1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Anxiety by Study Year</a:t>
            </a:r>
            <a:r>
              <a:rPr lang="en-IN" sz="2400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b="1" kern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figure6.png</a:t>
            </a:r>
            <a:r>
              <a:rPr lang="en-IN" sz="2400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count plot depicting anxiety levels among students in different years of study.</a:t>
            </a:r>
            <a:endParaRPr lang="en-IN" b="1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r graph on a white surface&#10;&#10;Description automatically generated">
            <a:extLst>
              <a:ext uri="{FF2B5EF4-FFF2-40B4-BE49-F238E27FC236}">
                <a16:creationId xmlns:a16="http://schemas.microsoft.com/office/drawing/2014/main" id="{2204F6F5-A565-14EF-8686-10D8B7CB3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8" r="19191"/>
          <a:stretch/>
        </p:blipFill>
        <p:spPr>
          <a:xfrm>
            <a:off x="181899" y="182880"/>
            <a:ext cx="5915025" cy="6499784"/>
          </a:xfrm>
          <a:prstGeom prst="rect">
            <a:avLst/>
          </a:prstGeom>
        </p:spPr>
      </p:pic>
      <p:pic>
        <p:nvPicPr>
          <p:cNvPr id="5" name="Picture 4" descr="A human brain with red dots&#10;&#10;Description automatically generated">
            <a:extLst>
              <a:ext uri="{FF2B5EF4-FFF2-40B4-BE49-F238E27FC236}">
                <a16:creationId xmlns:a16="http://schemas.microsoft.com/office/drawing/2014/main" id="{EFABB019-25B0-E499-DF2F-D29158E8C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0" r="32258"/>
          <a:stretch/>
        </p:blipFill>
        <p:spPr>
          <a:xfrm>
            <a:off x="6095156" y="182880"/>
            <a:ext cx="5915025" cy="64997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00B3-33C9-6944-2AF2-EAF33C66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40" y="1976284"/>
            <a:ext cx="10509179" cy="3836585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Depression by Study Year</a:t>
            </a:r>
            <a:r>
              <a:rPr lang="en-IN" sz="2400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kern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figure7.png</a:t>
            </a:r>
            <a:r>
              <a:rPr lang="en-IN" sz="2400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count plot showing depression levels in various study years.</a:t>
            </a:r>
            <a:endParaRPr lang="en-IN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 Panic Attack by CGPA</a:t>
            </a:r>
            <a:r>
              <a:rPr lang="en-IN" sz="2400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kern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figure8.png</a:t>
            </a:r>
            <a:r>
              <a:rPr lang="en-IN" sz="2400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count plot demonstrating the occurrence of panic attacks based on CGPA ranges.</a:t>
            </a:r>
            <a:endParaRPr lang="en-IN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3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uman brain with red dots&#10;&#10;Description automatically generated">
            <a:extLst>
              <a:ext uri="{FF2B5EF4-FFF2-40B4-BE49-F238E27FC236}">
                <a16:creationId xmlns:a16="http://schemas.microsoft.com/office/drawing/2014/main" id="{7DF8CDA5-1B9C-6442-F06A-96AEF281F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9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5A808-6610-210E-8B42-4449E352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 b="1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lang="en-IN" sz="50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C81B-6D83-7A9A-ACAA-B083239A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provides valuable insights into student mental health and its various aspects, including anxiety, depression, and panic attacks.</a:t>
            </a:r>
            <a:endParaRPr lang="en-IN" sz="20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observed differences in mental health issues across different demographics, such as gender and academic year.</a:t>
            </a:r>
            <a:endParaRPr lang="en-IN" sz="20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6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uman brain with red dots&#10;&#10;Description automatically generated">
            <a:extLst>
              <a:ext uri="{FF2B5EF4-FFF2-40B4-BE49-F238E27FC236}">
                <a16:creationId xmlns:a16="http://schemas.microsoft.com/office/drawing/2014/main" id="{4E82DE42-D560-E4A2-EA56-9B1794627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9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16926-28E0-6BC3-221D-CB59082C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 b="1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IN" sz="50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62E3-B9F4-3A54-0A1E-E9475903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analysis sheds light on the mental health status of students and can be used to formulate strategies for providing support and intervention programs.</a:t>
            </a:r>
            <a:endParaRPr lang="en-IN" sz="20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raising awareness about mental health in educational settings, we aim to contribute to a healthier and more supportive learning environment.</a:t>
            </a:r>
            <a:endParaRPr lang="en-IN" sz="20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4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Project Presentation: Student Mental Health Analysis </vt:lpstr>
      <vt:lpstr>Introduction: </vt:lpstr>
      <vt:lpstr>Data Collection: </vt:lpstr>
      <vt:lpstr>Data Preprocessing: </vt:lpstr>
      <vt:lpstr>Data Visualization: </vt:lpstr>
      <vt:lpstr>PowerPoint Presentation</vt:lpstr>
      <vt:lpstr>PowerPoint Presentation</vt:lpstr>
      <vt:lpstr>Insights: </vt:lpstr>
      <vt:lpstr>Conclusion: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Student Mental Health Analysis </dc:title>
  <dc:creator>anshul rawat</dc:creator>
  <cp:lastModifiedBy>anshul rawat</cp:lastModifiedBy>
  <cp:revision>5</cp:revision>
  <dcterms:created xsi:type="dcterms:W3CDTF">2023-07-21T17:03:52Z</dcterms:created>
  <dcterms:modified xsi:type="dcterms:W3CDTF">2023-07-21T17:30:02Z</dcterms:modified>
</cp:coreProperties>
</file>