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09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4AA4"/>
    <a:srgbClr val="3657C0"/>
    <a:srgbClr val="2B4599"/>
    <a:srgbClr val="243A80"/>
    <a:srgbClr val="1A39BC"/>
    <a:srgbClr val="1E538E"/>
    <a:srgbClr val="1104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3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2018-06-13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135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2018-06-13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38141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2018-06-13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4933251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2018-06-13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26323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2018-06-13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1896247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2018-06-13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79864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2018-06-13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70556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2018-06-13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152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2018-06-13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251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2018-06-13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368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2018-06-13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783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2018-06-13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16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2018-06-13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070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2018-06-13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355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2018-06-13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612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2018-06-13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244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smtClean="0"/>
              <a:t>2018-06-13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125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  <p:sldLayoutId id="2147483813" r:id="rId4"/>
    <p:sldLayoutId id="2147483814" r:id="rId5"/>
    <p:sldLayoutId id="2147483815" r:id="rId6"/>
    <p:sldLayoutId id="2147483816" r:id="rId7"/>
    <p:sldLayoutId id="2147483817" r:id="rId8"/>
    <p:sldLayoutId id="2147483818" r:id="rId9"/>
    <p:sldLayoutId id="2147483819" r:id="rId10"/>
    <p:sldLayoutId id="2147483820" r:id="rId11"/>
    <p:sldLayoutId id="2147483821" r:id="rId12"/>
    <p:sldLayoutId id="2147483822" r:id="rId13"/>
    <p:sldLayoutId id="2147483823" r:id="rId14"/>
    <p:sldLayoutId id="2147483824" r:id="rId15"/>
    <p:sldLayoutId id="2147483825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4189" y="1374569"/>
            <a:ext cx="9048606" cy="2306782"/>
          </a:xfrm>
        </p:spPr>
        <p:txBody>
          <a:bodyPr>
            <a:normAutofit/>
          </a:bodyPr>
          <a:lstStyle/>
          <a:p>
            <a:pPr algn="ctr"/>
            <a:r>
              <a:rPr lang="en-US" sz="6600" dirty="0" smtClean="0">
                <a:solidFill>
                  <a:schemeClr val="tx2">
                    <a:lumMod val="75000"/>
                  </a:schemeClr>
                </a:solidFill>
                <a:latin typeface="Colonna MT" panose="04020805060202030203" pitchFamily="82" charset="0"/>
              </a:rPr>
              <a:t>PROJECT</a:t>
            </a:r>
            <a:br>
              <a:rPr lang="en-US" sz="6600" dirty="0" smtClean="0">
                <a:solidFill>
                  <a:schemeClr val="tx2">
                    <a:lumMod val="75000"/>
                  </a:schemeClr>
                </a:solidFill>
                <a:latin typeface="Colonna MT" panose="04020805060202030203" pitchFamily="82" charset="0"/>
              </a:rPr>
            </a:br>
            <a:r>
              <a:rPr lang="en-US" sz="6600" dirty="0" smtClean="0">
                <a:solidFill>
                  <a:schemeClr val="tx2">
                    <a:lumMod val="75000"/>
                  </a:schemeClr>
                </a:solidFill>
                <a:latin typeface="Colonna MT" panose="04020805060202030203" pitchFamily="82" charset="0"/>
              </a:rPr>
              <a:t>STATIC WEB PAGE</a:t>
            </a:r>
            <a:endParaRPr lang="en-US" sz="6600" dirty="0">
              <a:solidFill>
                <a:schemeClr val="tx2">
                  <a:lumMod val="75000"/>
                </a:schemeClr>
              </a:solidFill>
              <a:latin typeface="Colonna MT" panose="04020805060202030203" pitchFamily="8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980218" y="5379522"/>
            <a:ext cx="3764478" cy="1353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205850" y="4917857"/>
            <a:ext cx="25769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1"/>
                </a:solidFill>
                <a:latin typeface="Adobe Caslon Pro Bold" panose="0205070206050A020403" pitchFamily="18" charset="0"/>
              </a:rPr>
              <a:t>- Anshul Shende.</a:t>
            </a:r>
          </a:p>
        </p:txBody>
      </p:sp>
    </p:spTree>
    <p:extLst>
      <p:ext uri="{BB962C8B-B14F-4D97-AF65-F5344CB8AC3E}">
        <p14:creationId xmlns:p14="http://schemas.microsoft.com/office/powerpoint/2010/main" val="235043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6659" y="255975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en-US" sz="7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G</a:t>
            </a:r>
            <a:r>
              <a:rPr lang="en-US" sz="7200" dirty="0" smtClean="0">
                <a:solidFill>
                  <a:srgbClr val="FF0000"/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o</a:t>
            </a:r>
            <a:r>
              <a:rPr lang="en-US" sz="7200" dirty="0" smtClean="0">
                <a:solidFill>
                  <a:srgbClr val="FFC000"/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o</a:t>
            </a:r>
            <a:r>
              <a:rPr lang="en-US" sz="7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g</a:t>
            </a:r>
            <a:r>
              <a:rPr lang="en-US" sz="7200" dirty="0" smtClean="0">
                <a:solidFill>
                  <a:schemeClr val="accent4">
                    <a:lumMod val="75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l</a:t>
            </a:r>
            <a:r>
              <a:rPr lang="en-US" sz="7200" dirty="0" smtClean="0">
                <a:solidFill>
                  <a:srgbClr val="FF0000"/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e</a:t>
            </a:r>
            <a:r>
              <a:rPr lang="en-US" sz="7200" dirty="0" smtClean="0">
                <a:solidFill>
                  <a:schemeClr val="tx1"/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-</a:t>
            </a:r>
            <a:r>
              <a:rPr lang="en-US" sz="3200" dirty="0" smtClean="0">
                <a:solidFill>
                  <a:schemeClr val="tx1"/>
                </a:solidFill>
                <a:latin typeface="Adobe Garamond Pro Bold" panose="02020702060506020403" pitchFamily="18" charset="0"/>
                <a:cs typeface="Adobe Arabic" panose="02040503050201020203" pitchFamily="18" charset="-78"/>
              </a:rPr>
              <a:t>Main Page</a:t>
            </a:r>
            <a:endParaRPr lang="en-US" sz="3200" dirty="0">
              <a:solidFill>
                <a:schemeClr val="tx1"/>
              </a:solidFill>
              <a:latin typeface="Adobe Garamond Pro Bold" panose="02020702060506020403" pitchFamily="18" charset="0"/>
              <a:cs typeface="Adobe Arabic" panose="02040503050201020203" pitchFamily="18" charset="-78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4436" y="1322650"/>
            <a:ext cx="8823367" cy="4960722"/>
          </a:xfrm>
        </p:spPr>
      </p:pic>
    </p:spTree>
    <p:extLst>
      <p:ext uri="{BB962C8B-B14F-4D97-AF65-F5344CB8AC3E}">
        <p14:creationId xmlns:p14="http://schemas.microsoft.com/office/powerpoint/2010/main" val="369888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1922" y="760021"/>
            <a:ext cx="9782690" cy="5151201"/>
          </a:xfrm>
        </p:spPr>
        <p:txBody>
          <a:bodyPr/>
          <a:lstStyle/>
          <a:p>
            <a:r>
              <a:rPr lang="en-US" sz="2200" dirty="0" smtClean="0">
                <a:solidFill>
                  <a:schemeClr val="tx2">
                    <a:lumMod val="75000"/>
                  </a:schemeClr>
                </a:solidFill>
                <a:latin typeface="Adobe Garamond Pro Bold" panose="02020702060506020403" pitchFamily="18" charset="0"/>
              </a:rPr>
              <a:t>The above web page is created using HTML5 and CSS3.</a:t>
            </a:r>
          </a:p>
          <a:p>
            <a:r>
              <a:rPr lang="en-US" sz="2200" dirty="0" smtClean="0">
                <a:solidFill>
                  <a:schemeClr val="tx2">
                    <a:lumMod val="75000"/>
                  </a:schemeClr>
                </a:solidFill>
                <a:latin typeface="Adobe Garamond Pro Bold" panose="02020702060506020403" pitchFamily="18" charset="0"/>
              </a:rPr>
              <a:t>Starting with Navigation bar , it includes a unordered list having List items “+you”,  “</a:t>
            </a:r>
            <a:r>
              <a:rPr lang="en-US" sz="2200" dirty="0" err="1" smtClean="0">
                <a:solidFill>
                  <a:schemeClr val="tx2">
                    <a:lumMod val="75000"/>
                  </a:schemeClr>
                </a:solidFill>
                <a:latin typeface="Adobe Garamond Pro Bold" panose="02020702060506020403" pitchFamily="18" charset="0"/>
              </a:rPr>
              <a:t>gmail</a:t>
            </a:r>
            <a:r>
              <a:rPr lang="en-US" sz="2200" dirty="0" smtClean="0">
                <a:solidFill>
                  <a:schemeClr val="tx2">
                    <a:lumMod val="75000"/>
                  </a:schemeClr>
                </a:solidFill>
                <a:latin typeface="Adobe Garamond Pro Bold" panose="02020702060506020403" pitchFamily="18" charset="0"/>
              </a:rPr>
              <a:t>”, “images”, “grid-icon” and “Sign in” button.</a:t>
            </a:r>
          </a:p>
          <a:p>
            <a:r>
              <a:rPr lang="en-US" sz="2200" dirty="0" smtClean="0">
                <a:solidFill>
                  <a:schemeClr val="tx2">
                    <a:lumMod val="75000"/>
                  </a:schemeClr>
                </a:solidFill>
                <a:latin typeface="Adobe Garamond Pro Bold" panose="02020702060506020403" pitchFamily="18" charset="0"/>
              </a:rPr>
              <a:t>The 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  <a:latin typeface="Adobe Garamond Pro Bold" panose="02020702060506020403" pitchFamily="18" charset="0"/>
              </a:rPr>
              <a:t>G</a:t>
            </a:r>
            <a:r>
              <a:rPr lang="en-US" sz="2200" dirty="0" smtClean="0">
                <a:solidFill>
                  <a:schemeClr val="tx2">
                    <a:lumMod val="75000"/>
                  </a:schemeClr>
                </a:solidFill>
                <a:latin typeface="Adobe Garamond Pro Bold" panose="02020702060506020403" pitchFamily="18" charset="0"/>
              </a:rPr>
              <a:t>oogle  logo is replicated by inserting a jpeg image and was aligned using style sheet.</a:t>
            </a:r>
          </a:p>
          <a:p>
            <a:r>
              <a:rPr lang="en-US" sz="2200" dirty="0" smtClean="0">
                <a:solidFill>
                  <a:schemeClr val="tx2">
                    <a:lumMod val="75000"/>
                  </a:schemeClr>
                </a:solidFill>
                <a:latin typeface="Adobe Garamond Pro Bold" panose="02020702060506020403" pitchFamily="18" charset="0"/>
              </a:rPr>
              <a:t>Then followed by the Search bar obtained through input tag in html and then the two buttons “Google Search” and “I’m Feeling Lucky” similarly through the input tag.</a:t>
            </a:r>
          </a:p>
          <a:p>
            <a:r>
              <a:rPr lang="en-US" sz="2200" dirty="0" smtClean="0">
                <a:solidFill>
                  <a:schemeClr val="tx2">
                    <a:lumMod val="75000"/>
                  </a:schemeClr>
                </a:solidFill>
                <a:latin typeface="Adobe Garamond Pro Bold" panose="02020702060506020403" pitchFamily="18" charset="0"/>
              </a:rPr>
              <a:t>Lastly ,the web page contains a navigation bar in the footer which includes an unordered list containing the required elements .</a:t>
            </a:r>
          </a:p>
          <a:p>
            <a:r>
              <a:rPr lang="en-US" sz="2200" dirty="0" smtClean="0">
                <a:solidFill>
                  <a:schemeClr val="tx2">
                    <a:lumMod val="75000"/>
                  </a:schemeClr>
                </a:solidFill>
                <a:latin typeface="Adobe Garamond Pro Bold" panose="02020702060506020403" pitchFamily="18" charset="0"/>
              </a:rPr>
              <a:t>The Google Search button is linked to the </a:t>
            </a:r>
            <a:r>
              <a:rPr lang="en-US" sz="2200" dirty="0" err="1" smtClean="0">
                <a:solidFill>
                  <a:schemeClr val="tx2">
                    <a:lumMod val="75000"/>
                  </a:schemeClr>
                </a:solidFill>
                <a:latin typeface="Adobe Garamond Pro Bold" panose="02020702060506020403" pitchFamily="18" charset="0"/>
              </a:rPr>
              <a:t>facebook</a:t>
            </a:r>
            <a:r>
              <a:rPr lang="en-US" sz="2200" dirty="0" smtClean="0">
                <a:solidFill>
                  <a:schemeClr val="tx2">
                    <a:lumMod val="75000"/>
                  </a:schemeClr>
                </a:solidFill>
                <a:latin typeface="Adobe Garamond Pro Bold" panose="02020702060506020403" pitchFamily="18" charset="0"/>
              </a:rPr>
              <a:t> login page as shown in the next slide.</a:t>
            </a:r>
          </a:p>
          <a:p>
            <a:endParaRPr lang="en-US" sz="2200" dirty="0" smtClean="0"/>
          </a:p>
          <a:p>
            <a:pPr marL="0" indent="0">
              <a:buNone/>
            </a:pPr>
            <a:endParaRPr lang="en-US" sz="22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763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5059" y="315351"/>
            <a:ext cx="8823367" cy="1062187"/>
          </a:xfrm>
          <a:solidFill>
            <a:srgbClr val="2E4AA4"/>
          </a:solidFill>
        </p:spPr>
        <p:txBody>
          <a:bodyPr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lang="en-US" sz="4900" b="1" dirty="0" smtClean="0">
                <a:solidFill>
                  <a:schemeClr val="bg1"/>
                </a:solidFill>
                <a:latin typeface="Adobe Garamond Pro Bold" panose="02020702060506020403" pitchFamily="18" charset="0"/>
              </a:rPr>
              <a:t>Facebook</a:t>
            </a:r>
            <a:r>
              <a:rPr lang="en-US" b="1" dirty="0" smtClean="0">
                <a:solidFill>
                  <a:schemeClr val="bg1"/>
                </a:solidFill>
                <a:latin typeface="Adobe Garamond Pro Bold" panose="02020702060506020403" pitchFamily="18" charset="0"/>
              </a:rPr>
              <a:t> -Main Page</a:t>
            </a:r>
            <a:endParaRPr lang="en-US" b="1" dirty="0">
              <a:solidFill>
                <a:schemeClr val="bg1"/>
              </a:solidFill>
              <a:latin typeface="Adobe Garamond Pro Bold" panose="02020702060506020403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2501" y="1460667"/>
            <a:ext cx="9388481" cy="5278444"/>
          </a:xfrm>
        </p:spPr>
      </p:pic>
    </p:spTree>
    <p:extLst>
      <p:ext uri="{BB962C8B-B14F-4D97-AF65-F5344CB8AC3E}">
        <p14:creationId xmlns:p14="http://schemas.microsoft.com/office/powerpoint/2010/main" val="3167685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0047" y="688769"/>
            <a:ext cx="9758939" cy="5412458"/>
          </a:xfrm>
        </p:spPr>
        <p:txBody>
          <a:bodyPr>
            <a:normAutofit/>
          </a:bodyPr>
          <a:lstStyle/>
          <a:p>
            <a:r>
              <a:rPr lang="en-US" sz="2200" dirty="0" smtClean="0">
                <a:solidFill>
                  <a:schemeClr val="tx2">
                    <a:lumMod val="75000"/>
                  </a:schemeClr>
                </a:solidFill>
                <a:latin typeface="Adobe Garamond Pro Bold" panose="02020702060506020403" pitchFamily="18" charset="0"/>
              </a:rPr>
              <a:t>The Facebook login page also starts with a navigation bar, divided into two divisions left and right.</a:t>
            </a:r>
          </a:p>
          <a:p>
            <a:r>
              <a:rPr lang="en-US" sz="2200" dirty="0" smtClean="0">
                <a:solidFill>
                  <a:schemeClr val="tx2">
                    <a:lumMod val="75000"/>
                  </a:schemeClr>
                </a:solidFill>
                <a:latin typeface="Adobe Garamond Pro Bold" panose="02020702060506020403" pitchFamily="18" charset="0"/>
              </a:rPr>
              <a:t>The left div in the navigation bar includes the Facebook logo and the right div includes the text and password box obtained through input tag in html.</a:t>
            </a:r>
          </a:p>
          <a:p>
            <a:r>
              <a:rPr lang="en-US" sz="2200" dirty="0" smtClean="0">
                <a:solidFill>
                  <a:schemeClr val="tx2">
                    <a:lumMod val="75000"/>
                  </a:schemeClr>
                </a:solidFill>
                <a:latin typeface="Adobe Garamond Pro Bold" panose="02020702060506020403" pitchFamily="18" charset="0"/>
              </a:rPr>
              <a:t>The main body includes an image of “Facebook connectivity  of the world” at the left side of the body section.</a:t>
            </a:r>
          </a:p>
          <a:p>
            <a:r>
              <a:rPr lang="en-US" sz="2200" dirty="0" smtClean="0">
                <a:solidFill>
                  <a:schemeClr val="tx2">
                    <a:lumMod val="75000"/>
                  </a:schemeClr>
                </a:solidFill>
                <a:latin typeface="Adobe Garamond Pro Bold" panose="02020702060506020403" pitchFamily="18" charset="0"/>
              </a:rPr>
              <a:t>The right section of the body contains a signup page created through the use of form tag in html .</a:t>
            </a:r>
            <a:endParaRPr lang="en-US" sz="2200" dirty="0">
              <a:solidFill>
                <a:schemeClr val="tx2">
                  <a:lumMod val="75000"/>
                </a:schemeClr>
              </a:solidFill>
              <a:latin typeface="Adobe Garamond Pro Bold" panose="02020702060506020403" pitchFamily="18" charset="0"/>
            </a:endParaRPr>
          </a:p>
          <a:p>
            <a:r>
              <a:rPr lang="en-US" sz="2200" dirty="0" smtClean="0">
                <a:solidFill>
                  <a:schemeClr val="tx2">
                    <a:lumMod val="75000"/>
                  </a:schemeClr>
                </a:solidFill>
                <a:latin typeface="Adobe Garamond Pro Bold" panose="02020702060506020403" pitchFamily="18" charset="0"/>
              </a:rPr>
              <a:t>It includes various types of input elements such as text box, radio button, password box, number box as per the required elements.</a:t>
            </a:r>
          </a:p>
          <a:p>
            <a:r>
              <a:rPr lang="en-US" sz="2200" dirty="0" smtClean="0">
                <a:solidFill>
                  <a:schemeClr val="tx2">
                    <a:lumMod val="75000"/>
                  </a:schemeClr>
                </a:solidFill>
                <a:latin typeface="Adobe Garamond Pro Bold" panose="02020702060506020403" pitchFamily="18" charset="0"/>
              </a:rPr>
              <a:t>The main body includes a background created through the linear gradient style available in cascading style sheet .</a:t>
            </a:r>
            <a:endParaRPr lang="en-US" sz="2200" dirty="0">
              <a:solidFill>
                <a:schemeClr val="tx2">
                  <a:lumMod val="75000"/>
                </a:schemeClr>
              </a:solidFill>
              <a:latin typeface="Adobe Garamond Pro Bold" panose="02020702060506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7091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0095" y="1918520"/>
            <a:ext cx="5676404" cy="1929085"/>
          </a:xfrm>
        </p:spPr>
        <p:txBody>
          <a:bodyPr>
            <a:noAutofit/>
          </a:bodyPr>
          <a:lstStyle/>
          <a:p>
            <a:r>
              <a:rPr lang="en-US" sz="7200" dirty="0" smtClean="0">
                <a:solidFill>
                  <a:schemeClr val="accent1">
                    <a:lumMod val="50000"/>
                  </a:schemeClr>
                </a:solidFill>
                <a:latin typeface="Colonna MT" panose="04020805060202030203" pitchFamily="82" charset="0"/>
              </a:rPr>
              <a:t>THANK YOU</a:t>
            </a:r>
            <a:endParaRPr lang="en-US" sz="7200" dirty="0">
              <a:solidFill>
                <a:schemeClr val="accent1">
                  <a:lumMod val="50000"/>
                </a:schemeClr>
              </a:solidFill>
              <a:latin typeface="Colonna MT" panose="04020805060202030203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735997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60</TotalTime>
  <Words>280</Words>
  <Application>Microsoft Office PowerPoint</Application>
  <PresentationFormat>Widescreen</PresentationFormat>
  <Paragraphs>18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Adobe Arabic</vt:lpstr>
      <vt:lpstr>Adobe Caslon Pro Bold</vt:lpstr>
      <vt:lpstr>Adobe Garamond Pro Bold</vt:lpstr>
      <vt:lpstr>Arial</vt:lpstr>
      <vt:lpstr>Century Gothic</vt:lpstr>
      <vt:lpstr>Colonna MT</vt:lpstr>
      <vt:lpstr>Wingdings 3</vt:lpstr>
      <vt:lpstr>Wisp</vt:lpstr>
      <vt:lpstr>PROJECT STATIC WEB PAGE</vt:lpstr>
      <vt:lpstr>Google-Main Page</vt:lpstr>
      <vt:lpstr>PowerPoint Presentation</vt:lpstr>
      <vt:lpstr>Facebook -Main Page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STATIC WEB PAGE</dc:title>
  <dc:creator>cms</dc:creator>
  <cp:lastModifiedBy>cms</cp:lastModifiedBy>
  <cp:revision>11</cp:revision>
  <dcterms:created xsi:type="dcterms:W3CDTF">2018-06-13T10:03:44Z</dcterms:created>
  <dcterms:modified xsi:type="dcterms:W3CDTF">2018-06-13T11:25:21Z</dcterms:modified>
</cp:coreProperties>
</file>