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</p:sldIdLst>
  <p:sldSz cx="18013363" cy="10836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E849217-DD01-41A8-9727-9FFEAC83A559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1671" y="1773437"/>
            <a:ext cx="13510022" cy="3772629"/>
          </a:xfrm>
        </p:spPr>
        <p:txBody>
          <a:bodyPr anchor="b"/>
          <a:lstStyle>
            <a:lvl1pPr algn="ctr">
              <a:defRPr sz="8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1671" y="5691554"/>
            <a:ext cx="13510022" cy="2616257"/>
          </a:xfrm>
        </p:spPr>
        <p:txBody>
          <a:bodyPr/>
          <a:lstStyle>
            <a:lvl1pPr marL="0" indent="0" algn="ctr">
              <a:buNone/>
              <a:defRPr sz="3546"/>
            </a:lvl1pPr>
            <a:lvl2pPr marL="675513" indent="0" algn="ctr">
              <a:buNone/>
              <a:defRPr sz="2955"/>
            </a:lvl2pPr>
            <a:lvl3pPr marL="1351026" indent="0" algn="ctr">
              <a:buNone/>
              <a:defRPr sz="2660"/>
            </a:lvl3pPr>
            <a:lvl4pPr marL="2026539" indent="0" algn="ctr">
              <a:buNone/>
              <a:defRPr sz="2364"/>
            </a:lvl4pPr>
            <a:lvl5pPr marL="2702052" indent="0" algn="ctr">
              <a:buNone/>
              <a:defRPr sz="2364"/>
            </a:lvl5pPr>
            <a:lvl6pPr marL="3377565" indent="0" algn="ctr">
              <a:buNone/>
              <a:defRPr sz="2364"/>
            </a:lvl6pPr>
            <a:lvl7pPr marL="4053078" indent="0" algn="ctr">
              <a:buNone/>
              <a:defRPr sz="2364"/>
            </a:lvl7pPr>
            <a:lvl8pPr marL="4728591" indent="0" algn="ctr">
              <a:buNone/>
              <a:defRPr sz="2364"/>
            </a:lvl8pPr>
            <a:lvl9pPr marL="5404104" indent="0" algn="ctr">
              <a:buNone/>
              <a:defRPr sz="23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3E47-94C5-4620-BC79-0220C49EA61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A535-EF11-4A20-8196-549359B6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3E47-94C5-4620-BC79-0220C49EA61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A535-EF11-4A20-8196-549359B6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1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90813" y="576931"/>
            <a:ext cx="3884131" cy="91832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8419" y="576931"/>
            <a:ext cx="11427227" cy="91832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3E47-94C5-4620-BC79-0220C49EA61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A535-EF11-4A20-8196-549359B6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2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3E47-94C5-4620-BC79-0220C49EA61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A535-EF11-4A20-8196-549359B6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5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037" y="2701545"/>
            <a:ext cx="15536526" cy="4507589"/>
          </a:xfrm>
        </p:spPr>
        <p:txBody>
          <a:bodyPr anchor="b"/>
          <a:lstStyle>
            <a:lvl1pPr>
              <a:defRPr sz="8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037" y="7251777"/>
            <a:ext cx="15536526" cy="2370434"/>
          </a:xfrm>
        </p:spPr>
        <p:txBody>
          <a:bodyPr/>
          <a:lstStyle>
            <a:lvl1pPr marL="0" indent="0">
              <a:buNone/>
              <a:defRPr sz="3546">
                <a:solidFill>
                  <a:schemeClr val="tx1">
                    <a:tint val="75000"/>
                  </a:schemeClr>
                </a:solidFill>
              </a:defRPr>
            </a:lvl1pPr>
            <a:lvl2pPr marL="675513" indent="0">
              <a:buNone/>
              <a:defRPr sz="2955">
                <a:solidFill>
                  <a:schemeClr val="tx1">
                    <a:tint val="75000"/>
                  </a:schemeClr>
                </a:solidFill>
              </a:defRPr>
            </a:lvl2pPr>
            <a:lvl3pPr marL="1351026" indent="0">
              <a:buNone/>
              <a:defRPr sz="2660">
                <a:solidFill>
                  <a:schemeClr val="tx1">
                    <a:tint val="75000"/>
                  </a:schemeClr>
                </a:solidFill>
              </a:defRPr>
            </a:lvl3pPr>
            <a:lvl4pPr marL="2026539" indent="0">
              <a:buNone/>
              <a:defRPr sz="2364">
                <a:solidFill>
                  <a:schemeClr val="tx1">
                    <a:tint val="75000"/>
                  </a:schemeClr>
                </a:solidFill>
              </a:defRPr>
            </a:lvl4pPr>
            <a:lvl5pPr marL="2702052" indent="0">
              <a:buNone/>
              <a:defRPr sz="2364">
                <a:solidFill>
                  <a:schemeClr val="tx1">
                    <a:tint val="75000"/>
                  </a:schemeClr>
                </a:solidFill>
              </a:defRPr>
            </a:lvl5pPr>
            <a:lvl6pPr marL="3377565" indent="0">
              <a:buNone/>
              <a:defRPr sz="2364">
                <a:solidFill>
                  <a:schemeClr val="tx1">
                    <a:tint val="75000"/>
                  </a:schemeClr>
                </a:solidFill>
              </a:defRPr>
            </a:lvl6pPr>
            <a:lvl7pPr marL="4053078" indent="0">
              <a:buNone/>
              <a:defRPr sz="2364">
                <a:solidFill>
                  <a:schemeClr val="tx1">
                    <a:tint val="75000"/>
                  </a:schemeClr>
                </a:solidFill>
              </a:defRPr>
            </a:lvl7pPr>
            <a:lvl8pPr marL="4728591" indent="0">
              <a:buNone/>
              <a:defRPr sz="2364">
                <a:solidFill>
                  <a:schemeClr val="tx1">
                    <a:tint val="75000"/>
                  </a:schemeClr>
                </a:solidFill>
              </a:defRPr>
            </a:lvl8pPr>
            <a:lvl9pPr marL="5404104" indent="0">
              <a:buNone/>
              <a:defRPr sz="23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3E47-94C5-4620-BC79-0220C49EA61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A535-EF11-4A20-8196-549359B6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6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8419" y="2884657"/>
            <a:ext cx="7655679" cy="68755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9265" y="2884657"/>
            <a:ext cx="7655679" cy="68755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3E47-94C5-4620-BC79-0220C49EA61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A535-EF11-4A20-8196-549359B6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2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765" y="576932"/>
            <a:ext cx="15536526" cy="20945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766" y="2656393"/>
            <a:ext cx="7620496" cy="1301857"/>
          </a:xfrm>
        </p:spPr>
        <p:txBody>
          <a:bodyPr anchor="b"/>
          <a:lstStyle>
            <a:lvl1pPr marL="0" indent="0">
              <a:buNone/>
              <a:defRPr sz="3546" b="1"/>
            </a:lvl1pPr>
            <a:lvl2pPr marL="675513" indent="0">
              <a:buNone/>
              <a:defRPr sz="2955" b="1"/>
            </a:lvl2pPr>
            <a:lvl3pPr marL="1351026" indent="0">
              <a:buNone/>
              <a:defRPr sz="2660" b="1"/>
            </a:lvl3pPr>
            <a:lvl4pPr marL="2026539" indent="0">
              <a:buNone/>
              <a:defRPr sz="2364" b="1"/>
            </a:lvl4pPr>
            <a:lvl5pPr marL="2702052" indent="0">
              <a:buNone/>
              <a:defRPr sz="2364" b="1"/>
            </a:lvl5pPr>
            <a:lvl6pPr marL="3377565" indent="0">
              <a:buNone/>
              <a:defRPr sz="2364" b="1"/>
            </a:lvl6pPr>
            <a:lvl7pPr marL="4053078" indent="0">
              <a:buNone/>
              <a:defRPr sz="2364" b="1"/>
            </a:lvl7pPr>
            <a:lvl8pPr marL="4728591" indent="0">
              <a:buNone/>
              <a:defRPr sz="2364" b="1"/>
            </a:lvl8pPr>
            <a:lvl9pPr marL="5404104" indent="0">
              <a:buNone/>
              <a:defRPr sz="23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766" y="3958251"/>
            <a:ext cx="7620496" cy="5821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9265" y="2656393"/>
            <a:ext cx="7658026" cy="1301857"/>
          </a:xfrm>
        </p:spPr>
        <p:txBody>
          <a:bodyPr anchor="b"/>
          <a:lstStyle>
            <a:lvl1pPr marL="0" indent="0">
              <a:buNone/>
              <a:defRPr sz="3546" b="1"/>
            </a:lvl1pPr>
            <a:lvl2pPr marL="675513" indent="0">
              <a:buNone/>
              <a:defRPr sz="2955" b="1"/>
            </a:lvl2pPr>
            <a:lvl3pPr marL="1351026" indent="0">
              <a:buNone/>
              <a:defRPr sz="2660" b="1"/>
            </a:lvl3pPr>
            <a:lvl4pPr marL="2026539" indent="0">
              <a:buNone/>
              <a:defRPr sz="2364" b="1"/>
            </a:lvl4pPr>
            <a:lvl5pPr marL="2702052" indent="0">
              <a:buNone/>
              <a:defRPr sz="2364" b="1"/>
            </a:lvl5pPr>
            <a:lvl6pPr marL="3377565" indent="0">
              <a:buNone/>
              <a:defRPr sz="2364" b="1"/>
            </a:lvl6pPr>
            <a:lvl7pPr marL="4053078" indent="0">
              <a:buNone/>
              <a:defRPr sz="2364" b="1"/>
            </a:lvl7pPr>
            <a:lvl8pPr marL="4728591" indent="0">
              <a:buNone/>
              <a:defRPr sz="2364" b="1"/>
            </a:lvl8pPr>
            <a:lvl9pPr marL="5404104" indent="0">
              <a:buNone/>
              <a:defRPr sz="23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9265" y="3958251"/>
            <a:ext cx="7658026" cy="5821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3E47-94C5-4620-BC79-0220C49EA61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A535-EF11-4A20-8196-549359B6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3E47-94C5-4620-BC79-0220C49EA61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A535-EF11-4A20-8196-549359B6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4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3E47-94C5-4620-BC79-0220C49EA61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A535-EF11-4A20-8196-549359B6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3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766" y="722418"/>
            <a:ext cx="5809778" cy="2528464"/>
          </a:xfrm>
        </p:spPr>
        <p:txBody>
          <a:bodyPr anchor="b"/>
          <a:lstStyle>
            <a:lvl1pPr>
              <a:defRPr sz="47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8026" y="1560224"/>
            <a:ext cx="9119265" cy="7700779"/>
          </a:xfrm>
        </p:spPr>
        <p:txBody>
          <a:bodyPr/>
          <a:lstStyle>
            <a:lvl1pPr>
              <a:defRPr sz="4728"/>
            </a:lvl1pPr>
            <a:lvl2pPr>
              <a:defRPr sz="4137"/>
            </a:lvl2pPr>
            <a:lvl3pPr>
              <a:defRPr sz="3546"/>
            </a:lvl3pPr>
            <a:lvl4pPr>
              <a:defRPr sz="2955"/>
            </a:lvl4pPr>
            <a:lvl5pPr>
              <a:defRPr sz="2955"/>
            </a:lvl5pPr>
            <a:lvl6pPr>
              <a:defRPr sz="2955"/>
            </a:lvl6pPr>
            <a:lvl7pPr>
              <a:defRPr sz="2955"/>
            </a:lvl7pPr>
            <a:lvl8pPr>
              <a:defRPr sz="2955"/>
            </a:lvl8pPr>
            <a:lvl9pPr>
              <a:defRPr sz="29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766" y="3250882"/>
            <a:ext cx="5809778" cy="6022662"/>
          </a:xfrm>
        </p:spPr>
        <p:txBody>
          <a:bodyPr/>
          <a:lstStyle>
            <a:lvl1pPr marL="0" indent="0">
              <a:buNone/>
              <a:defRPr sz="2364"/>
            </a:lvl1pPr>
            <a:lvl2pPr marL="675513" indent="0">
              <a:buNone/>
              <a:defRPr sz="2069"/>
            </a:lvl2pPr>
            <a:lvl3pPr marL="1351026" indent="0">
              <a:buNone/>
              <a:defRPr sz="1773"/>
            </a:lvl3pPr>
            <a:lvl4pPr marL="2026539" indent="0">
              <a:buNone/>
              <a:defRPr sz="1478"/>
            </a:lvl4pPr>
            <a:lvl5pPr marL="2702052" indent="0">
              <a:buNone/>
              <a:defRPr sz="1478"/>
            </a:lvl5pPr>
            <a:lvl6pPr marL="3377565" indent="0">
              <a:buNone/>
              <a:defRPr sz="1478"/>
            </a:lvl6pPr>
            <a:lvl7pPr marL="4053078" indent="0">
              <a:buNone/>
              <a:defRPr sz="1478"/>
            </a:lvl7pPr>
            <a:lvl8pPr marL="4728591" indent="0">
              <a:buNone/>
              <a:defRPr sz="1478"/>
            </a:lvl8pPr>
            <a:lvl9pPr marL="5404104" indent="0">
              <a:buNone/>
              <a:defRPr sz="14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3E47-94C5-4620-BC79-0220C49EA61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A535-EF11-4A20-8196-549359B6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6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766" y="722418"/>
            <a:ext cx="5809778" cy="2528464"/>
          </a:xfrm>
        </p:spPr>
        <p:txBody>
          <a:bodyPr anchor="b"/>
          <a:lstStyle>
            <a:lvl1pPr>
              <a:defRPr sz="47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8026" y="1560224"/>
            <a:ext cx="9119265" cy="7700779"/>
          </a:xfrm>
        </p:spPr>
        <p:txBody>
          <a:bodyPr anchor="t"/>
          <a:lstStyle>
            <a:lvl1pPr marL="0" indent="0">
              <a:buNone/>
              <a:defRPr sz="4728"/>
            </a:lvl1pPr>
            <a:lvl2pPr marL="675513" indent="0">
              <a:buNone/>
              <a:defRPr sz="4137"/>
            </a:lvl2pPr>
            <a:lvl3pPr marL="1351026" indent="0">
              <a:buNone/>
              <a:defRPr sz="3546"/>
            </a:lvl3pPr>
            <a:lvl4pPr marL="2026539" indent="0">
              <a:buNone/>
              <a:defRPr sz="2955"/>
            </a:lvl4pPr>
            <a:lvl5pPr marL="2702052" indent="0">
              <a:buNone/>
              <a:defRPr sz="2955"/>
            </a:lvl5pPr>
            <a:lvl6pPr marL="3377565" indent="0">
              <a:buNone/>
              <a:defRPr sz="2955"/>
            </a:lvl6pPr>
            <a:lvl7pPr marL="4053078" indent="0">
              <a:buNone/>
              <a:defRPr sz="2955"/>
            </a:lvl7pPr>
            <a:lvl8pPr marL="4728591" indent="0">
              <a:buNone/>
              <a:defRPr sz="2955"/>
            </a:lvl8pPr>
            <a:lvl9pPr marL="5404104" indent="0">
              <a:buNone/>
              <a:defRPr sz="29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766" y="3250882"/>
            <a:ext cx="5809778" cy="6022662"/>
          </a:xfrm>
        </p:spPr>
        <p:txBody>
          <a:bodyPr/>
          <a:lstStyle>
            <a:lvl1pPr marL="0" indent="0">
              <a:buNone/>
              <a:defRPr sz="2364"/>
            </a:lvl1pPr>
            <a:lvl2pPr marL="675513" indent="0">
              <a:buNone/>
              <a:defRPr sz="2069"/>
            </a:lvl2pPr>
            <a:lvl3pPr marL="1351026" indent="0">
              <a:buNone/>
              <a:defRPr sz="1773"/>
            </a:lvl3pPr>
            <a:lvl4pPr marL="2026539" indent="0">
              <a:buNone/>
              <a:defRPr sz="1478"/>
            </a:lvl4pPr>
            <a:lvl5pPr marL="2702052" indent="0">
              <a:buNone/>
              <a:defRPr sz="1478"/>
            </a:lvl5pPr>
            <a:lvl6pPr marL="3377565" indent="0">
              <a:buNone/>
              <a:defRPr sz="1478"/>
            </a:lvl6pPr>
            <a:lvl7pPr marL="4053078" indent="0">
              <a:buNone/>
              <a:defRPr sz="1478"/>
            </a:lvl7pPr>
            <a:lvl8pPr marL="4728591" indent="0">
              <a:buNone/>
              <a:defRPr sz="1478"/>
            </a:lvl8pPr>
            <a:lvl9pPr marL="5404104" indent="0">
              <a:buNone/>
              <a:defRPr sz="14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3E47-94C5-4620-BC79-0220C49EA61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A535-EF11-4A20-8196-549359B6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9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8419" y="576932"/>
            <a:ext cx="15536526" cy="2094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8419" y="2884657"/>
            <a:ext cx="15536526" cy="6875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8419" y="10043622"/>
            <a:ext cx="4053007" cy="576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C3E47-94C5-4620-BC79-0220C49EA61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6927" y="10043622"/>
            <a:ext cx="6079510" cy="576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21937" y="10043622"/>
            <a:ext cx="4053007" cy="576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1A535-EF11-4A20-8196-549359B6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7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351026" rtl="0" eaLnBrk="1" latinLnBrk="0" hangingPunct="1">
        <a:lnSpc>
          <a:spcPct val="90000"/>
        </a:lnSpc>
        <a:spcBef>
          <a:spcPct val="0"/>
        </a:spcBef>
        <a:buNone/>
        <a:defRPr sz="65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757" indent="-337757" algn="l" defTabSz="1351026" rtl="0" eaLnBrk="1" latinLnBrk="0" hangingPunct="1">
        <a:lnSpc>
          <a:spcPct val="90000"/>
        </a:lnSpc>
        <a:spcBef>
          <a:spcPts val="1478"/>
        </a:spcBef>
        <a:buFont typeface="Arial" panose="020B0604020202020204" pitchFamily="34" charset="0"/>
        <a:buChar char="•"/>
        <a:defRPr sz="4137" kern="1200">
          <a:solidFill>
            <a:schemeClr val="tx1"/>
          </a:solidFill>
          <a:latin typeface="+mn-lt"/>
          <a:ea typeface="+mn-ea"/>
          <a:cs typeface="+mn-cs"/>
        </a:defRPr>
      </a:lvl1pPr>
      <a:lvl2pPr marL="1013270" indent="-337757" algn="l" defTabSz="1351026" rtl="0" eaLnBrk="1" latinLnBrk="0" hangingPunct="1">
        <a:lnSpc>
          <a:spcPct val="90000"/>
        </a:lnSpc>
        <a:spcBef>
          <a:spcPts val="739"/>
        </a:spcBef>
        <a:buFont typeface="Arial" panose="020B0604020202020204" pitchFamily="34" charset="0"/>
        <a:buChar char="•"/>
        <a:defRPr sz="3546" kern="1200">
          <a:solidFill>
            <a:schemeClr val="tx1"/>
          </a:solidFill>
          <a:latin typeface="+mn-lt"/>
          <a:ea typeface="+mn-ea"/>
          <a:cs typeface="+mn-cs"/>
        </a:defRPr>
      </a:lvl2pPr>
      <a:lvl3pPr marL="1688783" indent="-337757" algn="l" defTabSz="1351026" rtl="0" eaLnBrk="1" latinLnBrk="0" hangingPunct="1">
        <a:lnSpc>
          <a:spcPct val="90000"/>
        </a:lnSpc>
        <a:spcBef>
          <a:spcPts val="739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3pPr>
      <a:lvl4pPr marL="2364296" indent="-337757" algn="l" defTabSz="1351026" rtl="0" eaLnBrk="1" latinLnBrk="0" hangingPunct="1">
        <a:lnSpc>
          <a:spcPct val="90000"/>
        </a:lnSpc>
        <a:spcBef>
          <a:spcPts val="739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4pPr>
      <a:lvl5pPr marL="3039809" indent="-337757" algn="l" defTabSz="1351026" rtl="0" eaLnBrk="1" latinLnBrk="0" hangingPunct="1">
        <a:lnSpc>
          <a:spcPct val="90000"/>
        </a:lnSpc>
        <a:spcBef>
          <a:spcPts val="739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5pPr>
      <a:lvl6pPr marL="3715322" indent="-337757" algn="l" defTabSz="1351026" rtl="0" eaLnBrk="1" latinLnBrk="0" hangingPunct="1">
        <a:lnSpc>
          <a:spcPct val="90000"/>
        </a:lnSpc>
        <a:spcBef>
          <a:spcPts val="739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6pPr>
      <a:lvl7pPr marL="4390835" indent="-337757" algn="l" defTabSz="1351026" rtl="0" eaLnBrk="1" latinLnBrk="0" hangingPunct="1">
        <a:lnSpc>
          <a:spcPct val="90000"/>
        </a:lnSpc>
        <a:spcBef>
          <a:spcPts val="739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7pPr>
      <a:lvl8pPr marL="5066348" indent="-337757" algn="l" defTabSz="1351026" rtl="0" eaLnBrk="1" latinLnBrk="0" hangingPunct="1">
        <a:lnSpc>
          <a:spcPct val="90000"/>
        </a:lnSpc>
        <a:spcBef>
          <a:spcPts val="739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8pPr>
      <a:lvl9pPr marL="5741861" indent="-337757" algn="l" defTabSz="1351026" rtl="0" eaLnBrk="1" latinLnBrk="0" hangingPunct="1">
        <a:lnSpc>
          <a:spcPct val="90000"/>
        </a:lnSpc>
        <a:spcBef>
          <a:spcPts val="739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1026" rtl="0" eaLnBrk="1" latinLnBrk="0" hangingPunct="1">
        <a:defRPr sz="2660" kern="1200">
          <a:solidFill>
            <a:schemeClr val="tx1"/>
          </a:solidFill>
          <a:latin typeface="+mn-lt"/>
          <a:ea typeface="+mn-ea"/>
          <a:cs typeface="+mn-cs"/>
        </a:defRPr>
      </a:lvl1pPr>
      <a:lvl2pPr marL="675513" algn="l" defTabSz="1351026" rtl="0" eaLnBrk="1" latinLnBrk="0" hangingPunct="1">
        <a:defRPr sz="2660" kern="1200">
          <a:solidFill>
            <a:schemeClr val="tx1"/>
          </a:solidFill>
          <a:latin typeface="+mn-lt"/>
          <a:ea typeface="+mn-ea"/>
          <a:cs typeface="+mn-cs"/>
        </a:defRPr>
      </a:lvl2pPr>
      <a:lvl3pPr marL="1351026" algn="l" defTabSz="1351026" rtl="0" eaLnBrk="1" latinLnBrk="0" hangingPunct="1">
        <a:defRPr sz="2660" kern="1200">
          <a:solidFill>
            <a:schemeClr val="tx1"/>
          </a:solidFill>
          <a:latin typeface="+mn-lt"/>
          <a:ea typeface="+mn-ea"/>
          <a:cs typeface="+mn-cs"/>
        </a:defRPr>
      </a:lvl3pPr>
      <a:lvl4pPr marL="2026539" algn="l" defTabSz="1351026" rtl="0" eaLnBrk="1" latinLnBrk="0" hangingPunct="1">
        <a:defRPr sz="2660" kern="1200">
          <a:solidFill>
            <a:schemeClr val="tx1"/>
          </a:solidFill>
          <a:latin typeface="+mn-lt"/>
          <a:ea typeface="+mn-ea"/>
          <a:cs typeface="+mn-cs"/>
        </a:defRPr>
      </a:lvl4pPr>
      <a:lvl5pPr marL="2702052" algn="l" defTabSz="1351026" rtl="0" eaLnBrk="1" latinLnBrk="0" hangingPunct="1">
        <a:defRPr sz="2660" kern="1200">
          <a:solidFill>
            <a:schemeClr val="tx1"/>
          </a:solidFill>
          <a:latin typeface="+mn-lt"/>
          <a:ea typeface="+mn-ea"/>
          <a:cs typeface="+mn-cs"/>
        </a:defRPr>
      </a:lvl5pPr>
      <a:lvl6pPr marL="3377565" algn="l" defTabSz="1351026" rtl="0" eaLnBrk="1" latinLnBrk="0" hangingPunct="1">
        <a:defRPr sz="2660" kern="1200">
          <a:solidFill>
            <a:schemeClr val="tx1"/>
          </a:solidFill>
          <a:latin typeface="+mn-lt"/>
          <a:ea typeface="+mn-ea"/>
          <a:cs typeface="+mn-cs"/>
        </a:defRPr>
      </a:lvl6pPr>
      <a:lvl7pPr marL="4053078" algn="l" defTabSz="1351026" rtl="0" eaLnBrk="1" latinLnBrk="0" hangingPunct="1">
        <a:defRPr sz="2660" kern="1200">
          <a:solidFill>
            <a:schemeClr val="tx1"/>
          </a:solidFill>
          <a:latin typeface="+mn-lt"/>
          <a:ea typeface="+mn-ea"/>
          <a:cs typeface="+mn-cs"/>
        </a:defRPr>
      </a:lvl7pPr>
      <a:lvl8pPr marL="4728591" algn="l" defTabSz="1351026" rtl="0" eaLnBrk="1" latinLnBrk="0" hangingPunct="1">
        <a:defRPr sz="2660" kern="1200">
          <a:solidFill>
            <a:schemeClr val="tx1"/>
          </a:solidFill>
          <a:latin typeface="+mn-lt"/>
          <a:ea typeface="+mn-ea"/>
          <a:cs typeface="+mn-cs"/>
        </a:defRPr>
      </a:lvl8pPr>
      <a:lvl9pPr marL="5404104" algn="l" defTabSz="1351026" rtl="0" eaLnBrk="1" latinLnBrk="0" hangingPunct="1">
        <a:defRPr sz="2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2F0725-60F4-4B12-B50A-67CD0EE8D2EB}"/>
              </a:ext>
            </a:extLst>
          </p:cNvPr>
          <p:cNvSpPr/>
          <p:nvPr/>
        </p:nvSpPr>
        <p:spPr>
          <a:xfrm>
            <a:off x="4302778" y="59272"/>
            <a:ext cx="4932563" cy="18394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5767" tIns="52884" rIns="105767" bIns="528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165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  <a:p>
            <a:pPr algn="ctr"/>
            <a:r>
              <a:rPr lang="en-US" sz="4165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A24DB75-00CE-46D1-BD86-24A1D80335F6}"/>
                  </a:ext>
                </a:extLst>
              </p:cNvPr>
              <p:cNvSpPr/>
              <p:nvPr/>
            </p:nvSpPr>
            <p:spPr>
              <a:xfrm>
                <a:off x="15786580" y="3437359"/>
                <a:ext cx="2138322" cy="213832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05767" tIns="52884" rIns="105767" bIns="528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4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HVAC</a:t>
                </a:r>
              </a:p>
              <a:p>
                <a:pPr algn="ctr"/>
                <a:r>
                  <a:rPr lang="en-US" sz="324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Room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4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𝑯</m:t>
                      </m:r>
                    </m:oMath>
                  </m:oMathPara>
                </a14:m>
                <a:endParaRPr lang="en-US" sz="324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A24DB75-00CE-46D1-BD86-24A1D80335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6580" y="3437359"/>
                <a:ext cx="2138322" cy="213832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DFA308A-CE11-4827-A7A8-75EECF7FD266}"/>
                  </a:ext>
                </a:extLst>
              </p:cNvPr>
              <p:cNvSpPr/>
              <p:nvPr/>
            </p:nvSpPr>
            <p:spPr>
              <a:xfrm>
                <a:off x="1331157" y="3443438"/>
                <a:ext cx="2168457" cy="21383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5767" tIns="52884" rIns="105767" bIns="528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4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Level 1</a:t>
                </a:r>
                <a:endParaRPr lang="en-US" sz="1418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4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24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𝑳</m:t>
                          </m:r>
                        </m:e>
                        <m:sub>
                          <m:r>
                            <a:rPr lang="en-US" sz="324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324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DFA308A-CE11-4827-A7A8-75EECF7FD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157" y="3443438"/>
                <a:ext cx="2168457" cy="21383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666C228-AA67-4400-81F8-3AAE4DFED65C}"/>
                  </a:ext>
                </a:extLst>
              </p:cNvPr>
              <p:cNvSpPr/>
              <p:nvPr/>
            </p:nvSpPr>
            <p:spPr>
              <a:xfrm>
                <a:off x="71180" y="6603370"/>
                <a:ext cx="1279932" cy="127993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05767" tIns="52884" rIns="105767" bIns="528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314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Small </a:t>
                </a:r>
              </a:p>
              <a:p>
                <a:pPr algn="ctr"/>
                <a:r>
                  <a:rPr lang="en-US" sz="2314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Room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14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𝑺</m:t>
                      </m:r>
                      <m:sSub>
                        <m:sSubPr>
                          <m:ctrlPr>
                            <a:rPr lang="en-US" sz="2314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314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  <m:sub>
                          <m:r>
                            <a:rPr lang="en-US" sz="2314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314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666C228-AA67-4400-81F8-3AAE4DFED6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0" y="6603370"/>
                <a:ext cx="1279932" cy="127993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1CBB076-5E52-491B-9A35-40BF5059618D}"/>
                  </a:ext>
                </a:extLst>
              </p:cNvPr>
              <p:cNvSpPr/>
              <p:nvPr/>
            </p:nvSpPr>
            <p:spPr>
              <a:xfrm>
                <a:off x="3244315" y="6602564"/>
                <a:ext cx="1839413" cy="183941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05767" tIns="365760" rIns="105767" bIns="528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007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Big Room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7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𝑩</m:t>
                      </m:r>
                      <m:sSub>
                        <m:sSubPr>
                          <m:ctrlPr>
                            <a:rPr lang="en-US" sz="3007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007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  <m:sub>
                          <m:r>
                            <a:rPr lang="en-US" sz="3007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3007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1CBB076-5E52-491B-9A35-40BF50596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315" y="6602564"/>
                <a:ext cx="1839413" cy="1839414"/>
              </a:xfrm>
              <a:prstGeom prst="ellipse">
                <a:avLst/>
              </a:prstGeom>
              <a:blipFill>
                <a:blip r:embed="rId5"/>
                <a:stretch>
                  <a:fillRect l="-10390" r="-1039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Flowchart: Delay 25">
                <a:extLst>
                  <a:ext uri="{FF2B5EF4-FFF2-40B4-BE49-F238E27FC236}">
                    <a16:creationId xmlns:a16="http://schemas.microsoft.com/office/drawing/2014/main" id="{30645FDA-861F-4FD7-82CC-2CA10D3CAE2A}"/>
                  </a:ext>
                </a:extLst>
              </p:cNvPr>
              <p:cNvSpPr/>
              <p:nvPr/>
            </p:nvSpPr>
            <p:spPr>
              <a:xfrm>
                <a:off x="5492181" y="9452206"/>
                <a:ext cx="1021195" cy="1279932"/>
              </a:xfrm>
              <a:prstGeom prst="flowChartDelay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05767" tIns="52884" rIns="105767" bIns="528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r>
                  <a:rPr lang="en-US" sz="24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Zone</a:t>
                </a: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Flowchart: Delay 25">
                <a:extLst>
                  <a:ext uri="{FF2B5EF4-FFF2-40B4-BE49-F238E27FC236}">
                    <a16:creationId xmlns:a16="http://schemas.microsoft.com/office/drawing/2014/main" id="{30645FDA-861F-4FD7-82CC-2CA10D3CA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181" y="9452206"/>
                <a:ext cx="1021195" cy="1279932"/>
              </a:xfrm>
              <a:prstGeom prst="flowChartDelay">
                <a:avLst/>
              </a:prstGeom>
              <a:blipFill>
                <a:blip r:embed="rId6"/>
                <a:stretch>
                  <a:fillRect l="-924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Flowchart: Delay 27">
                <a:extLst>
                  <a:ext uri="{FF2B5EF4-FFF2-40B4-BE49-F238E27FC236}">
                    <a16:creationId xmlns:a16="http://schemas.microsoft.com/office/drawing/2014/main" id="{F6EBD8B6-A5D3-40F1-B097-4ABC4C93B5AD}"/>
                  </a:ext>
                </a:extLst>
              </p:cNvPr>
              <p:cNvSpPr/>
              <p:nvPr/>
            </p:nvSpPr>
            <p:spPr>
              <a:xfrm flipH="1">
                <a:off x="1868317" y="9410975"/>
                <a:ext cx="1021195" cy="1279932"/>
              </a:xfrm>
              <a:prstGeom prst="flowChartDelay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05767" tIns="52884" rIns="105767" bIns="528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Zone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Flowchart: Delay 27">
                <a:extLst>
                  <a:ext uri="{FF2B5EF4-FFF2-40B4-BE49-F238E27FC236}">
                    <a16:creationId xmlns:a16="http://schemas.microsoft.com/office/drawing/2014/main" id="{F6EBD8B6-A5D3-40F1-B097-4ABC4C93B5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868317" y="9410975"/>
                <a:ext cx="1021195" cy="1279932"/>
              </a:xfrm>
              <a:prstGeom prst="flowChartDelay">
                <a:avLst/>
              </a:prstGeom>
              <a:blipFill>
                <a:blip r:embed="rId7"/>
                <a:stretch>
                  <a:fillRect r="-919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1AC0C6-7AF9-4BB2-AD76-B33987C8CF54}"/>
              </a:ext>
            </a:extLst>
          </p:cNvPr>
          <p:cNvCxnSpPr>
            <a:stCxn id="19" idx="2"/>
          </p:cNvCxnSpPr>
          <p:nvPr/>
        </p:nvCxnSpPr>
        <p:spPr>
          <a:xfrm>
            <a:off x="2415385" y="5581760"/>
            <a:ext cx="0" cy="5090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D442A94-C4F3-43EC-B5E5-488833019196}"/>
              </a:ext>
            </a:extLst>
          </p:cNvPr>
          <p:cNvCxnSpPr/>
          <p:nvPr/>
        </p:nvCxnSpPr>
        <p:spPr>
          <a:xfrm>
            <a:off x="711145" y="6091966"/>
            <a:ext cx="342829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CAFF9E-5158-4847-9A69-11E64B6D1BE9}"/>
              </a:ext>
            </a:extLst>
          </p:cNvPr>
          <p:cNvCxnSpPr/>
          <p:nvPr/>
        </p:nvCxnSpPr>
        <p:spPr>
          <a:xfrm>
            <a:off x="695159" y="6086279"/>
            <a:ext cx="0" cy="5090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F1B126C-1670-4924-AF5B-FA11738BAF98}"/>
              </a:ext>
            </a:extLst>
          </p:cNvPr>
          <p:cNvCxnSpPr/>
          <p:nvPr/>
        </p:nvCxnSpPr>
        <p:spPr>
          <a:xfrm>
            <a:off x="4140784" y="6093264"/>
            <a:ext cx="0" cy="5090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26C5CEB-1F7D-4A40-A5B7-AD18AF4DBFE0}"/>
              </a:ext>
            </a:extLst>
          </p:cNvPr>
          <p:cNvCxnSpPr>
            <a:cxnSpLocks/>
          </p:cNvCxnSpPr>
          <p:nvPr/>
        </p:nvCxnSpPr>
        <p:spPr>
          <a:xfrm>
            <a:off x="4164022" y="8455041"/>
            <a:ext cx="0" cy="4634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DB3391-E1C3-4B7A-8D90-929208B34075}"/>
              </a:ext>
            </a:extLst>
          </p:cNvPr>
          <p:cNvCxnSpPr/>
          <p:nvPr/>
        </p:nvCxnSpPr>
        <p:spPr>
          <a:xfrm>
            <a:off x="2450664" y="8919949"/>
            <a:ext cx="342829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B8F29C-E8EF-44E6-B0D2-4A6389706B0D}"/>
              </a:ext>
            </a:extLst>
          </p:cNvPr>
          <p:cNvCxnSpPr>
            <a:cxnSpLocks/>
          </p:cNvCxnSpPr>
          <p:nvPr/>
        </p:nvCxnSpPr>
        <p:spPr>
          <a:xfrm>
            <a:off x="2458086" y="8938576"/>
            <a:ext cx="0" cy="4683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84111F-B5B1-4D60-8C9A-ABA6F491B0D3}"/>
              </a:ext>
            </a:extLst>
          </p:cNvPr>
          <p:cNvCxnSpPr/>
          <p:nvPr/>
        </p:nvCxnSpPr>
        <p:spPr>
          <a:xfrm>
            <a:off x="5880302" y="8918529"/>
            <a:ext cx="0" cy="5090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102A06E-A74B-4F90-9084-E48F610163C6}"/>
                  </a:ext>
                </a:extLst>
              </p:cNvPr>
              <p:cNvSpPr/>
              <p:nvPr/>
            </p:nvSpPr>
            <p:spPr>
              <a:xfrm>
                <a:off x="9166392" y="3437359"/>
                <a:ext cx="2168457" cy="21383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5767" tIns="52884" rIns="105767" bIns="528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4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Level 2</a:t>
                </a:r>
                <a:endParaRPr lang="en-US" sz="1418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4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24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𝑳</m:t>
                          </m:r>
                        </m:e>
                        <m:sub>
                          <m:r>
                            <a:rPr lang="en-US" sz="324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324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102A06E-A74B-4F90-9084-E48F610163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392" y="3437359"/>
                <a:ext cx="2168457" cy="213832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425991C-D8F3-4818-8DFE-A2D4D5A32521}"/>
                  </a:ext>
                </a:extLst>
              </p:cNvPr>
              <p:cNvSpPr/>
              <p:nvPr/>
            </p:nvSpPr>
            <p:spPr>
              <a:xfrm>
                <a:off x="7906415" y="6597291"/>
                <a:ext cx="1279932" cy="127993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05767" tIns="52884" rIns="105767" bIns="528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314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Small </a:t>
                </a:r>
              </a:p>
              <a:p>
                <a:pPr algn="ctr"/>
                <a:r>
                  <a:rPr lang="en-US" sz="2314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Room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14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𝑺</m:t>
                      </m:r>
                      <m:sSub>
                        <m:sSubPr>
                          <m:ctrlPr>
                            <a:rPr lang="en-US" sz="2314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314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  <m:sub>
                          <m:r>
                            <a:rPr lang="en-US" sz="2314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314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425991C-D8F3-4818-8DFE-A2D4D5A32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415" y="6597291"/>
                <a:ext cx="1279932" cy="127993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3607ACF-573D-462F-8A94-C38F65399BF1}"/>
                  </a:ext>
                </a:extLst>
              </p:cNvPr>
              <p:cNvSpPr/>
              <p:nvPr/>
            </p:nvSpPr>
            <p:spPr>
              <a:xfrm>
                <a:off x="11079550" y="6596485"/>
                <a:ext cx="1839413" cy="183941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05767" tIns="365760" rIns="105767" bIns="528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007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Big Room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7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𝑩</m:t>
                      </m:r>
                      <m:sSub>
                        <m:sSubPr>
                          <m:ctrlPr>
                            <a:rPr lang="en-US" sz="3007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007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  <m:sub>
                          <m:r>
                            <a:rPr lang="en-US" sz="3007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3007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3607ACF-573D-462F-8A94-C38F65399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550" y="6596485"/>
                <a:ext cx="1839413" cy="1839414"/>
              </a:xfrm>
              <a:prstGeom prst="ellipse">
                <a:avLst/>
              </a:prstGeom>
              <a:blipFill>
                <a:blip r:embed="rId10"/>
                <a:stretch>
                  <a:fillRect l="-10423" r="-1074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owchart: Delay 45">
                <a:extLst>
                  <a:ext uri="{FF2B5EF4-FFF2-40B4-BE49-F238E27FC236}">
                    <a16:creationId xmlns:a16="http://schemas.microsoft.com/office/drawing/2014/main" id="{3799F9C2-0424-4D74-A54B-8D1E2556C608}"/>
                  </a:ext>
                </a:extLst>
              </p:cNvPr>
              <p:cNvSpPr/>
              <p:nvPr/>
            </p:nvSpPr>
            <p:spPr>
              <a:xfrm>
                <a:off x="13327416" y="9446127"/>
                <a:ext cx="1021195" cy="1279932"/>
              </a:xfrm>
              <a:prstGeom prst="flowChartDelay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05767" tIns="52884" rIns="105767" bIns="528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r>
                  <a:rPr lang="en-US" sz="24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Zone</a:t>
                </a: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Flowchart: Delay 45">
                <a:extLst>
                  <a:ext uri="{FF2B5EF4-FFF2-40B4-BE49-F238E27FC236}">
                    <a16:creationId xmlns:a16="http://schemas.microsoft.com/office/drawing/2014/main" id="{3799F9C2-0424-4D74-A54B-8D1E2556C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7416" y="9446127"/>
                <a:ext cx="1021195" cy="1279932"/>
              </a:xfrm>
              <a:prstGeom prst="flowChartDelay">
                <a:avLst/>
              </a:prstGeom>
              <a:blipFill>
                <a:blip r:embed="rId11"/>
                <a:stretch>
                  <a:fillRect l="-919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owchart: Delay 46">
                <a:extLst>
                  <a:ext uri="{FF2B5EF4-FFF2-40B4-BE49-F238E27FC236}">
                    <a16:creationId xmlns:a16="http://schemas.microsoft.com/office/drawing/2014/main" id="{F170FCD2-948A-459F-9BB2-348520C99A06}"/>
                  </a:ext>
                </a:extLst>
              </p:cNvPr>
              <p:cNvSpPr/>
              <p:nvPr/>
            </p:nvSpPr>
            <p:spPr>
              <a:xfrm flipH="1">
                <a:off x="9703552" y="9404896"/>
                <a:ext cx="1021195" cy="1279932"/>
              </a:xfrm>
              <a:prstGeom prst="flowChartDelay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05767" tIns="52884" rIns="105767" bIns="528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r>
                  <a:rPr lang="en-US" sz="24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Zone</a:t>
                </a: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Flowchart: Delay 46">
                <a:extLst>
                  <a:ext uri="{FF2B5EF4-FFF2-40B4-BE49-F238E27FC236}">
                    <a16:creationId xmlns:a16="http://schemas.microsoft.com/office/drawing/2014/main" id="{F170FCD2-948A-459F-9BB2-348520C99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703552" y="9404896"/>
                <a:ext cx="1021195" cy="1279932"/>
              </a:xfrm>
              <a:prstGeom prst="flowChartDelay">
                <a:avLst/>
              </a:prstGeom>
              <a:blipFill>
                <a:blip r:embed="rId12"/>
                <a:stretch>
                  <a:fillRect r="-924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16DE128-733B-417D-BE63-E4E5D7576368}"/>
              </a:ext>
            </a:extLst>
          </p:cNvPr>
          <p:cNvCxnSpPr>
            <a:stCxn id="43" idx="2"/>
          </p:cNvCxnSpPr>
          <p:nvPr/>
        </p:nvCxnSpPr>
        <p:spPr>
          <a:xfrm>
            <a:off x="10250620" y="5575681"/>
            <a:ext cx="0" cy="5090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AD0937-AEDA-4A9F-B1A8-38CB3D75C611}"/>
              </a:ext>
            </a:extLst>
          </p:cNvPr>
          <p:cNvCxnSpPr/>
          <p:nvPr/>
        </p:nvCxnSpPr>
        <p:spPr>
          <a:xfrm>
            <a:off x="8546380" y="6085887"/>
            <a:ext cx="342829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45E6E86-54F9-4549-A631-3DED4B239BA9}"/>
              </a:ext>
            </a:extLst>
          </p:cNvPr>
          <p:cNvCxnSpPr>
            <a:cxnSpLocks/>
          </p:cNvCxnSpPr>
          <p:nvPr/>
        </p:nvCxnSpPr>
        <p:spPr>
          <a:xfrm>
            <a:off x="8530394" y="6091966"/>
            <a:ext cx="0" cy="4972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0959AE3-B86A-4FCF-B574-4635ED46B1C7}"/>
              </a:ext>
            </a:extLst>
          </p:cNvPr>
          <p:cNvCxnSpPr/>
          <p:nvPr/>
        </p:nvCxnSpPr>
        <p:spPr>
          <a:xfrm>
            <a:off x="11976019" y="6087185"/>
            <a:ext cx="0" cy="5090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272D4FC-9114-42C6-9BB4-14922EF989D0}"/>
              </a:ext>
            </a:extLst>
          </p:cNvPr>
          <p:cNvCxnSpPr>
            <a:cxnSpLocks/>
            <a:stCxn id="45" idx="4"/>
          </p:cNvCxnSpPr>
          <p:nvPr/>
        </p:nvCxnSpPr>
        <p:spPr>
          <a:xfrm>
            <a:off x="11999257" y="8435899"/>
            <a:ext cx="0" cy="4695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1F0F88F-062C-47DE-B5A3-E8101B33A739}"/>
              </a:ext>
            </a:extLst>
          </p:cNvPr>
          <p:cNvCxnSpPr/>
          <p:nvPr/>
        </p:nvCxnSpPr>
        <p:spPr>
          <a:xfrm>
            <a:off x="10285899" y="8913870"/>
            <a:ext cx="342829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961AA9B-2A60-431C-BC4D-19A86FA0B4F4}"/>
              </a:ext>
            </a:extLst>
          </p:cNvPr>
          <p:cNvCxnSpPr/>
          <p:nvPr/>
        </p:nvCxnSpPr>
        <p:spPr>
          <a:xfrm>
            <a:off x="10280258" y="8905465"/>
            <a:ext cx="0" cy="5090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D8E1B1-90E4-42E0-A0AE-1C5566255F38}"/>
              </a:ext>
            </a:extLst>
          </p:cNvPr>
          <p:cNvCxnSpPr/>
          <p:nvPr/>
        </p:nvCxnSpPr>
        <p:spPr>
          <a:xfrm>
            <a:off x="13702474" y="8912450"/>
            <a:ext cx="0" cy="5090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5E47202-48AB-4539-BAFD-50AABCA1A046}"/>
              </a:ext>
            </a:extLst>
          </p:cNvPr>
          <p:cNvCxnSpPr>
            <a:cxnSpLocks/>
          </p:cNvCxnSpPr>
          <p:nvPr/>
        </p:nvCxnSpPr>
        <p:spPr>
          <a:xfrm>
            <a:off x="6753859" y="1898687"/>
            <a:ext cx="0" cy="8002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70AC56A-4FCB-401A-89F7-C4FB38B9D93B}"/>
              </a:ext>
            </a:extLst>
          </p:cNvPr>
          <p:cNvCxnSpPr>
            <a:cxnSpLocks/>
          </p:cNvCxnSpPr>
          <p:nvPr/>
        </p:nvCxnSpPr>
        <p:spPr>
          <a:xfrm>
            <a:off x="2415385" y="2698941"/>
            <a:ext cx="144525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79890FA-814E-4E25-B42C-6F825145344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415386" y="2708038"/>
            <a:ext cx="0" cy="735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048BA52-F0F2-4629-B58D-5E87C2BD5CFC}"/>
              </a:ext>
            </a:extLst>
          </p:cNvPr>
          <p:cNvCxnSpPr>
            <a:cxnSpLocks/>
          </p:cNvCxnSpPr>
          <p:nvPr/>
        </p:nvCxnSpPr>
        <p:spPr>
          <a:xfrm>
            <a:off x="10287091" y="2708038"/>
            <a:ext cx="0" cy="742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EC6C15F-AE0B-49DE-8C22-887D3E4447E0}"/>
              </a:ext>
            </a:extLst>
          </p:cNvPr>
          <p:cNvCxnSpPr>
            <a:cxnSpLocks/>
          </p:cNvCxnSpPr>
          <p:nvPr/>
        </p:nvCxnSpPr>
        <p:spPr>
          <a:xfrm>
            <a:off x="16867916" y="2698941"/>
            <a:ext cx="14388" cy="7323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07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A24DB75-00CE-46D1-BD86-24A1D80335F6}"/>
                  </a:ext>
                </a:extLst>
              </p:cNvPr>
              <p:cNvSpPr/>
              <p:nvPr/>
            </p:nvSpPr>
            <p:spPr>
              <a:xfrm>
                <a:off x="6002778" y="3424654"/>
                <a:ext cx="2138322" cy="213832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05767" tIns="52884" rIns="105767" bIns="528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4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HVAC</a:t>
                </a:r>
              </a:p>
              <a:p>
                <a:pPr algn="ctr"/>
                <a:r>
                  <a:rPr lang="en-US" sz="324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Room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4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𝑯</m:t>
                      </m:r>
                    </m:oMath>
                  </m:oMathPara>
                </a14:m>
                <a:endParaRPr lang="en-US" sz="324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A24DB75-00CE-46D1-BD86-24A1D80335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778" y="3424654"/>
                <a:ext cx="2138322" cy="213832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DFA308A-CE11-4827-A7A8-75EECF7FD266}"/>
                  </a:ext>
                </a:extLst>
              </p:cNvPr>
              <p:cNvSpPr/>
              <p:nvPr/>
            </p:nvSpPr>
            <p:spPr>
              <a:xfrm>
                <a:off x="1331157" y="3443438"/>
                <a:ext cx="2168457" cy="21383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5767" tIns="52884" rIns="105767" bIns="528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4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Floor 1</a:t>
                </a:r>
                <a:endParaRPr lang="en-US" sz="1418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4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24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𝑭</m:t>
                          </m:r>
                        </m:e>
                        <m:sub>
                          <m:r>
                            <a:rPr lang="en-US" sz="324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324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DFA308A-CE11-4827-A7A8-75EECF7FD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157" y="3443438"/>
                <a:ext cx="2168457" cy="21383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666C228-AA67-4400-81F8-3AAE4DFED65C}"/>
                  </a:ext>
                </a:extLst>
              </p:cNvPr>
              <p:cNvSpPr/>
              <p:nvPr/>
            </p:nvSpPr>
            <p:spPr>
              <a:xfrm>
                <a:off x="71180" y="6603370"/>
                <a:ext cx="1279932" cy="127993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05767" tIns="52884" rIns="105767" bIns="528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314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Small </a:t>
                </a:r>
              </a:p>
              <a:p>
                <a:pPr algn="ctr"/>
                <a:r>
                  <a:rPr lang="en-US" sz="2314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Room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14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𝑺</m:t>
                      </m:r>
                      <m:sSub>
                        <m:sSubPr>
                          <m:ctrlPr>
                            <a:rPr lang="en-US" sz="2314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314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  <m:sub>
                          <m:r>
                            <a:rPr lang="en-US" sz="2314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314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666C228-AA67-4400-81F8-3AAE4DFED6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0" y="6603370"/>
                <a:ext cx="1279932" cy="127993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1AC0C6-7AF9-4BB2-AD76-B33987C8CF54}"/>
              </a:ext>
            </a:extLst>
          </p:cNvPr>
          <p:cNvCxnSpPr>
            <a:stCxn id="19" idx="2"/>
          </p:cNvCxnSpPr>
          <p:nvPr/>
        </p:nvCxnSpPr>
        <p:spPr>
          <a:xfrm>
            <a:off x="2415385" y="5581760"/>
            <a:ext cx="0" cy="5090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D442A94-C4F3-43EC-B5E5-488833019196}"/>
              </a:ext>
            </a:extLst>
          </p:cNvPr>
          <p:cNvCxnSpPr/>
          <p:nvPr/>
        </p:nvCxnSpPr>
        <p:spPr>
          <a:xfrm>
            <a:off x="711145" y="6091966"/>
            <a:ext cx="342829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CAFF9E-5158-4847-9A69-11E64B6D1BE9}"/>
              </a:ext>
            </a:extLst>
          </p:cNvPr>
          <p:cNvCxnSpPr/>
          <p:nvPr/>
        </p:nvCxnSpPr>
        <p:spPr>
          <a:xfrm>
            <a:off x="695159" y="6086279"/>
            <a:ext cx="0" cy="5090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F1B126C-1670-4924-AF5B-FA11738BAF98}"/>
              </a:ext>
            </a:extLst>
          </p:cNvPr>
          <p:cNvCxnSpPr/>
          <p:nvPr/>
        </p:nvCxnSpPr>
        <p:spPr>
          <a:xfrm>
            <a:off x="4140784" y="6093264"/>
            <a:ext cx="0" cy="5090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8B554315-1A7D-4B55-87FF-C5E15B8A380C}"/>
              </a:ext>
            </a:extLst>
          </p:cNvPr>
          <p:cNvGrpSpPr/>
          <p:nvPr/>
        </p:nvGrpSpPr>
        <p:grpSpPr>
          <a:xfrm>
            <a:off x="1868317" y="6602564"/>
            <a:ext cx="4645059" cy="4129574"/>
            <a:chOff x="1868317" y="6602564"/>
            <a:chExt cx="4645059" cy="412957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1CBB076-5E52-491B-9A35-40BF5059618D}"/>
                    </a:ext>
                  </a:extLst>
                </p:cNvPr>
                <p:cNvSpPr/>
                <p:nvPr/>
              </p:nvSpPr>
              <p:spPr>
                <a:xfrm>
                  <a:off x="3244315" y="6602564"/>
                  <a:ext cx="1839413" cy="183941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105767" tIns="365760" rIns="105767" bIns="5288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3007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Big Room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7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𝑩</m:t>
                        </m:r>
                        <m:sSub>
                          <m:sSubPr>
                            <m:ctrlPr>
                              <a:rPr lang="en-US" sz="3007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3007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3007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3007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1CBB076-5E52-491B-9A35-40BF505961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4315" y="6602564"/>
                  <a:ext cx="1839413" cy="1839414"/>
                </a:xfrm>
                <a:prstGeom prst="ellipse">
                  <a:avLst/>
                </a:prstGeom>
                <a:blipFill>
                  <a:blip r:embed="rId5"/>
                  <a:stretch>
                    <a:fillRect l="-10390" r="-10390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Flowchart: Delay 25">
                  <a:extLst>
                    <a:ext uri="{FF2B5EF4-FFF2-40B4-BE49-F238E27FC236}">
                      <a16:creationId xmlns:a16="http://schemas.microsoft.com/office/drawing/2014/main" id="{30645FDA-861F-4FD7-82CC-2CA10D3CAE2A}"/>
                    </a:ext>
                  </a:extLst>
                </p:cNvPr>
                <p:cNvSpPr/>
                <p:nvPr/>
              </p:nvSpPr>
              <p:spPr>
                <a:xfrm>
                  <a:off x="5492181" y="9452206"/>
                  <a:ext cx="1021195" cy="1279932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105767" tIns="52884" rIns="105767" bIns="5288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ctr"/>
                  <a:r>
                    <a:rPr lang="en-US" sz="2400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Zone</a:t>
                  </a:r>
                </a:p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US" sz="24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6" name="Flowchart: Delay 25">
                  <a:extLst>
                    <a:ext uri="{FF2B5EF4-FFF2-40B4-BE49-F238E27FC236}">
                      <a16:creationId xmlns:a16="http://schemas.microsoft.com/office/drawing/2014/main" id="{30645FDA-861F-4FD7-82CC-2CA10D3CA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2181" y="9452206"/>
                  <a:ext cx="1021195" cy="1279932"/>
                </a:xfrm>
                <a:prstGeom prst="flowChartDelay">
                  <a:avLst/>
                </a:prstGeom>
                <a:blipFill>
                  <a:blip r:embed="rId6"/>
                  <a:stretch>
                    <a:fillRect l="-9249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Flowchart: Delay 27">
                  <a:extLst>
                    <a:ext uri="{FF2B5EF4-FFF2-40B4-BE49-F238E27FC236}">
                      <a16:creationId xmlns:a16="http://schemas.microsoft.com/office/drawing/2014/main" id="{F6EBD8B6-A5D3-40F1-B097-4ABC4C93B5AD}"/>
                    </a:ext>
                  </a:extLst>
                </p:cNvPr>
                <p:cNvSpPr/>
                <p:nvPr/>
              </p:nvSpPr>
              <p:spPr>
                <a:xfrm flipH="1">
                  <a:off x="1868317" y="9410975"/>
                  <a:ext cx="1021195" cy="1279932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105767" tIns="52884" rIns="105767" bIns="5288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Zone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8" name="Flowchart: Delay 27">
                  <a:extLst>
                    <a:ext uri="{FF2B5EF4-FFF2-40B4-BE49-F238E27FC236}">
                      <a16:creationId xmlns:a16="http://schemas.microsoft.com/office/drawing/2014/main" id="{F6EBD8B6-A5D3-40F1-B097-4ABC4C93B5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68317" y="9410975"/>
                  <a:ext cx="1021195" cy="1279932"/>
                </a:xfrm>
                <a:prstGeom prst="flowChartDelay">
                  <a:avLst/>
                </a:prstGeom>
                <a:blipFill>
                  <a:blip r:embed="rId7"/>
                  <a:stretch>
                    <a:fillRect r="-9195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26C5CEB-1F7D-4A40-A5B7-AD18AF4DBFE0}"/>
                </a:ext>
              </a:extLst>
            </p:cNvPr>
            <p:cNvCxnSpPr>
              <a:cxnSpLocks/>
            </p:cNvCxnSpPr>
            <p:nvPr/>
          </p:nvCxnSpPr>
          <p:spPr>
            <a:xfrm>
              <a:off x="4164022" y="8455041"/>
              <a:ext cx="0" cy="46348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7DB3391-E1C3-4B7A-8D90-929208B34075}"/>
                </a:ext>
              </a:extLst>
            </p:cNvPr>
            <p:cNvCxnSpPr/>
            <p:nvPr/>
          </p:nvCxnSpPr>
          <p:spPr>
            <a:xfrm>
              <a:off x="2450664" y="8919949"/>
              <a:ext cx="342829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3B8F29C-E8EF-44E6-B0D2-4A6389706B0D}"/>
                </a:ext>
              </a:extLst>
            </p:cNvPr>
            <p:cNvCxnSpPr>
              <a:cxnSpLocks/>
            </p:cNvCxnSpPr>
            <p:nvPr/>
          </p:nvCxnSpPr>
          <p:spPr>
            <a:xfrm>
              <a:off x="2458086" y="8938576"/>
              <a:ext cx="0" cy="46836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84111F-B5B1-4D60-8C9A-ABA6F491B0D3}"/>
                </a:ext>
              </a:extLst>
            </p:cNvPr>
            <p:cNvCxnSpPr/>
            <p:nvPr/>
          </p:nvCxnSpPr>
          <p:spPr>
            <a:xfrm>
              <a:off x="5880302" y="8918529"/>
              <a:ext cx="0" cy="50900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70AC56A-4FCB-401A-89F7-C4FB38B9D93B}"/>
              </a:ext>
            </a:extLst>
          </p:cNvPr>
          <p:cNvCxnSpPr>
            <a:cxnSpLocks/>
          </p:cNvCxnSpPr>
          <p:nvPr/>
        </p:nvCxnSpPr>
        <p:spPr>
          <a:xfrm>
            <a:off x="2415385" y="2698941"/>
            <a:ext cx="91425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79890FA-814E-4E25-B42C-6F825145344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415386" y="2708038"/>
            <a:ext cx="0" cy="735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2B3DB3-3E8A-4B7E-A60B-5472DB304B50}"/>
              </a:ext>
            </a:extLst>
          </p:cNvPr>
          <p:cNvGrpSpPr/>
          <p:nvPr/>
        </p:nvGrpSpPr>
        <p:grpSpPr>
          <a:xfrm>
            <a:off x="4605657" y="579403"/>
            <a:ext cx="4932563" cy="2864035"/>
            <a:chOff x="5663746" y="578533"/>
            <a:chExt cx="4932563" cy="28640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52F0725-60F4-4B12-B50A-67CD0EE8D2EB}"/>
                </a:ext>
              </a:extLst>
            </p:cNvPr>
            <p:cNvSpPr/>
            <p:nvPr/>
          </p:nvSpPr>
          <p:spPr>
            <a:xfrm>
              <a:off x="5663746" y="578533"/>
              <a:ext cx="4932563" cy="133779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5767" tIns="52884" rIns="105767" bIns="528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165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Building </a:t>
              </a:r>
            </a:p>
            <a:p>
              <a:pPr algn="ctr"/>
              <a:r>
                <a:rPr lang="en-US" sz="4165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5E47202-48AB-4539-BAFD-50AABCA1A046}"/>
                </a:ext>
              </a:extLst>
            </p:cNvPr>
            <p:cNvCxnSpPr>
              <a:cxnSpLocks/>
            </p:cNvCxnSpPr>
            <p:nvPr/>
          </p:nvCxnSpPr>
          <p:spPr>
            <a:xfrm>
              <a:off x="8114827" y="1916325"/>
              <a:ext cx="0" cy="8002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048BA52-F0F2-4629-B58D-5E87C2BD5CFC}"/>
                </a:ext>
              </a:extLst>
            </p:cNvPr>
            <p:cNvCxnSpPr>
              <a:cxnSpLocks/>
            </p:cNvCxnSpPr>
            <p:nvPr/>
          </p:nvCxnSpPr>
          <p:spPr>
            <a:xfrm>
              <a:off x="8114827" y="2700184"/>
              <a:ext cx="0" cy="7423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CBA-1D96-456A-BE9D-2DAAC67064F1}"/>
              </a:ext>
            </a:extLst>
          </p:cNvPr>
          <p:cNvGrpSpPr/>
          <p:nvPr/>
        </p:nvGrpSpPr>
        <p:grpSpPr>
          <a:xfrm>
            <a:off x="7466509" y="2711098"/>
            <a:ext cx="6406781" cy="8073967"/>
            <a:chOff x="9465431" y="2711098"/>
            <a:chExt cx="6406781" cy="80739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102A06E-A74B-4F90-9084-E48F610163C6}"/>
                    </a:ext>
                  </a:extLst>
                </p:cNvPr>
                <p:cNvSpPr/>
                <p:nvPr/>
              </p:nvSpPr>
              <p:spPr>
                <a:xfrm>
                  <a:off x="12423959" y="3496756"/>
                  <a:ext cx="2168457" cy="213832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5767" tIns="52884" rIns="105767" bIns="5288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324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Floor 2</a:t>
                  </a:r>
                  <a:endParaRPr lang="en-US" sz="1418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4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324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sz="324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324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102A06E-A74B-4F90-9084-E48F610163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3959" y="3496756"/>
                  <a:ext cx="2168457" cy="213832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425991C-D8F3-4818-8DFE-A2D4D5A32521}"/>
                    </a:ext>
                  </a:extLst>
                </p:cNvPr>
                <p:cNvSpPr/>
                <p:nvPr/>
              </p:nvSpPr>
              <p:spPr>
                <a:xfrm>
                  <a:off x="14592280" y="6679492"/>
                  <a:ext cx="1279932" cy="127993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105767" tIns="52884" rIns="105767" bIns="5288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314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Small </a:t>
                  </a:r>
                </a:p>
                <a:p>
                  <a:pPr algn="ctr"/>
                  <a:r>
                    <a:rPr lang="en-US" sz="2314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Room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314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𝑺</m:t>
                        </m:r>
                        <m:sSub>
                          <m:sSubPr>
                            <m:ctrlPr>
                              <a:rPr lang="en-US" sz="2314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314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314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2314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425991C-D8F3-4818-8DFE-A2D4D5A325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2280" y="6679492"/>
                  <a:ext cx="1279932" cy="127993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16DE128-733B-417D-BE63-E4E5D7576368}"/>
                </a:ext>
              </a:extLst>
            </p:cNvPr>
            <p:cNvCxnSpPr>
              <a:stCxn id="43" idx="2"/>
            </p:cNvCxnSpPr>
            <p:nvPr/>
          </p:nvCxnSpPr>
          <p:spPr>
            <a:xfrm>
              <a:off x="13508187" y="5635078"/>
              <a:ext cx="0" cy="50900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3AD0937-AEDA-4A9F-B1A8-38CB3D75C611}"/>
                </a:ext>
              </a:extLst>
            </p:cNvPr>
            <p:cNvCxnSpPr/>
            <p:nvPr/>
          </p:nvCxnSpPr>
          <p:spPr>
            <a:xfrm>
              <a:off x="11803947" y="6145284"/>
              <a:ext cx="3428299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45E6E86-54F9-4549-A631-3DED4B239BA9}"/>
                </a:ext>
              </a:extLst>
            </p:cNvPr>
            <p:cNvCxnSpPr>
              <a:cxnSpLocks/>
            </p:cNvCxnSpPr>
            <p:nvPr/>
          </p:nvCxnSpPr>
          <p:spPr>
            <a:xfrm>
              <a:off x="11787961" y="6151363"/>
              <a:ext cx="0" cy="49724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0959AE3-B86A-4FCF-B574-4635ED46B1C7}"/>
                </a:ext>
              </a:extLst>
            </p:cNvPr>
            <p:cNvCxnSpPr/>
            <p:nvPr/>
          </p:nvCxnSpPr>
          <p:spPr>
            <a:xfrm>
              <a:off x="15233586" y="6146582"/>
              <a:ext cx="0" cy="50900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D5C6797-8959-4E74-896A-12B46EC9D34E}"/>
                </a:ext>
              </a:extLst>
            </p:cNvPr>
            <p:cNvGrpSpPr/>
            <p:nvPr/>
          </p:nvGrpSpPr>
          <p:grpSpPr>
            <a:xfrm>
              <a:off x="9465431" y="6655491"/>
              <a:ext cx="4645059" cy="4129574"/>
              <a:chOff x="12961119" y="6655882"/>
              <a:chExt cx="4645059" cy="412957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03607ACF-573D-462F-8A94-C38F65399BF1}"/>
                      </a:ext>
                    </a:extLst>
                  </p:cNvPr>
                  <p:cNvSpPr/>
                  <p:nvPr/>
                </p:nvSpPr>
                <p:spPr>
                  <a:xfrm>
                    <a:off x="14337117" y="6655882"/>
                    <a:ext cx="1839413" cy="183941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none" lIns="105767" tIns="365760" rIns="105767" bIns="528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3007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Big Room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007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𝑩</m:t>
                          </m:r>
                          <m:sSub>
                            <m:sSubPr>
                              <m:ctrlPr>
                                <a:rPr lang="en-US" sz="3007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007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3007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3007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03607ACF-573D-462F-8A94-C38F65399BF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37117" y="6655882"/>
                    <a:ext cx="1839413" cy="1839414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 l="-10423" r="-10749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Flowchart: Delay 45">
                    <a:extLst>
                      <a:ext uri="{FF2B5EF4-FFF2-40B4-BE49-F238E27FC236}">
                        <a16:creationId xmlns:a16="http://schemas.microsoft.com/office/drawing/2014/main" id="{3799F9C2-0424-4D74-A54B-8D1E2556C608}"/>
                      </a:ext>
                    </a:extLst>
                  </p:cNvPr>
                  <p:cNvSpPr/>
                  <p:nvPr/>
                </p:nvSpPr>
                <p:spPr>
                  <a:xfrm>
                    <a:off x="16584983" y="9505524"/>
                    <a:ext cx="1021195" cy="1279932"/>
                  </a:xfrm>
                  <a:prstGeom prst="flowChartDelay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none" lIns="105767" tIns="52884" rIns="105767" bIns="528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 algn="ctr"/>
                    <a:r>
                      <a:rPr lang="en-US" sz="2400" b="1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Zone</a:t>
                    </a:r>
                  </a:p>
                  <a:p>
                    <a:pPr lvl="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𝟐𝟐</m:t>
                              </m:r>
                            </m:sub>
                          </m:sSub>
                        </m:oMath>
                      </m:oMathPara>
                    </a14:m>
                    <a:endParaRPr lang="en-US" sz="2400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6" name="Flowchart: Delay 45">
                    <a:extLst>
                      <a:ext uri="{FF2B5EF4-FFF2-40B4-BE49-F238E27FC236}">
                        <a16:creationId xmlns:a16="http://schemas.microsoft.com/office/drawing/2014/main" id="{3799F9C2-0424-4D74-A54B-8D1E2556C6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84983" y="9505524"/>
                    <a:ext cx="1021195" cy="1279932"/>
                  </a:xfrm>
                  <a:prstGeom prst="flowChartDelay">
                    <a:avLst/>
                  </a:prstGeom>
                  <a:blipFill>
                    <a:blip r:embed="rId11"/>
                    <a:stretch>
                      <a:fillRect l="-9195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Flowchart: Delay 46">
                    <a:extLst>
                      <a:ext uri="{FF2B5EF4-FFF2-40B4-BE49-F238E27FC236}">
                        <a16:creationId xmlns:a16="http://schemas.microsoft.com/office/drawing/2014/main" id="{F170FCD2-948A-459F-9BB2-348520C99A06}"/>
                      </a:ext>
                    </a:extLst>
                  </p:cNvPr>
                  <p:cNvSpPr/>
                  <p:nvPr/>
                </p:nvSpPr>
                <p:spPr>
                  <a:xfrm flipH="1">
                    <a:off x="12961119" y="9464293"/>
                    <a:ext cx="1021195" cy="1279932"/>
                  </a:xfrm>
                  <a:prstGeom prst="flowChartDelay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none" lIns="105767" tIns="52884" rIns="105767" bIns="528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 algn="ctr"/>
                    <a:r>
                      <a:rPr lang="en-US" sz="2400" b="1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Zone</a:t>
                    </a:r>
                  </a:p>
                  <a:p>
                    <a:pPr lvl="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𝟐𝟏</m:t>
                              </m:r>
                            </m:sub>
                          </m:sSub>
                        </m:oMath>
                      </m:oMathPara>
                    </a14:m>
                    <a:endParaRPr lang="en-US" sz="2400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7" name="Flowchart: Delay 46">
                    <a:extLst>
                      <a:ext uri="{FF2B5EF4-FFF2-40B4-BE49-F238E27FC236}">
                        <a16:creationId xmlns:a16="http://schemas.microsoft.com/office/drawing/2014/main" id="{F170FCD2-948A-459F-9BB2-348520C99A0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12961119" y="9464293"/>
                    <a:ext cx="1021195" cy="1279932"/>
                  </a:xfrm>
                  <a:prstGeom prst="flowChartDelay">
                    <a:avLst/>
                  </a:prstGeom>
                  <a:blipFill>
                    <a:blip r:embed="rId12"/>
                    <a:stretch>
                      <a:fillRect r="-9249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272D4FC-9114-42C6-9BB4-14922EF989D0}"/>
                  </a:ext>
                </a:extLst>
              </p:cNvPr>
              <p:cNvCxnSpPr>
                <a:cxnSpLocks/>
                <a:stCxn id="45" idx="4"/>
              </p:cNvCxnSpPr>
              <p:nvPr/>
            </p:nvCxnSpPr>
            <p:spPr>
              <a:xfrm>
                <a:off x="15256824" y="8495296"/>
                <a:ext cx="0" cy="46956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1F0F88F-062C-47DE-B5A3-E8101B33A739}"/>
                  </a:ext>
                </a:extLst>
              </p:cNvPr>
              <p:cNvCxnSpPr/>
              <p:nvPr/>
            </p:nvCxnSpPr>
            <p:spPr>
              <a:xfrm>
                <a:off x="13543466" y="8973267"/>
                <a:ext cx="342829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961AA9B-2A60-431C-BC4D-19A86FA0B4F4}"/>
                  </a:ext>
                </a:extLst>
              </p:cNvPr>
              <p:cNvCxnSpPr/>
              <p:nvPr/>
            </p:nvCxnSpPr>
            <p:spPr>
              <a:xfrm>
                <a:off x="13537825" y="8964862"/>
                <a:ext cx="0" cy="509008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2D8E1B1-90E4-42E0-A0AE-1C5566255F38}"/>
                  </a:ext>
                </a:extLst>
              </p:cNvPr>
              <p:cNvCxnSpPr/>
              <p:nvPr/>
            </p:nvCxnSpPr>
            <p:spPr>
              <a:xfrm>
                <a:off x="16960041" y="8971847"/>
                <a:ext cx="0" cy="509008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EC6C15F-AE0B-49DE-8C22-887D3E4447E0}"/>
                </a:ext>
              </a:extLst>
            </p:cNvPr>
            <p:cNvCxnSpPr>
              <a:cxnSpLocks/>
            </p:cNvCxnSpPr>
            <p:nvPr/>
          </p:nvCxnSpPr>
          <p:spPr>
            <a:xfrm>
              <a:off x="13542504" y="2711098"/>
              <a:ext cx="14388" cy="7323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347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079F46B-1A88-4FCA-9551-F7E6243B2237}"/>
              </a:ext>
            </a:extLst>
          </p:cNvPr>
          <p:cNvSpPr/>
          <p:nvPr/>
        </p:nvSpPr>
        <p:spPr>
          <a:xfrm>
            <a:off x="7673260" y="284479"/>
            <a:ext cx="2844803" cy="11379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BUILDINGS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30955C-5B86-43B9-80AD-A3D2A0E2A79C}"/>
              </a:ext>
            </a:extLst>
          </p:cNvPr>
          <p:cNvSpPr/>
          <p:nvPr/>
        </p:nvSpPr>
        <p:spPr>
          <a:xfrm>
            <a:off x="9631680" y="2326639"/>
            <a:ext cx="2844803" cy="11379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SENSING OF FACTORS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CEE326-5AEA-4643-848B-B4DE2A44F4B0}"/>
              </a:ext>
            </a:extLst>
          </p:cNvPr>
          <p:cNvSpPr/>
          <p:nvPr/>
        </p:nvSpPr>
        <p:spPr>
          <a:xfrm>
            <a:off x="5714842" y="2326639"/>
            <a:ext cx="2844803" cy="11379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SENSING AT LOCATIONS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03C1B1-3BF7-44E5-A720-DC0482779705}"/>
              </a:ext>
            </a:extLst>
          </p:cNvPr>
          <p:cNvCxnSpPr>
            <a:cxnSpLocks/>
          </p:cNvCxnSpPr>
          <p:nvPr/>
        </p:nvCxnSpPr>
        <p:spPr>
          <a:xfrm>
            <a:off x="7137244" y="1879599"/>
            <a:ext cx="391683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405544-7771-43B7-B842-724F6B02A78E}"/>
              </a:ext>
            </a:extLst>
          </p:cNvPr>
          <p:cNvCxnSpPr>
            <a:stCxn id="5" idx="4"/>
          </p:cNvCxnSpPr>
          <p:nvPr/>
        </p:nvCxnSpPr>
        <p:spPr>
          <a:xfrm flipH="1">
            <a:off x="9095661" y="1422400"/>
            <a:ext cx="1" cy="4470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564DE65-AC85-43B4-922B-9971861D6965}"/>
              </a:ext>
            </a:extLst>
          </p:cNvPr>
          <p:cNvCxnSpPr>
            <a:endCxn id="7" idx="0"/>
          </p:cNvCxnSpPr>
          <p:nvPr/>
        </p:nvCxnSpPr>
        <p:spPr>
          <a:xfrm>
            <a:off x="11054081" y="1869440"/>
            <a:ext cx="1" cy="4571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A15867-9BD4-469E-8A04-D3BFBF993E4E}"/>
              </a:ext>
            </a:extLst>
          </p:cNvPr>
          <p:cNvCxnSpPr>
            <a:endCxn id="9" idx="0"/>
          </p:cNvCxnSpPr>
          <p:nvPr/>
        </p:nvCxnSpPr>
        <p:spPr>
          <a:xfrm>
            <a:off x="7137243" y="1869440"/>
            <a:ext cx="1" cy="4571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634F1C-0318-4C50-A0A5-B2E3A7D4A237}"/>
              </a:ext>
            </a:extLst>
          </p:cNvPr>
          <p:cNvCxnSpPr>
            <a:cxnSpLocks/>
          </p:cNvCxnSpPr>
          <p:nvPr/>
        </p:nvCxnSpPr>
        <p:spPr>
          <a:xfrm>
            <a:off x="7123829" y="3891279"/>
            <a:ext cx="391683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E1E1AB-9664-4503-8086-621A55E44DCA}"/>
              </a:ext>
            </a:extLst>
          </p:cNvPr>
          <p:cNvCxnSpPr/>
          <p:nvPr/>
        </p:nvCxnSpPr>
        <p:spPr>
          <a:xfrm flipH="1">
            <a:off x="7123828" y="3459480"/>
            <a:ext cx="1" cy="4470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0881BD-1A3A-4F1A-A422-C7A9036E6E91}"/>
              </a:ext>
            </a:extLst>
          </p:cNvPr>
          <p:cNvCxnSpPr/>
          <p:nvPr/>
        </p:nvCxnSpPr>
        <p:spPr>
          <a:xfrm flipH="1">
            <a:off x="11054081" y="3459480"/>
            <a:ext cx="1" cy="4470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CA4D0C-B792-45C7-B3A2-05CFEEABBF31}"/>
              </a:ext>
            </a:extLst>
          </p:cNvPr>
          <p:cNvCxnSpPr/>
          <p:nvPr/>
        </p:nvCxnSpPr>
        <p:spPr>
          <a:xfrm>
            <a:off x="9082246" y="3876039"/>
            <a:ext cx="1" cy="4571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9E00C6-84B0-4A3F-B9F7-F88384710D6F}"/>
              </a:ext>
            </a:extLst>
          </p:cNvPr>
          <p:cNvGrpSpPr/>
          <p:nvPr/>
        </p:nvGrpSpPr>
        <p:grpSpPr>
          <a:xfrm>
            <a:off x="7332788" y="8676167"/>
            <a:ext cx="3456384" cy="1763928"/>
            <a:chOff x="7299754" y="8437555"/>
            <a:chExt cx="3456384" cy="176392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0E10CFD-113D-4E32-A5DB-DBB7ACF522E1}"/>
                </a:ext>
              </a:extLst>
            </p:cNvPr>
            <p:cNvSpPr/>
            <p:nvPr/>
          </p:nvSpPr>
          <p:spPr>
            <a:xfrm>
              <a:off x="7299754" y="8894754"/>
              <a:ext cx="3456384" cy="13067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MINIMUM SENSOR DEPLOYMENT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C3A10E1-BF99-4E8E-9940-05D5186E433D}"/>
                </a:ext>
              </a:extLst>
            </p:cNvPr>
            <p:cNvCxnSpPr>
              <a:cxnSpLocks/>
            </p:cNvCxnSpPr>
            <p:nvPr/>
          </p:nvCxnSpPr>
          <p:spPr>
            <a:xfrm>
              <a:off x="9027945" y="8437555"/>
              <a:ext cx="1" cy="45719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A8030A8-E97D-4E1A-BC4A-EB42019C43A5}"/>
              </a:ext>
            </a:extLst>
          </p:cNvPr>
          <p:cNvSpPr/>
          <p:nvPr/>
        </p:nvSpPr>
        <p:spPr>
          <a:xfrm>
            <a:off x="7137246" y="4278659"/>
            <a:ext cx="3916835" cy="4397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MINIMIZATION MODEL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98571A-3AB8-474C-BE2D-E4BC7A6B6A7A}"/>
              </a:ext>
            </a:extLst>
          </p:cNvPr>
          <p:cNvSpPr/>
          <p:nvPr/>
        </p:nvSpPr>
        <p:spPr>
          <a:xfrm>
            <a:off x="7426663" y="5117693"/>
            <a:ext cx="3226104" cy="1117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number of sensors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97662F-8EC2-4228-B4B9-70BF897CC612}"/>
              </a:ext>
            </a:extLst>
          </p:cNvPr>
          <p:cNvSpPr/>
          <p:nvPr/>
        </p:nvSpPr>
        <p:spPr>
          <a:xfrm>
            <a:off x="7426663" y="6367566"/>
            <a:ext cx="3226104" cy="2095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 Functions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satisfying sensing requirement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sensing rules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sensing from sub-locations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 sensors</a:t>
            </a:r>
          </a:p>
        </p:txBody>
      </p:sp>
    </p:spTree>
    <p:extLst>
      <p:ext uri="{BB962C8B-B14F-4D97-AF65-F5344CB8AC3E}">
        <p14:creationId xmlns:p14="http://schemas.microsoft.com/office/powerpoint/2010/main" val="333651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7947</TotalTime>
  <Words>103</Words>
  <Application>Microsoft Office PowerPoint</Application>
  <PresentationFormat>Custom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Anshul Agarwal</dc:creator>
  <cp:lastModifiedBy>ANSHUL</cp:lastModifiedBy>
  <cp:revision>32</cp:revision>
  <dcterms:created xsi:type="dcterms:W3CDTF">2019-12-08T06:26:55Z</dcterms:created>
  <dcterms:modified xsi:type="dcterms:W3CDTF">2020-08-07T07:04:01Z</dcterms:modified>
</cp:coreProperties>
</file>