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8013363" cy="10836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E849217-DD01-41A8-9727-9FFEAC83A559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1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1671" y="1773437"/>
            <a:ext cx="13510022" cy="3772629"/>
          </a:xfrm>
        </p:spPr>
        <p:txBody>
          <a:bodyPr anchor="b"/>
          <a:lstStyle>
            <a:lvl1pPr algn="ctr">
              <a:defRPr sz="8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1671" y="5691554"/>
            <a:ext cx="13510022" cy="2616257"/>
          </a:xfrm>
        </p:spPr>
        <p:txBody>
          <a:bodyPr/>
          <a:lstStyle>
            <a:lvl1pPr marL="0" indent="0" algn="ctr">
              <a:buNone/>
              <a:defRPr sz="3546"/>
            </a:lvl1pPr>
            <a:lvl2pPr marL="675513" indent="0" algn="ctr">
              <a:buNone/>
              <a:defRPr sz="2955"/>
            </a:lvl2pPr>
            <a:lvl3pPr marL="1351026" indent="0" algn="ctr">
              <a:buNone/>
              <a:defRPr sz="2660"/>
            </a:lvl3pPr>
            <a:lvl4pPr marL="2026539" indent="0" algn="ctr">
              <a:buNone/>
              <a:defRPr sz="2364"/>
            </a:lvl4pPr>
            <a:lvl5pPr marL="2702052" indent="0" algn="ctr">
              <a:buNone/>
              <a:defRPr sz="2364"/>
            </a:lvl5pPr>
            <a:lvl6pPr marL="3377565" indent="0" algn="ctr">
              <a:buNone/>
              <a:defRPr sz="2364"/>
            </a:lvl6pPr>
            <a:lvl7pPr marL="4053078" indent="0" algn="ctr">
              <a:buNone/>
              <a:defRPr sz="2364"/>
            </a:lvl7pPr>
            <a:lvl8pPr marL="4728591" indent="0" algn="ctr">
              <a:buNone/>
              <a:defRPr sz="2364"/>
            </a:lvl8pPr>
            <a:lvl9pPr marL="5404104" indent="0" algn="ctr">
              <a:buNone/>
              <a:defRPr sz="23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E47-94C5-4620-BC79-0220C49EA61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E47-94C5-4620-BC79-0220C49EA61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1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90813" y="576931"/>
            <a:ext cx="3884131" cy="91832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8419" y="576931"/>
            <a:ext cx="11427227" cy="91832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E47-94C5-4620-BC79-0220C49EA61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2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E47-94C5-4620-BC79-0220C49EA61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5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037" y="2701545"/>
            <a:ext cx="15536526" cy="4507589"/>
          </a:xfrm>
        </p:spPr>
        <p:txBody>
          <a:bodyPr anchor="b"/>
          <a:lstStyle>
            <a:lvl1pPr>
              <a:defRPr sz="8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037" y="7251777"/>
            <a:ext cx="15536526" cy="2370434"/>
          </a:xfrm>
        </p:spPr>
        <p:txBody>
          <a:bodyPr/>
          <a:lstStyle>
            <a:lvl1pPr marL="0" indent="0">
              <a:buNone/>
              <a:defRPr sz="3546">
                <a:solidFill>
                  <a:schemeClr val="tx1">
                    <a:tint val="75000"/>
                  </a:schemeClr>
                </a:solidFill>
              </a:defRPr>
            </a:lvl1pPr>
            <a:lvl2pPr marL="675513" indent="0">
              <a:buNone/>
              <a:defRPr sz="2955">
                <a:solidFill>
                  <a:schemeClr val="tx1">
                    <a:tint val="75000"/>
                  </a:schemeClr>
                </a:solidFill>
              </a:defRPr>
            </a:lvl2pPr>
            <a:lvl3pPr marL="1351026" indent="0">
              <a:buNone/>
              <a:defRPr sz="2660">
                <a:solidFill>
                  <a:schemeClr val="tx1">
                    <a:tint val="75000"/>
                  </a:schemeClr>
                </a:solidFill>
              </a:defRPr>
            </a:lvl3pPr>
            <a:lvl4pPr marL="2026539" indent="0">
              <a:buNone/>
              <a:defRPr sz="2364">
                <a:solidFill>
                  <a:schemeClr val="tx1">
                    <a:tint val="75000"/>
                  </a:schemeClr>
                </a:solidFill>
              </a:defRPr>
            </a:lvl4pPr>
            <a:lvl5pPr marL="2702052" indent="0">
              <a:buNone/>
              <a:defRPr sz="2364">
                <a:solidFill>
                  <a:schemeClr val="tx1">
                    <a:tint val="75000"/>
                  </a:schemeClr>
                </a:solidFill>
              </a:defRPr>
            </a:lvl5pPr>
            <a:lvl6pPr marL="3377565" indent="0">
              <a:buNone/>
              <a:defRPr sz="2364">
                <a:solidFill>
                  <a:schemeClr val="tx1">
                    <a:tint val="75000"/>
                  </a:schemeClr>
                </a:solidFill>
              </a:defRPr>
            </a:lvl6pPr>
            <a:lvl7pPr marL="4053078" indent="0">
              <a:buNone/>
              <a:defRPr sz="2364">
                <a:solidFill>
                  <a:schemeClr val="tx1">
                    <a:tint val="75000"/>
                  </a:schemeClr>
                </a:solidFill>
              </a:defRPr>
            </a:lvl7pPr>
            <a:lvl8pPr marL="4728591" indent="0">
              <a:buNone/>
              <a:defRPr sz="2364">
                <a:solidFill>
                  <a:schemeClr val="tx1">
                    <a:tint val="75000"/>
                  </a:schemeClr>
                </a:solidFill>
              </a:defRPr>
            </a:lvl8pPr>
            <a:lvl9pPr marL="5404104" indent="0">
              <a:buNone/>
              <a:defRPr sz="23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E47-94C5-4620-BC79-0220C49EA61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6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8419" y="2884657"/>
            <a:ext cx="7655679" cy="6875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9265" y="2884657"/>
            <a:ext cx="7655679" cy="6875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E47-94C5-4620-BC79-0220C49EA61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2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765" y="576932"/>
            <a:ext cx="15536526" cy="2094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766" y="2656393"/>
            <a:ext cx="7620496" cy="1301857"/>
          </a:xfrm>
        </p:spPr>
        <p:txBody>
          <a:bodyPr anchor="b"/>
          <a:lstStyle>
            <a:lvl1pPr marL="0" indent="0">
              <a:buNone/>
              <a:defRPr sz="3546" b="1"/>
            </a:lvl1pPr>
            <a:lvl2pPr marL="675513" indent="0">
              <a:buNone/>
              <a:defRPr sz="2955" b="1"/>
            </a:lvl2pPr>
            <a:lvl3pPr marL="1351026" indent="0">
              <a:buNone/>
              <a:defRPr sz="2660" b="1"/>
            </a:lvl3pPr>
            <a:lvl4pPr marL="2026539" indent="0">
              <a:buNone/>
              <a:defRPr sz="2364" b="1"/>
            </a:lvl4pPr>
            <a:lvl5pPr marL="2702052" indent="0">
              <a:buNone/>
              <a:defRPr sz="2364" b="1"/>
            </a:lvl5pPr>
            <a:lvl6pPr marL="3377565" indent="0">
              <a:buNone/>
              <a:defRPr sz="2364" b="1"/>
            </a:lvl6pPr>
            <a:lvl7pPr marL="4053078" indent="0">
              <a:buNone/>
              <a:defRPr sz="2364" b="1"/>
            </a:lvl7pPr>
            <a:lvl8pPr marL="4728591" indent="0">
              <a:buNone/>
              <a:defRPr sz="2364" b="1"/>
            </a:lvl8pPr>
            <a:lvl9pPr marL="5404104" indent="0">
              <a:buNone/>
              <a:defRPr sz="23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766" y="3958251"/>
            <a:ext cx="7620496" cy="5821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9265" y="2656393"/>
            <a:ext cx="7658026" cy="1301857"/>
          </a:xfrm>
        </p:spPr>
        <p:txBody>
          <a:bodyPr anchor="b"/>
          <a:lstStyle>
            <a:lvl1pPr marL="0" indent="0">
              <a:buNone/>
              <a:defRPr sz="3546" b="1"/>
            </a:lvl1pPr>
            <a:lvl2pPr marL="675513" indent="0">
              <a:buNone/>
              <a:defRPr sz="2955" b="1"/>
            </a:lvl2pPr>
            <a:lvl3pPr marL="1351026" indent="0">
              <a:buNone/>
              <a:defRPr sz="2660" b="1"/>
            </a:lvl3pPr>
            <a:lvl4pPr marL="2026539" indent="0">
              <a:buNone/>
              <a:defRPr sz="2364" b="1"/>
            </a:lvl4pPr>
            <a:lvl5pPr marL="2702052" indent="0">
              <a:buNone/>
              <a:defRPr sz="2364" b="1"/>
            </a:lvl5pPr>
            <a:lvl6pPr marL="3377565" indent="0">
              <a:buNone/>
              <a:defRPr sz="2364" b="1"/>
            </a:lvl6pPr>
            <a:lvl7pPr marL="4053078" indent="0">
              <a:buNone/>
              <a:defRPr sz="2364" b="1"/>
            </a:lvl7pPr>
            <a:lvl8pPr marL="4728591" indent="0">
              <a:buNone/>
              <a:defRPr sz="2364" b="1"/>
            </a:lvl8pPr>
            <a:lvl9pPr marL="5404104" indent="0">
              <a:buNone/>
              <a:defRPr sz="23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9265" y="3958251"/>
            <a:ext cx="7658026" cy="5821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E47-94C5-4620-BC79-0220C49EA61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E47-94C5-4620-BC79-0220C49EA61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4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E47-94C5-4620-BC79-0220C49EA61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3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766" y="722418"/>
            <a:ext cx="5809778" cy="2528464"/>
          </a:xfrm>
        </p:spPr>
        <p:txBody>
          <a:bodyPr anchor="b"/>
          <a:lstStyle>
            <a:lvl1pPr>
              <a:defRPr sz="47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8026" y="1560224"/>
            <a:ext cx="9119265" cy="7700779"/>
          </a:xfrm>
        </p:spPr>
        <p:txBody>
          <a:bodyPr/>
          <a:lstStyle>
            <a:lvl1pPr>
              <a:defRPr sz="4728"/>
            </a:lvl1pPr>
            <a:lvl2pPr>
              <a:defRPr sz="4137"/>
            </a:lvl2pPr>
            <a:lvl3pPr>
              <a:defRPr sz="3546"/>
            </a:lvl3pPr>
            <a:lvl4pPr>
              <a:defRPr sz="2955"/>
            </a:lvl4pPr>
            <a:lvl5pPr>
              <a:defRPr sz="2955"/>
            </a:lvl5pPr>
            <a:lvl6pPr>
              <a:defRPr sz="2955"/>
            </a:lvl6pPr>
            <a:lvl7pPr>
              <a:defRPr sz="2955"/>
            </a:lvl7pPr>
            <a:lvl8pPr>
              <a:defRPr sz="2955"/>
            </a:lvl8pPr>
            <a:lvl9pPr>
              <a:defRPr sz="29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766" y="3250882"/>
            <a:ext cx="5809778" cy="6022662"/>
          </a:xfrm>
        </p:spPr>
        <p:txBody>
          <a:bodyPr/>
          <a:lstStyle>
            <a:lvl1pPr marL="0" indent="0">
              <a:buNone/>
              <a:defRPr sz="2364"/>
            </a:lvl1pPr>
            <a:lvl2pPr marL="675513" indent="0">
              <a:buNone/>
              <a:defRPr sz="2069"/>
            </a:lvl2pPr>
            <a:lvl3pPr marL="1351026" indent="0">
              <a:buNone/>
              <a:defRPr sz="1773"/>
            </a:lvl3pPr>
            <a:lvl4pPr marL="2026539" indent="0">
              <a:buNone/>
              <a:defRPr sz="1478"/>
            </a:lvl4pPr>
            <a:lvl5pPr marL="2702052" indent="0">
              <a:buNone/>
              <a:defRPr sz="1478"/>
            </a:lvl5pPr>
            <a:lvl6pPr marL="3377565" indent="0">
              <a:buNone/>
              <a:defRPr sz="1478"/>
            </a:lvl6pPr>
            <a:lvl7pPr marL="4053078" indent="0">
              <a:buNone/>
              <a:defRPr sz="1478"/>
            </a:lvl7pPr>
            <a:lvl8pPr marL="4728591" indent="0">
              <a:buNone/>
              <a:defRPr sz="1478"/>
            </a:lvl8pPr>
            <a:lvl9pPr marL="5404104" indent="0">
              <a:buNone/>
              <a:defRPr sz="14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E47-94C5-4620-BC79-0220C49EA61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6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766" y="722418"/>
            <a:ext cx="5809778" cy="2528464"/>
          </a:xfrm>
        </p:spPr>
        <p:txBody>
          <a:bodyPr anchor="b"/>
          <a:lstStyle>
            <a:lvl1pPr>
              <a:defRPr sz="47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8026" y="1560224"/>
            <a:ext cx="9119265" cy="7700779"/>
          </a:xfrm>
        </p:spPr>
        <p:txBody>
          <a:bodyPr anchor="t"/>
          <a:lstStyle>
            <a:lvl1pPr marL="0" indent="0">
              <a:buNone/>
              <a:defRPr sz="4728"/>
            </a:lvl1pPr>
            <a:lvl2pPr marL="675513" indent="0">
              <a:buNone/>
              <a:defRPr sz="4137"/>
            </a:lvl2pPr>
            <a:lvl3pPr marL="1351026" indent="0">
              <a:buNone/>
              <a:defRPr sz="3546"/>
            </a:lvl3pPr>
            <a:lvl4pPr marL="2026539" indent="0">
              <a:buNone/>
              <a:defRPr sz="2955"/>
            </a:lvl4pPr>
            <a:lvl5pPr marL="2702052" indent="0">
              <a:buNone/>
              <a:defRPr sz="2955"/>
            </a:lvl5pPr>
            <a:lvl6pPr marL="3377565" indent="0">
              <a:buNone/>
              <a:defRPr sz="2955"/>
            </a:lvl6pPr>
            <a:lvl7pPr marL="4053078" indent="0">
              <a:buNone/>
              <a:defRPr sz="2955"/>
            </a:lvl7pPr>
            <a:lvl8pPr marL="4728591" indent="0">
              <a:buNone/>
              <a:defRPr sz="2955"/>
            </a:lvl8pPr>
            <a:lvl9pPr marL="5404104" indent="0">
              <a:buNone/>
              <a:defRPr sz="29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766" y="3250882"/>
            <a:ext cx="5809778" cy="6022662"/>
          </a:xfrm>
        </p:spPr>
        <p:txBody>
          <a:bodyPr/>
          <a:lstStyle>
            <a:lvl1pPr marL="0" indent="0">
              <a:buNone/>
              <a:defRPr sz="2364"/>
            </a:lvl1pPr>
            <a:lvl2pPr marL="675513" indent="0">
              <a:buNone/>
              <a:defRPr sz="2069"/>
            </a:lvl2pPr>
            <a:lvl3pPr marL="1351026" indent="0">
              <a:buNone/>
              <a:defRPr sz="1773"/>
            </a:lvl3pPr>
            <a:lvl4pPr marL="2026539" indent="0">
              <a:buNone/>
              <a:defRPr sz="1478"/>
            </a:lvl4pPr>
            <a:lvl5pPr marL="2702052" indent="0">
              <a:buNone/>
              <a:defRPr sz="1478"/>
            </a:lvl5pPr>
            <a:lvl6pPr marL="3377565" indent="0">
              <a:buNone/>
              <a:defRPr sz="1478"/>
            </a:lvl6pPr>
            <a:lvl7pPr marL="4053078" indent="0">
              <a:buNone/>
              <a:defRPr sz="1478"/>
            </a:lvl7pPr>
            <a:lvl8pPr marL="4728591" indent="0">
              <a:buNone/>
              <a:defRPr sz="1478"/>
            </a:lvl8pPr>
            <a:lvl9pPr marL="5404104" indent="0">
              <a:buNone/>
              <a:defRPr sz="14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E47-94C5-4620-BC79-0220C49EA61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9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8419" y="576932"/>
            <a:ext cx="15536526" cy="2094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8419" y="2884657"/>
            <a:ext cx="15536526" cy="6875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8419" y="10043622"/>
            <a:ext cx="4053007" cy="576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C3E47-94C5-4620-BC79-0220C49EA61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6927" y="10043622"/>
            <a:ext cx="6079510" cy="576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21937" y="10043622"/>
            <a:ext cx="4053007" cy="576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1A535-EF11-4A20-8196-549359B6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7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351026" rtl="0" eaLnBrk="1" latinLnBrk="0" hangingPunct="1">
        <a:lnSpc>
          <a:spcPct val="90000"/>
        </a:lnSpc>
        <a:spcBef>
          <a:spcPct val="0"/>
        </a:spcBef>
        <a:buNone/>
        <a:defRPr sz="65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757" indent="-337757" algn="l" defTabSz="1351026" rtl="0" eaLnBrk="1" latinLnBrk="0" hangingPunct="1">
        <a:lnSpc>
          <a:spcPct val="90000"/>
        </a:lnSpc>
        <a:spcBef>
          <a:spcPts val="1478"/>
        </a:spcBef>
        <a:buFont typeface="Arial" panose="020B0604020202020204" pitchFamily="34" charset="0"/>
        <a:buChar char="•"/>
        <a:defRPr sz="4137" kern="1200">
          <a:solidFill>
            <a:schemeClr val="tx1"/>
          </a:solidFill>
          <a:latin typeface="+mn-lt"/>
          <a:ea typeface="+mn-ea"/>
          <a:cs typeface="+mn-cs"/>
        </a:defRPr>
      </a:lvl1pPr>
      <a:lvl2pPr marL="1013270" indent="-337757" algn="l" defTabSz="1351026" rtl="0" eaLnBrk="1" latinLnBrk="0" hangingPunct="1">
        <a:lnSpc>
          <a:spcPct val="90000"/>
        </a:lnSpc>
        <a:spcBef>
          <a:spcPts val="739"/>
        </a:spcBef>
        <a:buFont typeface="Arial" panose="020B0604020202020204" pitchFamily="34" charset="0"/>
        <a:buChar char="•"/>
        <a:defRPr sz="3546" kern="1200">
          <a:solidFill>
            <a:schemeClr val="tx1"/>
          </a:solidFill>
          <a:latin typeface="+mn-lt"/>
          <a:ea typeface="+mn-ea"/>
          <a:cs typeface="+mn-cs"/>
        </a:defRPr>
      </a:lvl2pPr>
      <a:lvl3pPr marL="1688783" indent="-337757" algn="l" defTabSz="1351026" rtl="0" eaLnBrk="1" latinLnBrk="0" hangingPunct="1">
        <a:lnSpc>
          <a:spcPct val="90000"/>
        </a:lnSpc>
        <a:spcBef>
          <a:spcPts val="739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3pPr>
      <a:lvl4pPr marL="2364296" indent="-337757" algn="l" defTabSz="1351026" rtl="0" eaLnBrk="1" latinLnBrk="0" hangingPunct="1">
        <a:lnSpc>
          <a:spcPct val="90000"/>
        </a:lnSpc>
        <a:spcBef>
          <a:spcPts val="739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4pPr>
      <a:lvl5pPr marL="3039809" indent="-337757" algn="l" defTabSz="1351026" rtl="0" eaLnBrk="1" latinLnBrk="0" hangingPunct="1">
        <a:lnSpc>
          <a:spcPct val="90000"/>
        </a:lnSpc>
        <a:spcBef>
          <a:spcPts val="739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5pPr>
      <a:lvl6pPr marL="3715322" indent="-337757" algn="l" defTabSz="1351026" rtl="0" eaLnBrk="1" latinLnBrk="0" hangingPunct="1">
        <a:lnSpc>
          <a:spcPct val="90000"/>
        </a:lnSpc>
        <a:spcBef>
          <a:spcPts val="739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6pPr>
      <a:lvl7pPr marL="4390835" indent="-337757" algn="l" defTabSz="1351026" rtl="0" eaLnBrk="1" latinLnBrk="0" hangingPunct="1">
        <a:lnSpc>
          <a:spcPct val="90000"/>
        </a:lnSpc>
        <a:spcBef>
          <a:spcPts val="739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7pPr>
      <a:lvl8pPr marL="5066348" indent="-337757" algn="l" defTabSz="1351026" rtl="0" eaLnBrk="1" latinLnBrk="0" hangingPunct="1">
        <a:lnSpc>
          <a:spcPct val="90000"/>
        </a:lnSpc>
        <a:spcBef>
          <a:spcPts val="739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8pPr>
      <a:lvl9pPr marL="5741861" indent="-337757" algn="l" defTabSz="1351026" rtl="0" eaLnBrk="1" latinLnBrk="0" hangingPunct="1">
        <a:lnSpc>
          <a:spcPct val="90000"/>
        </a:lnSpc>
        <a:spcBef>
          <a:spcPts val="739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1026" rtl="0" eaLnBrk="1" latinLnBrk="0" hangingPunct="1"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75513" algn="l" defTabSz="1351026" rtl="0" eaLnBrk="1" latinLnBrk="0" hangingPunct="1">
        <a:defRPr sz="2660" kern="1200">
          <a:solidFill>
            <a:schemeClr val="tx1"/>
          </a:solidFill>
          <a:latin typeface="+mn-lt"/>
          <a:ea typeface="+mn-ea"/>
          <a:cs typeface="+mn-cs"/>
        </a:defRPr>
      </a:lvl2pPr>
      <a:lvl3pPr marL="1351026" algn="l" defTabSz="1351026" rtl="0" eaLnBrk="1" latinLnBrk="0" hangingPunct="1">
        <a:defRPr sz="2660" kern="1200">
          <a:solidFill>
            <a:schemeClr val="tx1"/>
          </a:solidFill>
          <a:latin typeface="+mn-lt"/>
          <a:ea typeface="+mn-ea"/>
          <a:cs typeface="+mn-cs"/>
        </a:defRPr>
      </a:lvl3pPr>
      <a:lvl4pPr marL="2026539" algn="l" defTabSz="1351026" rtl="0" eaLnBrk="1" latinLnBrk="0" hangingPunct="1">
        <a:defRPr sz="2660" kern="1200">
          <a:solidFill>
            <a:schemeClr val="tx1"/>
          </a:solidFill>
          <a:latin typeface="+mn-lt"/>
          <a:ea typeface="+mn-ea"/>
          <a:cs typeface="+mn-cs"/>
        </a:defRPr>
      </a:lvl4pPr>
      <a:lvl5pPr marL="2702052" algn="l" defTabSz="1351026" rtl="0" eaLnBrk="1" latinLnBrk="0" hangingPunct="1">
        <a:defRPr sz="2660" kern="1200">
          <a:solidFill>
            <a:schemeClr val="tx1"/>
          </a:solidFill>
          <a:latin typeface="+mn-lt"/>
          <a:ea typeface="+mn-ea"/>
          <a:cs typeface="+mn-cs"/>
        </a:defRPr>
      </a:lvl5pPr>
      <a:lvl6pPr marL="3377565" algn="l" defTabSz="1351026" rtl="0" eaLnBrk="1" latinLnBrk="0" hangingPunct="1">
        <a:defRPr sz="2660" kern="1200">
          <a:solidFill>
            <a:schemeClr val="tx1"/>
          </a:solidFill>
          <a:latin typeface="+mn-lt"/>
          <a:ea typeface="+mn-ea"/>
          <a:cs typeface="+mn-cs"/>
        </a:defRPr>
      </a:lvl6pPr>
      <a:lvl7pPr marL="4053078" algn="l" defTabSz="1351026" rtl="0" eaLnBrk="1" latinLnBrk="0" hangingPunct="1">
        <a:defRPr sz="2660" kern="1200">
          <a:solidFill>
            <a:schemeClr val="tx1"/>
          </a:solidFill>
          <a:latin typeface="+mn-lt"/>
          <a:ea typeface="+mn-ea"/>
          <a:cs typeface="+mn-cs"/>
        </a:defRPr>
      </a:lvl7pPr>
      <a:lvl8pPr marL="4728591" algn="l" defTabSz="1351026" rtl="0" eaLnBrk="1" latinLnBrk="0" hangingPunct="1">
        <a:defRPr sz="2660" kern="1200">
          <a:solidFill>
            <a:schemeClr val="tx1"/>
          </a:solidFill>
          <a:latin typeface="+mn-lt"/>
          <a:ea typeface="+mn-ea"/>
          <a:cs typeface="+mn-cs"/>
        </a:defRPr>
      </a:lvl8pPr>
      <a:lvl9pPr marL="5404104" algn="l" defTabSz="1351026" rtl="0" eaLnBrk="1" latinLnBrk="0" hangingPunct="1">
        <a:defRPr sz="2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AFE653C0-5FDE-4A83-90B2-F2ACFE98E6B3}"/>
              </a:ext>
            </a:extLst>
          </p:cNvPr>
          <p:cNvGrpSpPr/>
          <p:nvPr/>
        </p:nvGrpSpPr>
        <p:grpSpPr>
          <a:xfrm>
            <a:off x="71180" y="59272"/>
            <a:ext cx="17853722" cy="10672866"/>
            <a:chOff x="3135851" y="524151"/>
            <a:chExt cx="15435339" cy="92271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52F0725-60F4-4B12-B50A-67CD0EE8D2EB}"/>
                </a:ext>
              </a:extLst>
            </p:cNvPr>
            <p:cNvSpPr/>
            <p:nvPr/>
          </p:nvSpPr>
          <p:spPr>
            <a:xfrm>
              <a:off x="6794256" y="524151"/>
              <a:ext cx="4264421" cy="1590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5767" tIns="52884" rIns="105767" bIns="528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165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Building</a:t>
              </a:r>
            </a:p>
            <a:p>
              <a:pPr algn="ctr"/>
              <a:r>
                <a:rPr lang="en-US" sz="4165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EA24DB75-00CE-46D1-BD86-24A1D80335F6}"/>
                    </a:ext>
                  </a:extLst>
                </p:cNvPr>
                <p:cNvSpPr/>
                <p:nvPr/>
              </p:nvSpPr>
              <p:spPr>
                <a:xfrm>
                  <a:off x="16722515" y="3444658"/>
                  <a:ext cx="1848675" cy="184867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105767" tIns="52884" rIns="105767" bIns="5288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324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HVAC</a:t>
                  </a:r>
                </a:p>
                <a:p>
                  <a:pPr algn="ctr"/>
                  <a:r>
                    <a:rPr lang="en-US" sz="324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Room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4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𝑯</m:t>
                        </m:r>
                      </m:oMath>
                    </m:oMathPara>
                  </a14:m>
                  <a:endParaRPr lang="en-US" sz="324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EA24DB75-00CE-46D1-BD86-24A1D80335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2515" y="3444658"/>
                  <a:ext cx="1848675" cy="1848675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F662284-C4B2-4A8F-9394-495918414E8D}"/>
                </a:ext>
              </a:extLst>
            </p:cNvPr>
            <p:cNvGrpSpPr/>
            <p:nvPr/>
          </p:nvGrpSpPr>
          <p:grpSpPr>
            <a:xfrm>
              <a:off x="3135851" y="3449913"/>
              <a:ext cx="5569566" cy="6301406"/>
              <a:chOff x="1811549" y="3323789"/>
              <a:chExt cx="5569566" cy="630140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3DFA308A-CE11-4827-A7A8-75EECF7FD266}"/>
                      </a:ext>
                    </a:extLst>
                  </p:cNvPr>
                  <p:cNvSpPr/>
                  <p:nvPr/>
                </p:nvSpPr>
                <p:spPr>
                  <a:xfrm>
                    <a:off x="2900855" y="3323789"/>
                    <a:ext cx="1874728" cy="1848675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5767" tIns="52884" rIns="105767" bIns="528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324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Level 1</a:t>
                    </a:r>
                    <a:endParaRPr lang="en-US" sz="1418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4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4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324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324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3DFA308A-CE11-4827-A7A8-75EECF7FD2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0855" y="3323789"/>
                    <a:ext cx="1874728" cy="18486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A666C228-AA67-4400-81F8-3AAE4DFED65C}"/>
                      </a:ext>
                    </a:extLst>
                  </p:cNvPr>
                  <p:cNvSpPr/>
                  <p:nvPr/>
                </p:nvSpPr>
                <p:spPr>
                  <a:xfrm>
                    <a:off x="1811549" y="6055691"/>
                    <a:ext cx="1106558" cy="110655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105767" tIns="52884" rIns="105767" bIns="528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2314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Small </a:t>
                    </a:r>
                  </a:p>
                  <a:p>
                    <a:pPr algn="ctr"/>
                    <a:r>
                      <a:rPr lang="en-US" sz="2314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Room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314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𝑺</m:t>
                          </m:r>
                          <m:sSub>
                            <m:sSubPr>
                              <m:ctrlPr>
                                <a:rPr lang="en-US" sz="2314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314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314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2314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A666C228-AA67-4400-81F8-3AAE4DFED6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1549" y="6055691"/>
                    <a:ext cx="1106558" cy="1106558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81CBB076-5E52-491B-9A35-40BF5059618D}"/>
                      </a:ext>
                    </a:extLst>
                  </p:cNvPr>
                  <p:cNvSpPr/>
                  <p:nvPr/>
                </p:nvSpPr>
                <p:spPr>
                  <a:xfrm>
                    <a:off x="4554866" y="6054994"/>
                    <a:ext cx="1590255" cy="159025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105767" tIns="365760" rIns="105767" bIns="528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3007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Big Room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007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𝑩</m:t>
                          </m:r>
                          <m:sSub>
                            <m:sSubPr>
                              <m:ctrlPr>
                                <a:rPr lang="en-US" sz="3007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007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3007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3007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81CBB076-5E52-491B-9A35-40BF505961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4866" y="6054994"/>
                    <a:ext cx="1590255" cy="1590255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l="-10390" r="-10390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Flowchart: Delay 25">
                    <a:extLst>
                      <a:ext uri="{FF2B5EF4-FFF2-40B4-BE49-F238E27FC236}">
                        <a16:creationId xmlns:a16="http://schemas.microsoft.com/office/drawing/2014/main" id="{30645FDA-861F-4FD7-82CC-2CA10D3CAE2A}"/>
                      </a:ext>
                    </a:extLst>
                  </p:cNvPr>
                  <p:cNvSpPr/>
                  <p:nvPr/>
                </p:nvSpPr>
                <p:spPr>
                  <a:xfrm>
                    <a:off x="6498246" y="8518637"/>
                    <a:ext cx="882869" cy="1106558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105767" tIns="52884" rIns="105767" bIns="528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 algn="ctr"/>
                    <a:r>
                      <a:rPr lang="en-US" sz="2400" b="1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Zone</a:t>
                    </a:r>
                  </a:p>
                  <a:p>
                    <a:pPr lvl="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en-US" sz="24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6" name="Flowchart: Delay 25">
                    <a:extLst>
                      <a:ext uri="{FF2B5EF4-FFF2-40B4-BE49-F238E27FC236}">
                        <a16:creationId xmlns:a16="http://schemas.microsoft.com/office/drawing/2014/main" id="{30645FDA-861F-4FD7-82CC-2CA10D3CAE2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8246" y="8518637"/>
                    <a:ext cx="882869" cy="1106558"/>
                  </a:xfrm>
                  <a:prstGeom prst="flowChartDelay">
                    <a:avLst/>
                  </a:prstGeom>
                  <a:blipFill>
                    <a:blip r:embed="rId6"/>
                    <a:stretch>
                      <a:fillRect l="-9249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Flowchart: Delay 27">
                    <a:extLst>
                      <a:ext uri="{FF2B5EF4-FFF2-40B4-BE49-F238E27FC236}">
                        <a16:creationId xmlns:a16="http://schemas.microsoft.com/office/drawing/2014/main" id="{F6EBD8B6-A5D3-40F1-B097-4ABC4C93B5AD}"/>
                      </a:ext>
                    </a:extLst>
                  </p:cNvPr>
                  <p:cNvSpPr/>
                  <p:nvPr/>
                </p:nvSpPr>
                <p:spPr>
                  <a:xfrm flipH="1">
                    <a:off x="3365254" y="8482991"/>
                    <a:ext cx="882869" cy="1106558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105767" tIns="52884" rIns="105767" bIns="528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Zone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sz="24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8" name="Flowchart: Delay 27">
                    <a:extLst>
                      <a:ext uri="{FF2B5EF4-FFF2-40B4-BE49-F238E27FC236}">
                        <a16:creationId xmlns:a16="http://schemas.microsoft.com/office/drawing/2014/main" id="{F6EBD8B6-A5D3-40F1-B097-4ABC4C93B5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365254" y="8482991"/>
                    <a:ext cx="882869" cy="1106558"/>
                  </a:xfrm>
                  <a:prstGeom prst="flowChartDelay">
                    <a:avLst/>
                  </a:prstGeom>
                  <a:blipFill>
                    <a:blip r:embed="rId7"/>
                    <a:stretch>
                      <a:fillRect r="-9195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67D5EDF-4097-4CCE-9DC8-77261F3BA8A4}"/>
                  </a:ext>
                </a:extLst>
              </p:cNvPr>
              <p:cNvGrpSpPr/>
              <p:nvPr/>
            </p:nvGrpSpPr>
            <p:grpSpPr>
              <a:xfrm>
                <a:off x="2351007" y="5172464"/>
                <a:ext cx="2990190" cy="876239"/>
                <a:chOff x="2351007" y="5172464"/>
                <a:chExt cx="2990190" cy="876239"/>
              </a:xfrm>
            </p:grpSpPr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CD1AC0C6-7AF9-4BB2-AD76-B33987C8CF54}"/>
                    </a:ext>
                  </a:extLst>
                </p:cNvPr>
                <p:cNvCxnSpPr>
                  <a:stCxn id="19" idx="2"/>
                </p:cNvCxnSpPr>
                <p:nvPr/>
              </p:nvCxnSpPr>
              <p:spPr>
                <a:xfrm>
                  <a:off x="3838219" y="5172464"/>
                  <a:ext cx="0" cy="44006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6D442A94-C4F3-43EC-B5E5-488833019196}"/>
                    </a:ext>
                  </a:extLst>
                </p:cNvPr>
                <p:cNvCxnSpPr/>
                <p:nvPr/>
              </p:nvCxnSpPr>
              <p:spPr>
                <a:xfrm>
                  <a:off x="2364828" y="5613560"/>
                  <a:ext cx="296391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54CAFF9E-5158-4847-9A69-11E64B6D1BE9}"/>
                    </a:ext>
                  </a:extLst>
                </p:cNvPr>
                <p:cNvCxnSpPr/>
                <p:nvPr/>
              </p:nvCxnSpPr>
              <p:spPr>
                <a:xfrm>
                  <a:off x="2351007" y="5608643"/>
                  <a:ext cx="0" cy="44006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2F1B126C-1670-4924-AF5B-FA11738BAF98}"/>
                    </a:ext>
                  </a:extLst>
                </p:cNvPr>
                <p:cNvCxnSpPr/>
                <p:nvPr/>
              </p:nvCxnSpPr>
              <p:spPr>
                <a:xfrm>
                  <a:off x="5341197" y="5603388"/>
                  <a:ext cx="0" cy="44006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98C4A9D-D31C-4B55-A3BA-11D891024B32}"/>
                  </a:ext>
                </a:extLst>
              </p:cNvPr>
              <p:cNvGrpSpPr/>
              <p:nvPr/>
            </p:nvGrpSpPr>
            <p:grpSpPr>
              <a:xfrm>
                <a:off x="3868719" y="7617381"/>
                <a:ext cx="2976369" cy="907770"/>
                <a:chOff x="2364828" y="5172464"/>
                <a:chExt cx="2976369" cy="907770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126C5CEB-1F7D-4A40-A5B7-AD18AF4DBFE0}"/>
                    </a:ext>
                  </a:extLst>
                </p:cNvPr>
                <p:cNvCxnSpPr/>
                <p:nvPr/>
              </p:nvCxnSpPr>
              <p:spPr>
                <a:xfrm>
                  <a:off x="3838219" y="5172464"/>
                  <a:ext cx="0" cy="44006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37DB3391-E1C3-4B7A-8D90-929208B34075}"/>
                    </a:ext>
                  </a:extLst>
                </p:cNvPr>
                <p:cNvCxnSpPr/>
                <p:nvPr/>
              </p:nvCxnSpPr>
              <p:spPr>
                <a:xfrm>
                  <a:off x="2364828" y="5613560"/>
                  <a:ext cx="296391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3B8F29C-E8EF-44E6-B0D2-4A6389706B0D}"/>
                    </a:ext>
                  </a:extLst>
                </p:cNvPr>
                <p:cNvCxnSpPr/>
                <p:nvPr/>
              </p:nvCxnSpPr>
              <p:spPr>
                <a:xfrm>
                  <a:off x="2382538" y="5640174"/>
                  <a:ext cx="0" cy="44006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9584111F-B5B1-4D60-8C9A-ABA6F491B0D3}"/>
                    </a:ext>
                  </a:extLst>
                </p:cNvPr>
                <p:cNvCxnSpPr/>
                <p:nvPr/>
              </p:nvCxnSpPr>
              <p:spPr>
                <a:xfrm>
                  <a:off x="5341197" y="5634919"/>
                  <a:ext cx="0" cy="44006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B9381D2-5C94-4AC1-8F1C-E32332D206A6}"/>
                </a:ext>
              </a:extLst>
            </p:cNvPr>
            <p:cNvGrpSpPr/>
            <p:nvPr/>
          </p:nvGrpSpPr>
          <p:grpSpPr>
            <a:xfrm>
              <a:off x="9909761" y="3444658"/>
              <a:ext cx="5569566" cy="6301406"/>
              <a:chOff x="1811549" y="3323789"/>
              <a:chExt cx="5569566" cy="630140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102A06E-A74B-4F90-9084-E48F610163C6}"/>
                      </a:ext>
                    </a:extLst>
                  </p:cNvPr>
                  <p:cNvSpPr/>
                  <p:nvPr/>
                </p:nvSpPr>
                <p:spPr>
                  <a:xfrm>
                    <a:off x="2900855" y="3323789"/>
                    <a:ext cx="1874728" cy="1848675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5767" tIns="52884" rIns="105767" bIns="528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324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Level 2</a:t>
                    </a:r>
                    <a:endParaRPr lang="en-US" sz="1418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4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4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324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324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102A06E-A74B-4F90-9084-E48F610163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0855" y="3323789"/>
                    <a:ext cx="1874728" cy="184867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425991C-D8F3-4818-8DFE-A2D4D5A32521}"/>
                      </a:ext>
                    </a:extLst>
                  </p:cNvPr>
                  <p:cNvSpPr/>
                  <p:nvPr/>
                </p:nvSpPr>
                <p:spPr>
                  <a:xfrm>
                    <a:off x="1811549" y="6055691"/>
                    <a:ext cx="1106558" cy="110655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105767" tIns="52884" rIns="105767" bIns="528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2314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Small </a:t>
                    </a:r>
                  </a:p>
                  <a:p>
                    <a:pPr algn="ctr"/>
                    <a:r>
                      <a:rPr lang="en-US" sz="2314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Room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314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𝑺</m:t>
                          </m:r>
                          <m:sSub>
                            <m:sSubPr>
                              <m:ctrlPr>
                                <a:rPr lang="en-US" sz="2314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314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314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2314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425991C-D8F3-4818-8DFE-A2D4D5A325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1549" y="6055691"/>
                    <a:ext cx="1106558" cy="1106558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03607ACF-573D-462F-8A94-C38F65399BF1}"/>
                      </a:ext>
                    </a:extLst>
                  </p:cNvPr>
                  <p:cNvSpPr/>
                  <p:nvPr/>
                </p:nvSpPr>
                <p:spPr>
                  <a:xfrm>
                    <a:off x="4554866" y="6054994"/>
                    <a:ext cx="1590255" cy="159025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105767" tIns="365760" rIns="105767" bIns="528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3007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Big Room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007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𝑩</m:t>
                          </m:r>
                          <m:sSub>
                            <m:sSubPr>
                              <m:ctrlPr>
                                <a:rPr lang="en-US" sz="3007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007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3007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3007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03607ACF-573D-462F-8A94-C38F65399BF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4866" y="6054994"/>
                    <a:ext cx="1590255" cy="1590255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l="-10423" r="-10749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Flowchart: Delay 45">
                    <a:extLst>
                      <a:ext uri="{FF2B5EF4-FFF2-40B4-BE49-F238E27FC236}">
                        <a16:creationId xmlns:a16="http://schemas.microsoft.com/office/drawing/2014/main" id="{3799F9C2-0424-4D74-A54B-8D1E2556C608}"/>
                      </a:ext>
                    </a:extLst>
                  </p:cNvPr>
                  <p:cNvSpPr/>
                  <p:nvPr/>
                </p:nvSpPr>
                <p:spPr>
                  <a:xfrm>
                    <a:off x="6498246" y="8518637"/>
                    <a:ext cx="882869" cy="1106558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105767" tIns="52884" rIns="105767" bIns="528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 algn="ctr"/>
                    <a:r>
                      <a:rPr lang="en-US" sz="2400" b="1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Zone</a:t>
                    </a:r>
                  </a:p>
                  <a:p>
                    <a:pPr lvl="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𝟐𝟐</m:t>
                              </m:r>
                            </m:sub>
                          </m:sSub>
                        </m:oMath>
                      </m:oMathPara>
                    </a14:m>
                    <a:endParaRPr lang="en-US" sz="24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6" name="Flowchart: Delay 45">
                    <a:extLst>
                      <a:ext uri="{FF2B5EF4-FFF2-40B4-BE49-F238E27FC236}">
                        <a16:creationId xmlns:a16="http://schemas.microsoft.com/office/drawing/2014/main" id="{3799F9C2-0424-4D74-A54B-8D1E2556C6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8246" y="8518637"/>
                    <a:ext cx="882869" cy="1106558"/>
                  </a:xfrm>
                  <a:prstGeom prst="flowChartDelay">
                    <a:avLst/>
                  </a:prstGeom>
                  <a:blipFill>
                    <a:blip r:embed="rId11"/>
                    <a:stretch>
                      <a:fillRect l="-9195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Flowchart: Delay 46">
                    <a:extLst>
                      <a:ext uri="{FF2B5EF4-FFF2-40B4-BE49-F238E27FC236}">
                        <a16:creationId xmlns:a16="http://schemas.microsoft.com/office/drawing/2014/main" id="{F170FCD2-948A-459F-9BB2-348520C99A06}"/>
                      </a:ext>
                    </a:extLst>
                  </p:cNvPr>
                  <p:cNvSpPr/>
                  <p:nvPr/>
                </p:nvSpPr>
                <p:spPr>
                  <a:xfrm flipH="1">
                    <a:off x="3365254" y="8482991"/>
                    <a:ext cx="882869" cy="1106558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none" lIns="105767" tIns="52884" rIns="105767" bIns="5288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 algn="ctr"/>
                    <a:r>
                      <a:rPr lang="en-US" sz="2400" b="1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Zone</a:t>
                    </a:r>
                  </a:p>
                  <a:p>
                    <a:pPr lvl="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𝟐𝟏</m:t>
                              </m:r>
                            </m:sub>
                          </m:sSub>
                        </m:oMath>
                      </m:oMathPara>
                    </a14:m>
                    <a:endParaRPr lang="en-US" sz="24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7" name="Flowchart: Delay 46">
                    <a:extLst>
                      <a:ext uri="{FF2B5EF4-FFF2-40B4-BE49-F238E27FC236}">
                        <a16:creationId xmlns:a16="http://schemas.microsoft.com/office/drawing/2014/main" id="{F170FCD2-948A-459F-9BB2-348520C99A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365254" y="8482991"/>
                    <a:ext cx="882869" cy="1106558"/>
                  </a:xfrm>
                  <a:prstGeom prst="flowChartDelay">
                    <a:avLst/>
                  </a:prstGeom>
                  <a:blipFill>
                    <a:blip r:embed="rId12"/>
                    <a:stretch>
                      <a:fillRect r="-9249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FBB2289-A147-4D7E-A478-48814C52A4F7}"/>
                  </a:ext>
                </a:extLst>
              </p:cNvPr>
              <p:cNvGrpSpPr/>
              <p:nvPr/>
            </p:nvGrpSpPr>
            <p:grpSpPr>
              <a:xfrm>
                <a:off x="2351007" y="5172464"/>
                <a:ext cx="2990190" cy="876239"/>
                <a:chOff x="2351007" y="5172464"/>
                <a:chExt cx="2990190" cy="876239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16DE128-733B-417D-BE63-E4E5D7576368}"/>
                    </a:ext>
                  </a:extLst>
                </p:cNvPr>
                <p:cNvCxnSpPr>
                  <a:stCxn id="43" idx="2"/>
                </p:cNvCxnSpPr>
                <p:nvPr/>
              </p:nvCxnSpPr>
              <p:spPr>
                <a:xfrm>
                  <a:off x="3838219" y="5172464"/>
                  <a:ext cx="0" cy="44006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3AD0937-AEDA-4A9F-B1A8-38CB3D75C611}"/>
                    </a:ext>
                  </a:extLst>
                </p:cNvPr>
                <p:cNvCxnSpPr/>
                <p:nvPr/>
              </p:nvCxnSpPr>
              <p:spPr>
                <a:xfrm>
                  <a:off x="2364828" y="5613560"/>
                  <a:ext cx="296391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045E6E86-54F9-4549-A631-3DED4B239BA9}"/>
                    </a:ext>
                  </a:extLst>
                </p:cNvPr>
                <p:cNvCxnSpPr/>
                <p:nvPr/>
              </p:nvCxnSpPr>
              <p:spPr>
                <a:xfrm>
                  <a:off x="2351007" y="5608643"/>
                  <a:ext cx="0" cy="44006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B0959AE3-B86A-4FCF-B574-4635ED46B1C7}"/>
                    </a:ext>
                  </a:extLst>
                </p:cNvPr>
                <p:cNvCxnSpPr/>
                <p:nvPr/>
              </p:nvCxnSpPr>
              <p:spPr>
                <a:xfrm>
                  <a:off x="5341197" y="5603388"/>
                  <a:ext cx="0" cy="44006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D9EC05DE-08BB-4BD4-A3ED-830DCA22C15A}"/>
                  </a:ext>
                </a:extLst>
              </p:cNvPr>
              <p:cNvGrpSpPr/>
              <p:nvPr/>
            </p:nvGrpSpPr>
            <p:grpSpPr>
              <a:xfrm>
                <a:off x="3868719" y="7617381"/>
                <a:ext cx="2976369" cy="907770"/>
                <a:chOff x="2364828" y="5172464"/>
                <a:chExt cx="2976369" cy="907770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272D4FC-9114-42C6-9BB4-14922EF989D0}"/>
                    </a:ext>
                  </a:extLst>
                </p:cNvPr>
                <p:cNvCxnSpPr/>
                <p:nvPr/>
              </p:nvCxnSpPr>
              <p:spPr>
                <a:xfrm>
                  <a:off x="3838219" y="5172464"/>
                  <a:ext cx="0" cy="44006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B1F0F88F-062C-47DE-B5A3-E8101B33A739}"/>
                    </a:ext>
                  </a:extLst>
                </p:cNvPr>
                <p:cNvCxnSpPr/>
                <p:nvPr/>
              </p:nvCxnSpPr>
              <p:spPr>
                <a:xfrm>
                  <a:off x="2364828" y="5613560"/>
                  <a:ext cx="296391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961AA9B-2A60-431C-BC4D-19A86FA0B4F4}"/>
                    </a:ext>
                  </a:extLst>
                </p:cNvPr>
                <p:cNvCxnSpPr/>
                <p:nvPr/>
              </p:nvCxnSpPr>
              <p:spPr>
                <a:xfrm>
                  <a:off x="2382538" y="5640174"/>
                  <a:ext cx="0" cy="44006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52D8E1B1-90E4-42E0-A0AE-1C5566255F38}"/>
                    </a:ext>
                  </a:extLst>
                </p:cNvPr>
                <p:cNvCxnSpPr/>
                <p:nvPr/>
              </p:nvCxnSpPr>
              <p:spPr>
                <a:xfrm>
                  <a:off x="5341197" y="5634919"/>
                  <a:ext cx="0" cy="44006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5E47202-48AB-4539-BAFD-50AABCA1A046}"/>
                </a:ext>
              </a:extLst>
            </p:cNvPr>
            <p:cNvCxnSpPr>
              <a:cxnSpLocks/>
            </p:cNvCxnSpPr>
            <p:nvPr/>
          </p:nvCxnSpPr>
          <p:spPr>
            <a:xfrm>
              <a:off x="8913325" y="2114407"/>
              <a:ext cx="0" cy="6918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70AC56A-4FCB-401A-89F7-C4FB38B9D93B}"/>
                </a:ext>
              </a:extLst>
            </p:cNvPr>
            <p:cNvCxnSpPr>
              <a:cxnSpLocks/>
            </p:cNvCxnSpPr>
            <p:nvPr/>
          </p:nvCxnSpPr>
          <p:spPr>
            <a:xfrm>
              <a:off x="5162521" y="2806262"/>
              <a:ext cx="124948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79890FA-814E-4E25-B42C-6F8251453449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5155881" y="2802834"/>
              <a:ext cx="6640" cy="6470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048BA52-F0F2-4629-B58D-5E87C2BD5CFC}"/>
                </a:ext>
              </a:extLst>
            </p:cNvPr>
            <p:cNvCxnSpPr>
              <a:cxnSpLocks/>
            </p:cNvCxnSpPr>
            <p:nvPr/>
          </p:nvCxnSpPr>
          <p:spPr>
            <a:xfrm>
              <a:off x="11961322" y="2797579"/>
              <a:ext cx="6640" cy="6470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EC6C15F-AE0B-49DE-8C22-887D3E4447E0}"/>
                </a:ext>
              </a:extLst>
            </p:cNvPr>
            <p:cNvCxnSpPr>
              <a:cxnSpLocks/>
            </p:cNvCxnSpPr>
            <p:nvPr/>
          </p:nvCxnSpPr>
          <p:spPr>
            <a:xfrm>
              <a:off x="17663178" y="2792324"/>
              <a:ext cx="6640" cy="6470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007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</TotalTime>
  <Words>35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Anshul Agarwal</dc:creator>
  <cp:lastModifiedBy>Anshul Agarwal</cp:lastModifiedBy>
  <cp:revision>11</cp:revision>
  <dcterms:created xsi:type="dcterms:W3CDTF">2019-12-08T06:26:55Z</dcterms:created>
  <dcterms:modified xsi:type="dcterms:W3CDTF">2019-12-08T12:59:15Z</dcterms:modified>
</cp:coreProperties>
</file>