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013363" cy="10836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849217-DD01-41A8-9727-9FFEAC83A55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671" y="1773437"/>
            <a:ext cx="13510022" cy="3772629"/>
          </a:xfrm>
        </p:spPr>
        <p:txBody>
          <a:bodyPr anchor="b"/>
          <a:lstStyle>
            <a:lvl1pPr algn="ctr"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671" y="5691554"/>
            <a:ext cx="13510022" cy="2616257"/>
          </a:xfrm>
        </p:spPr>
        <p:txBody>
          <a:bodyPr/>
          <a:lstStyle>
            <a:lvl1pPr marL="0" indent="0" algn="ctr">
              <a:buNone/>
              <a:defRPr sz="3546"/>
            </a:lvl1pPr>
            <a:lvl2pPr marL="675513" indent="0" algn="ctr">
              <a:buNone/>
              <a:defRPr sz="2955"/>
            </a:lvl2pPr>
            <a:lvl3pPr marL="1351026" indent="0" algn="ctr">
              <a:buNone/>
              <a:defRPr sz="2660"/>
            </a:lvl3pPr>
            <a:lvl4pPr marL="2026539" indent="0" algn="ctr">
              <a:buNone/>
              <a:defRPr sz="2364"/>
            </a:lvl4pPr>
            <a:lvl5pPr marL="2702052" indent="0" algn="ctr">
              <a:buNone/>
              <a:defRPr sz="2364"/>
            </a:lvl5pPr>
            <a:lvl6pPr marL="3377565" indent="0" algn="ctr">
              <a:buNone/>
              <a:defRPr sz="2364"/>
            </a:lvl6pPr>
            <a:lvl7pPr marL="4053078" indent="0" algn="ctr">
              <a:buNone/>
              <a:defRPr sz="2364"/>
            </a:lvl7pPr>
            <a:lvl8pPr marL="4728591" indent="0" algn="ctr">
              <a:buNone/>
              <a:defRPr sz="2364"/>
            </a:lvl8pPr>
            <a:lvl9pPr marL="5404104" indent="0" algn="ctr">
              <a:buNone/>
              <a:defRPr sz="23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0813" y="576931"/>
            <a:ext cx="3884131" cy="9183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419" y="576931"/>
            <a:ext cx="11427227" cy="9183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7" y="2701545"/>
            <a:ext cx="15536526" cy="4507589"/>
          </a:xfrm>
        </p:spPr>
        <p:txBody>
          <a:bodyPr anchor="b"/>
          <a:lstStyle>
            <a:lvl1pPr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037" y="7251777"/>
            <a:ext cx="15536526" cy="2370434"/>
          </a:xfrm>
        </p:spPr>
        <p:txBody>
          <a:bodyPr/>
          <a:lstStyle>
            <a:lvl1pPr marL="0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1pPr>
            <a:lvl2pPr marL="675513" indent="0">
              <a:buNone/>
              <a:defRPr sz="2955">
                <a:solidFill>
                  <a:schemeClr val="tx1">
                    <a:tint val="75000"/>
                  </a:schemeClr>
                </a:solidFill>
              </a:defRPr>
            </a:lvl2pPr>
            <a:lvl3pPr marL="135102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3pPr>
            <a:lvl4pPr marL="2026539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4pPr>
            <a:lvl5pPr marL="2702052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5pPr>
            <a:lvl6pPr marL="3377565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6pPr>
            <a:lvl7pPr marL="4053078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7pPr>
            <a:lvl8pPr marL="4728591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8pPr>
            <a:lvl9pPr marL="5404104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419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9265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5" y="576932"/>
            <a:ext cx="15536526" cy="2094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766" y="2656393"/>
            <a:ext cx="762049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766" y="3958251"/>
            <a:ext cx="762049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9265" y="2656393"/>
            <a:ext cx="765802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9265" y="3958251"/>
            <a:ext cx="765802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26" y="1560224"/>
            <a:ext cx="9119265" cy="7700779"/>
          </a:xfrm>
        </p:spPr>
        <p:txBody>
          <a:bodyPr/>
          <a:lstStyle>
            <a:lvl1pPr>
              <a:defRPr sz="4728"/>
            </a:lvl1pPr>
            <a:lvl2pPr>
              <a:defRPr sz="4137"/>
            </a:lvl2pPr>
            <a:lvl3pPr>
              <a:defRPr sz="3546"/>
            </a:lvl3pPr>
            <a:lvl4pPr>
              <a:defRPr sz="2955"/>
            </a:lvl4pPr>
            <a:lvl5pPr>
              <a:defRPr sz="2955"/>
            </a:lvl5pPr>
            <a:lvl6pPr>
              <a:defRPr sz="2955"/>
            </a:lvl6pPr>
            <a:lvl7pPr>
              <a:defRPr sz="2955"/>
            </a:lvl7pPr>
            <a:lvl8pPr>
              <a:defRPr sz="2955"/>
            </a:lvl8pPr>
            <a:lvl9pPr>
              <a:defRPr sz="29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8026" y="1560224"/>
            <a:ext cx="9119265" cy="7700779"/>
          </a:xfrm>
        </p:spPr>
        <p:txBody>
          <a:bodyPr anchor="t"/>
          <a:lstStyle>
            <a:lvl1pPr marL="0" indent="0">
              <a:buNone/>
              <a:defRPr sz="4728"/>
            </a:lvl1pPr>
            <a:lvl2pPr marL="675513" indent="0">
              <a:buNone/>
              <a:defRPr sz="4137"/>
            </a:lvl2pPr>
            <a:lvl3pPr marL="1351026" indent="0">
              <a:buNone/>
              <a:defRPr sz="3546"/>
            </a:lvl3pPr>
            <a:lvl4pPr marL="2026539" indent="0">
              <a:buNone/>
              <a:defRPr sz="2955"/>
            </a:lvl4pPr>
            <a:lvl5pPr marL="2702052" indent="0">
              <a:buNone/>
              <a:defRPr sz="2955"/>
            </a:lvl5pPr>
            <a:lvl6pPr marL="3377565" indent="0">
              <a:buNone/>
              <a:defRPr sz="2955"/>
            </a:lvl6pPr>
            <a:lvl7pPr marL="4053078" indent="0">
              <a:buNone/>
              <a:defRPr sz="2955"/>
            </a:lvl7pPr>
            <a:lvl8pPr marL="4728591" indent="0">
              <a:buNone/>
              <a:defRPr sz="2955"/>
            </a:lvl8pPr>
            <a:lvl9pPr marL="5404104" indent="0">
              <a:buNone/>
              <a:defRPr sz="29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419" y="576932"/>
            <a:ext cx="15536526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419" y="2884657"/>
            <a:ext cx="15536526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419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E47-94C5-4620-BC79-0220C49EA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6927" y="10043622"/>
            <a:ext cx="6079510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1937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51026" rtl="0" eaLnBrk="1" latinLnBrk="0" hangingPunct="1">
        <a:lnSpc>
          <a:spcPct val="90000"/>
        </a:lnSpc>
        <a:spcBef>
          <a:spcPct val="0"/>
        </a:spcBef>
        <a:buNone/>
        <a:defRPr sz="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757" indent="-337757" algn="l" defTabSz="1351026" rtl="0" eaLnBrk="1" latinLnBrk="0" hangingPunct="1">
        <a:lnSpc>
          <a:spcPct val="90000"/>
        </a:lnSpc>
        <a:spcBef>
          <a:spcPts val="1478"/>
        </a:spcBef>
        <a:buFont typeface="Arial" panose="020B0604020202020204" pitchFamily="34" charset="0"/>
        <a:buChar char="•"/>
        <a:defRPr sz="4137" kern="1200">
          <a:solidFill>
            <a:schemeClr val="tx1"/>
          </a:solidFill>
          <a:latin typeface="+mn-lt"/>
          <a:ea typeface="+mn-ea"/>
          <a:cs typeface="+mn-cs"/>
        </a:defRPr>
      </a:lvl1pPr>
      <a:lvl2pPr marL="1013270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3546" kern="1200">
          <a:solidFill>
            <a:schemeClr val="tx1"/>
          </a:solidFill>
          <a:latin typeface="+mn-lt"/>
          <a:ea typeface="+mn-ea"/>
          <a:cs typeface="+mn-cs"/>
        </a:defRPr>
      </a:lvl2pPr>
      <a:lvl3pPr marL="1688783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2364296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3039809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715322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390835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5066348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741861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75513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2pPr>
      <a:lvl3pPr marL="1351026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026539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2702052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377565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053078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4728591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404104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2F0725-60F4-4B12-B50A-67CD0EE8D2EB}"/>
              </a:ext>
            </a:extLst>
          </p:cNvPr>
          <p:cNvSpPr/>
          <p:nvPr/>
        </p:nvSpPr>
        <p:spPr>
          <a:xfrm>
            <a:off x="4302778" y="59272"/>
            <a:ext cx="4932563" cy="1839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16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pPr algn="ctr"/>
            <a:r>
              <a:rPr lang="en-US" sz="416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/>
              <p:nvPr/>
            </p:nvSpPr>
            <p:spPr>
              <a:xfrm>
                <a:off x="15786580" y="3437359"/>
                <a:ext cx="2138322" cy="21383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HVAC</a:t>
                </a:r>
              </a:p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4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580" y="3437359"/>
                <a:ext cx="2138322" cy="21383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/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Level 1</a:t>
                </a:r>
                <a:endParaRPr lang="en-US" sz="1418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/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</a:p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14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  <m:sSub>
                        <m:sSubPr>
                          <m:ctrlP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31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1CBB076-5E52-491B-9A35-40BF5059618D}"/>
                  </a:ext>
                </a:extLst>
              </p:cNvPr>
              <p:cNvSpPr/>
              <p:nvPr/>
            </p:nvSpPr>
            <p:spPr>
              <a:xfrm>
                <a:off x="3244315" y="6602564"/>
                <a:ext cx="1839413" cy="183941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7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7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  <m:sSub>
                        <m:sSubPr>
                          <m:ctrlP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007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1CBB076-5E52-491B-9A35-40BF5059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15" y="6602564"/>
                <a:ext cx="1839413" cy="1839414"/>
              </a:xfrm>
              <a:prstGeom prst="ellipse">
                <a:avLst/>
              </a:prstGeom>
              <a:blipFill>
                <a:blip r:embed="rId5"/>
                <a:stretch>
                  <a:fillRect l="-10390" r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lay 25">
                <a:extLst>
                  <a:ext uri="{FF2B5EF4-FFF2-40B4-BE49-F238E27FC236}">
                    <a16:creationId xmlns:a16="http://schemas.microsoft.com/office/drawing/2014/main" id="{30645FDA-861F-4FD7-82CC-2CA10D3CAE2A}"/>
                  </a:ext>
                </a:extLst>
              </p:cNvPr>
              <p:cNvSpPr/>
              <p:nvPr/>
            </p:nvSpPr>
            <p:spPr>
              <a:xfrm>
                <a:off x="5492181" y="9452206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Flowchart: Delay 25">
                <a:extLst>
                  <a:ext uri="{FF2B5EF4-FFF2-40B4-BE49-F238E27FC236}">
                    <a16:creationId xmlns:a16="http://schemas.microsoft.com/office/drawing/2014/main" id="{30645FDA-861F-4FD7-82CC-2CA10D3CA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81" y="9452206"/>
                <a:ext cx="1021195" cy="1279932"/>
              </a:xfrm>
              <a:prstGeom prst="flowChartDelay">
                <a:avLst/>
              </a:prstGeom>
              <a:blipFill>
                <a:blip r:embed="rId6"/>
                <a:stretch>
                  <a:fillRect l="-92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F6EBD8B6-A5D3-40F1-B097-4ABC4C93B5AD}"/>
                  </a:ext>
                </a:extLst>
              </p:cNvPr>
              <p:cNvSpPr/>
              <p:nvPr/>
            </p:nvSpPr>
            <p:spPr>
              <a:xfrm flipH="1">
                <a:off x="1868317" y="9410975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F6EBD8B6-A5D3-40F1-B097-4ABC4C93B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68317" y="9410975"/>
                <a:ext cx="1021195" cy="1279932"/>
              </a:xfrm>
              <a:prstGeom prst="flowChartDelay">
                <a:avLst/>
              </a:prstGeom>
              <a:blipFill>
                <a:blip r:embed="rId7"/>
                <a:stretch>
                  <a:fillRect r="-91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1AC0C6-7AF9-4BB2-AD76-B33987C8CF54}"/>
              </a:ext>
            </a:extLst>
          </p:cNvPr>
          <p:cNvCxnSpPr>
            <a:stCxn id="19" idx="2"/>
          </p:cNvCxnSpPr>
          <p:nvPr/>
        </p:nvCxnSpPr>
        <p:spPr>
          <a:xfrm>
            <a:off x="2415385" y="5581760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442A94-C4F3-43EC-B5E5-488833019196}"/>
              </a:ext>
            </a:extLst>
          </p:cNvPr>
          <p:cNvCxnSpPr/>
          <p:nvPr/>
        </p:nvCxnSpPr>
        <p:spPr>
          <a:xfrm>
            <a:off x="711145" y="6091966"/>
            <a:ext cx="3428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CAFF9E-5158-4847-9A69-11E64B6D1BE9}"/>
              </a:ext>
            </a:extLst>
          </p:cNvPr>
          <p:cNvCxnSpPr/>
          <p:nvPr/>
        </p:nvCxnSpPr>
        <p:spPr>
          <a:xfrm>
            <a:off x="695159" y="6086279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1B126C-1670-4924-AF5B-FA11738BAF98}"/>
              </a:ext>
            </a:extLst>
          </p:cNvPr>
          <p:cNvCxnSpPr/>
          <p:nvPr/>
        </p:nvCxnSpPr>
        <p:spPr>
          <a:xfrm>
            <a:off x="4140784" y="6093264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6C5CEB-1F7D-4A40-A5B7-AD18AF4DBFE0}"/>
              </a:ext>
            </a:extLst>
          </p:cNvPr>
          <p:cNvCxnSpPr>
            <a:cxnSpLocks/>
          </p:cNvCxnSpPr>
          <p:nvPr/>
        </p:nvCxnSpPr>
        <p:spPr>
          <a:xfrm>
            <a:off x="4164022" y="8455041"/>
            <a:ext cx="0" cy="4634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B3391-E1C3-4B7A-8D90-929208B34075}"/>
              </a:ext>
            </a:extLst>
          </p:cNvPr>
          <p:cNvCxnSpPr/>
          <p:nvPr/>
        </p:nvCxnSpPr>
        <p:spPr>
          <a:xfrm>
            <a:off x="2450664" y="8919949"/>
            <a:ext cx="34282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B8F29C-E8EF-44E6-B0D2-4A6389706B0D}"/>
              </a:ext>
            </a:extLst>
          </p:cNvPr>
          <p:cNvCxnSpPr>
            <a:cxnSpLocks/>
          </p:cNvCxnSpPr>
          <p:nvPr/>
        </p:nvCxnSpPr>
        <p:spPr>
          <a:xfrm>
            <a:off x="2458086" y="8938576"/>
            <a:ext cx="0" cy="4683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84111F-B5B1-4D60-8C9A-ABA6F491B0D3}"/>
              </a:ext>
            </a:extLst>
          </p:cNvPr>
          <p:cNvCxnSpPr/>
          <p:nvPr/>
        </p:nvCxnSpPr>
        <p:spPr>
          <a:xfrm>
            <a:off x="5880302" y="8918529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02A06E-A74B-4F90-9084-E48F610163C6}"/>
                  </a:ext>
                </a:extLst>
              </p:cNvPr>
              <p:cNvSpPr/>
              <p:nvPr/>
            </p:nvSpPr>
            <p:spPr>
              <a:xfrm>
                <a:off x="9166392" y="3437359"/>
                <a:ext cx="2168457" cy="2138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Level 2</a:t>
                </a:r>
                <a:endParaRPr lang="en-US" sz="1418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02A06E-A74B-4F90-9084-E48F61016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92" y="3437359"/>
                <a:ext cx="2168457" cy="21383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25991C-D8F3-4818-8DFE-A2D4D5A32521}"/>
                  </a:ext>
                </a:extLst>
              </p:cNvPr>
              <p:cNvSpPr/>
              <p:nvPr/>
            </p:nvSpPr>
            <p:spPr>
              <a:xfrm>
                <a:off x="7906415" y="6597291"/>
                <a:ext cx="1279932" cy="12799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</a:p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14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  <m:sSub>
                        <m:sSubPr>
                          <m:ctrlP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31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25991C-D8F3-4818-8DFE-A2D4D5A32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5" y="6597291"/>
                <a:ext cx="1279932" cy="12799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607ACF-573D-462F-8A94-C38F65399BF1}"/>
                  </a:ext>
                </a:extLst>
              </p:cNvPr>
              <p:cNvSpPr/>
              <p:nvPr/>
            </p:nvSpPr>
            <p:spPr>
              <a:xfrm>
                <a:off x="11079550" y="6596485"/>
                <a:ext cx="1839413" cy="183941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7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7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  <m:sSub>
                        <m:sSubPr>
                          <m:ctrlP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007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607ACF-573D-462F-8A94-C38F6539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50" y="6596485"/>
                <a:ext cx="1839413" cy="1839414"/>
              </a:xfrm>
              <a:prstGeom prst="ellipse">
                <a:avLst/>
              </a:prstGeom>
              <a:blipFill>
                <a:blip r:embed="rId10"/>
                <a:stretch>
                  <a:fillRect l="-10423" r="-107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Delay 45">
                <a:extLst>
                  <a:ext uri="{FF2B5EF4-FFF2-40B4-BE49-F238E27FC236}">
                    <a16:creationId xmlns:a16="http://schemas.microsoft.com/office/drawing/2014/main" id="{3799F9C2-0424-4D74-A54B-8D1E2556C608}"/>
                  </a:ext>
                </a:extLst>
              </p:cNvPr>
              <p:cNvSpPr/>
              <p:nvPr/>
            </p:nvSpPr>
            <p:spPr>
              <a:xfrm>
                <a:off x="13327416" y="9446127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Flowchart: Delay 45">
                <a:extLst>
                  <a:ext uri="{FF2B5EF4-FFF2-40B4-BE49-F238E27FC236}">
                    <a16:creationId xmlns:a16="http://schemas.microsoft.com/office/drawing/2014/main" id="{3799F9C2-0424-4D74-A54B-8D1E2556C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416" y="9446127"/>
                <a:ext cx="1021195" cy="1279932"/>
              </a:xfrm>
              <a:prstGeom prst="flowChartDelay">
                <a:avLst/>
              </a:prstGeom>
              <a:blipFill>
                <a:blip r:embed="rId11"/>
                <a:stretch>
                  <a:fillRect l="-91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F170FCD2-948A-459F-9BB2-348520C99A06}"/>
                  </a:ext>
                </a:extLst>
              </p:cNvPr>
              <p:cNvSpPr/>
              <p:nvPr/>
            </p:nvSpPr>
            <p:spPr>
              <a:xfrm flipH="1">
                <a:off x="9703552" y="9404896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F170FCD2-948A-459F-9BB2-348520C99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03552" y="9404896"/>
                <a:ext cx="1021195" cy="1279932"/>
              </a:xfrm>
              <a:prstGeom prst="flowChartDelay">
                <a:avLst/>
              </a:prstGeom>
              <a:blipFill>
                <a:blip r:embed="rId12"/>
                <a:stretch>
                  <a:fillRect r="-92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6DE128-733B-417D-BE63-E4E5D7576368}"/>
              </a:ext>
            </a:extLst>
          </p:cNvPr>
          <p:cNvCxnSpPr>
            <a:stCxn id="43" idx="2"/>
          </p:cNvCxnSpPr>
          <p:nvPr/>
        </p:nvCxnSpPr>
        <p:spPr>
          <a:xfrm>
            <a:off x="10250620" y="5575681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AD0937-AEDA-4A9F-B1A8-38CB3D75C611}"/>
              </a:ext>
            </a:extLst>
          </p:cNvPr>
          <p:cNvCxnSpPr/>
          <p:nvPr/>
        </p:nvCxnSpPr>
        <p:spPr>
          <a:xfrm>
            <a:off x="8546380" y="6085887"/>
            <a:ext cx="3428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5E6E86-54F9-4549-A631-3DED4B239BA9}"/>
              </a:ext>
            </a:extLst>
          </p:cNvPr>
          <p:cNvCxnSpPr>
            <a:cxnSpLocks/>
          </p:cNvCxnSpPr>
          <p:nvPr/>
        </p:nvCxnSpPr>
        <p:spPr>
          <a:xfrm>
            <a:off x="8530394" y="6091966"/>
            <a:ext cx="0" cy="4972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959AE3-B86A-4FCF-B574-4635ED46B1C7}"/>
              </a:ext>
            </a:extLst>
          </p:cNvPr>
          <p:cNvCxnSpPr/>
          <p:nvPr/>
        </p:nvCxnSpPr>
        <p:spPr>
          <a:xfrm>
            <a:off x="11976019" y="6087185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72D4FC-9114-42C6-9BB4-14922EF989D0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11999257" y="8435899"/>
            <a:ext cx="0" cy="46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F0F88F-062C-47DE-B5A3-E8101B33A739}"/>
              </a:ext>
            </a:extLst>
          </p:cNvPr>
          <p:cNvCxnSpPr/>
          <p:nvPr/>
        </p:nvCxnSpPr>
        <p:spPr>
          <a:xfrm>
            <a:off x="10285899" y="8913870"/>
            <a:ext cx="34282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61AA9B-2A60-431C-BC4D-19A86FA0B4F4}"/>
              </a:ext>
            </a:extLst>
          </p:cNvPr>
          <p:cNvCxnSpPr/>
          <p:nvPr/>
        </p:nvCxnSpPr>
        <p:spPr>
          <a:xfrm>
            <a:off x="10280258" y="8905465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D8E1B1-90E4-42E0-A0AE-1C5566255F38}"/>
              </a:ext>
            </a:extLst>
          </p:cNvPr>
          <p:cNvCxnSpPr/>
          <p:nvPr/>
        </p:nvCxnSpPr>
        <p:spPr>
          <a:xfrm>
            <a:off x="13702474" y="8912450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E47202-48AB-4539-BAFD-50AABCA1A046}"/>
              </a:ext>
            </a:extLst>
          </p:cNvPr>
          <p:cNvCxnSpPr>
            <a:cxnSpLocks/>
          </p:cNvCxnSpPr>
          <p:nvPr/>
        </p:nvCxnSpPr>
        <p:spPr>
          <a:xfrm>
            <a:off x="6753859" y="1898687"/>
            <a:ext cx="0" cy="800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0AC56A-4FCB-401A-89F7-C4FB38B9D93B}"/>
              </a:ext>
            </a:extLst>
          </p:cNvPr>
          <p:cNvCxnSpPr>
            <a:cxnSpLocks/>
          </p:cNvCxnSpPr>
          <p:nvPr/>
        </p:nvCxnSpPr>
        <p:spPr>
          <a:xfrm>
            <a:off x="2415385" y="2698941"/>
            <a:ext cx="14452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9890FA-814E-4E25-B42C-6F82514534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5386" y="2708038"/>
            <a:ext cx="0" cy="73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48BA52-F0F2-4629-B58D-5E87C2BD5CFC}"/>
              </a:ext>
            </a:extLst>
          </p:cNvPr>
          <p:cNvCxnSpPr>
            <a:cxnSpLocks/>
          </p:cNvCxnSpPr>
          <p:nvPr/>
        </p:nvCxnSpPr>
        <p:spPr>
          <a:xfrm>
            <a:off x="10287091" y="2708038"/>
            <a:ext cx="0" cy="742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C6C15F-AE0B-49DE-8C22-887D3E4447E0}"/>
              </a:ext>
            </a:extLst>
          </p:cNvPr>
          <p:cNvCxnSpPr>
            <a:cxnSpLocks/>
          </p:cNvCxnSpPr>
          <p:nvPr/>
        </p:nvCxnSpPr>
        <p:spPr>
          <a:xfrm>
            <a:off x="16867916" y="2698941"/>
            <a:ext cx="14388" cy="732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35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Agarwal</dc:creator>
  <cp:lastModifiedBy>Anshul Agarwal</cp:lastModifiedBy>
  <cp:revision>12</cp:revision>
  <dcterms:created xsi:type="dcterms:W3CDTF">2019-12-08T06:26:55Z</dcterms:created>
  <dcterms:modified xsi:type="dcterms:W3CDTF">2019-12-11T05:48:47Z</dcterms:modified>
</cp:coreProperties>
</file>