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Roboto"/>
      <p:regular r:id="rId25"/>
      <p:bold r:id="rId26"/>
      <p:italic r:id="rId27"/>
      <p:boldItalic r:id="rId28"/>
    </p:embeddedFont>
    <p:embeddedFont>
      <p:font typeface="Merriweather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bold.fntdata"/><Relationship Id="rId25" Type="http://schemas.openxmlformats.org/officeDocument/2006/relationships/font" Target="fonts/Roboto-regular.fntdata"/><Relationship Id="rId28" Type="http://schemas.openxmlformats.org/officeDocument/2006/relationships/font" Target="fonts/Roboto-boldItalic.fntdata"/><Relationship Id="rId27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erriweather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erriweather-italic.fntdata"/><Relationship Id="rId30" Type="http://schemas.openxmlformats.org/officeDocument/2006/relationships/font" Target="fonts/Merriweather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Merriweather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893f531c00_0_23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893f531c00_0_23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893f531c00_0_23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893f531c00_0_23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893f531c00_0_23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893f531c00_0_23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893f531c00_0_23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893f531c00_0_23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893f531c00_0_23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893f531c00_0_23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893f531c00_0_23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893f531c00_0_23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893f531c00_0_23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893f531c00_0_23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893f531c00_0_23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893f531c00_0_23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893f531c00_0_23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893f531c00_0_23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893f531c00_0_23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893f531c00_0_23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893f531c00_0_2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893f531c00_0_2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893f531c00_0_22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893f531c00_0_22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893f531c00_0_22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893f531c00_0_22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893f531c00_0_23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893f531c00_0_23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893f531c00_0_23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893f531c00_0_2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893f531c00_0_23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893f531c00_0_2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893f531c00_0_23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893f531c00_0_23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893f531c00_0_23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893f531c00_0_23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272200" y="687800"/>
            <a:ext cx="69444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EMPLOYEE MANAGEMENT SYSTEM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6071425" y="3520801"/>
            <a:ext cx="4242600" cy="137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t/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BY:</a:t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ANSHUL KUMAR</a:t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206625</a:t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VIEW EMPLOYEES</a:t>
            </a:r>
            <a:endParaRPr/>
          </a:p>
        </p:txBody>
      </p:sp>
      <p:sp>
        <p:nvSpPr>
          <p:cNvPr id="122" name="Google Shape;122;p22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3" name="Google Shape;12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500918"/>
            <a:ext cx="4530301" cy="21616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UPDATE EMPLOYEE DETAILS</a:t>
            </a:r>
            <a:endParaRPr/>
          </a:p>
        </p:txBody>
      </p:sp>
      <p:sp>
        <p:nvSpPr>
          <p:cNvPr id="129" name="Google Shape;129;p23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0" name="Google Shape;13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3675" y="0"/>
            <a:ext cx="4820326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DELETE EMPLOYEE</a:t>
            </a:r>
            <a:endParaRPr/>
          </a:p>
        </p:txBody>
      </p:sp>
      <p:sp>
        <p:nvSpPr>
          <p:cNvPr id="136" name="Google Shape;136;p2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7" name="Google Shape;13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4575" y="999050"/>
            <a:ext cx="4819425" cy="180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/>
          <p:nvPr>
            <p:ph type="title"/>
          </p:nvPr>
        </p:nvSpPr>
        <p:spPr>
          <a:xfrm>
            <a:off x="322325" y="522450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OUTPUTS</a:t>
            </a:r>
            <a:endParaRPr/>
          </a:p>
        </p:txBody>
      </p:sp>
      <p:sp>
        <p:nvSpPr>
          <p:cNvPr id="143" name="Google Shape;143;p25"/>
          <p:cNvSpPr txBox="1"/>
          <p:nvPr>
            <p:ph idx="1" type="body"/>
          </p:nvPr>
        </p:nvSpPr>
        <p:spPr>
          <a:xfrm>
            <a:off x="4655275" y="522450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4" name="Google Shape;14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5275" y="829750"/>
            <a:ext cx="4166400" cy="34839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6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OUTPUTS</a:t>
            </a:r>
            <a:endParaRPr/>
          </a:p>
        </p:txBody>
      </p:sp>
      <p:sp>
        <p:nvSpPr>
          <p:cNvPr id="150" name="Google Shape;150;p26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1" name="Google Shape;15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6375" y="599650"/>
            <a:ext cx="4777625" cy="204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7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OUTPUTS</a:t>
            </a:r>
            <a:endParaRPr/>
          </a:p>
        </p:txBody>
      </p:sp>
      <p:sp>
        <p:nvSpPr>
          <p:cNvPr id="157" name="Google Shape;157;p27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8" name="Google Shape;15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4675" y="500913"/>
            <a:ext cx="2362200" cy="380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8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OUTPUTS</a:t>
            </a:r>
            <a:endParaRPr/>
          </a:p>
        </p:txBody>
      </p:sp>
      <p:sp>
        <p:nvSpPr>
          <p:cNvPr id="164" name="Google Shape;164;p28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5" name="Google Shape;16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2750" y="0"/>
            <a:ext cx="4596924" cy="26167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971800"/>
            <a:ext cx="8929675" cy="217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9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OUTPUTS</a:t>
            </a:r>
            <a:endParaRPr/>
          </a:p>
        </p:txBody>
      </p:sp>
      <p:sp>
        <p:nvSpPr>
          <p:cNvPr id="172" name="Google Shape;172;p29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3" name="Google Shape;17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82028" y="0"/>
            <a:ext cx="4661972" cy="36480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0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OUTPUTS</a:t>
            </a:r>
            <a:endParaRPr/>
          </a:p>
        </p:txBody>
      </p:sp>
      <p:sp>
        <p:nvSpPr>
          <p:cNvPr id="179" name="Google Shape;179;p30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0" name="Google Shape;18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56550" y="732813"/>
            <a:ext cx="4927200" cy="363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1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86" name="Google Shape;186;p31"/>
          <p:cNvSpPr txBox="1"/>
          <p:nvPr>
            <p:ph idx="1" type="body"/>
          </p:nvPr>
        </p:nvSpPr>
        <p:spPr>
          <a:xfrm>
            <a:off x="4387975" y="747750"/>
            <a:ext cx="45861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Employee Management System is a basic console-based application that helps manage employee data using Python and MySQL.</a:t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4644675" y="6391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8100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●"/>
            </a:pPr>
            <a:r>
              <a:rPr lang="en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●"/>
            </a:pPr>
            <a:r>
              <a:rPr lang="en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Functionalities</a:t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●"/>
            </a:pPr>
            <a:r>
              <a:rPr lang="en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Database Structure</a:t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●"/>
            </a:pPr>
            <a:r>
              <a:rPr lang="en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Code Walkthrough</a:t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●"/>
            </a:pPr>
            <a:r>
              <a:rPr lang="en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4634800" y="629250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810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●"/>
            </a:pPr>
            <a:r>
              <a:rPr lang="en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project implements an Employee Management System using Python and MySQL.</a:t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●"/>
            </a:pPr>
            <a:r>
              <a:rPr lang="en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allows administrators to perform CRUD operations on employee data.</a:t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FUNCTIONALITIES</a:t>
            </a:r>
            <a:endParaRPr/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4644675" y="58977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8100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●"/>
            </a:pPr>
            <a:r>
              <a:rPr lang="en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Admin Login/Signup</a:t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●"/>
            </a:pPr>
            <a:r>
              <a:rPr lang="en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 Employee</a:t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●"/>
            </a:pPr>
            <a:r>
              <a:rPr lang="en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View All Employees</a:t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●"/>
            </a:pPr>
            <a:r>
              <a:rPr lang="en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Update Employee Details</a:t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●"/>
            </a:pPr>
            <a:r>
              <a:rPr lang="en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Delete Employee</a:t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11725" y="500925"/>
            <a:ext cx="3538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 STRUCTURE</a:t>
            </a:r>
            <a:endParaRPr/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4654550" y="797100"/>
            <a:ext cx="45762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Tables used:</a:t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●"/>
            </a:pPr>
            <a:r>
              <a:rPr lang="en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Admin (username, password, name)</a:t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●"/>
            </a:pPr>
            <a:r>
              <a:rPr lang="en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Employees (emp_id, name, email, age, salary, department)</a:t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WALKTHROUGH</a:t>
            </a:r>
            <a:endParaRPr/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4654550" y="836575"/>
            <a:ext cx="43491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●"/>
            </a:pPr>
            <a:r>
              <a:rPr lang="en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Connect to MySQL Database</a:t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●"/>
            </a:pPr>
            <a:r>
              <a:rPr lang="en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Admin Authentication</a:t>
            </a:r>
            <a:r>
              <a:rPr lang="en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(Login/Signup)</a:t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●"/>
            </a:pPr>
            <a:r>
              <a:rPr lang="en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CRUD Operations on Employee Data</a:t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CONNECT TO MYSQL</a:t>
            </a:r>
            <a:endParaRPr/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2" name="Google Shape;10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9000" y="0"/>
            <a:ext cx="5253852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0" y="500925"/>
            <a:ext cx="4269900" cy="295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LOGIN AND PASSWORD VERIFICATION</a:t>
            </a:r>
            <a:endParaRPr/>
          </a:p>
        </p:txBody>
      </p:sp>
      <p:sp>
        <p:nvSpPr>
          <p:cNvPr id="108" name="Google Shape;108;p20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9" name="Google Shape;10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5225" y="0"/>
            <a:ext cx="4926076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EMPLOYEE</a:t>
            </a:r>
            <a:endParaRPr/>
          </a:p>
        </p:txBody>
      </p:sp>
      <p:sp>
        <p:nvSpPr>
          <p:cNvPr id="115" name="Google Shape;115;p21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6" name="Google Shape;11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4250" y="0"/>
            <a:ext cx="481975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