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2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2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1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B971-9DE2-4E29-B2BD-EAC9DA10114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77F84-9EE5-4FC3-AD73-FA99A2AA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3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AutoShape 2" descr="data:image/png;base64,iVBORw0KGgoAAAANSUhEUgAAAk0AAAJSCAYAAADeevEWAAAAOnRFWHRTb2Z0d2FyZQBNYXRwbG90bGliIHZlcnNpb24zLjEwLjEsIGh0dHBzOi8vbWF0cGxvdGxpYi5vcmcvc2/+5QAAAAlwSFlzAAAPYQAAD2EBqD+naQAAan5JREFUeJzt3QmcjfX///9XlgjZy5KiRSHbB2VJhWRJSlSSJFsRIkUpRVosZatEm2iX9iRrZUkiRUokkRZrhZLd+d+e7//3Or8zZ8bMezScOWce99vtmJlzLmeuuebMuV7X6/16v97HhUKhkAEAACBV2VJ/GAAAAELQBAAA4IGgCQAAwANBEwAAgAeCJgAAAA8ETQAAAB4ImgAAADwQNAEAAHggaAIAAPBA0AQgJl566SUrV66c5cyZ0woWLGiZ1fr16+24446ziRMnxnpXkE6DBg1yvzsgoxA0Af9HJ0W9wQa3HDly2CmnnGI33XST/fbbb7HevUxv6tSp1qRJEytSpIjlzp3bzj77bLvzzjvtjz/+SLbtqlWr3HE988wz7dlnn7VnnnkmzRNfcMuTJ49VqFDBBgwYYDt37rRE8Mgjj9i7776b4c+7du1au+WWW+yMM85wv5P8+fPbBRdcYGPGjLHdu3en+/meeuopgkdkaTlivQNAZjN48GA7/fTTbc+ePbZo0SJ3kliwYIF9++237sSD5BQcjRgxwqpUqWJ33XWXFS5c2L766it78skn7fXXX7c5c+bYOeecE97+008/tUOHDrmT91lnneX1PcaNG2f58uWzf/75x2bOnGkPP/ywffzxx/bZZ5/FfTZBQdPVV19tLVq0yLDn/PDDD+2aa66xXLly2Y033mgVK1a0ffv2uddy37597bvvvks1WD1c0FS0aFEX8MYDBdZ33313rHcDCYSgCYjStGlTq1Gjhvu8c+fO7iQxbNgwe//99+3aa6+N9e5lOq+99poLmFq3bm2vvPKKZc+ePfyYTq7169d3J28FUcreyZYtW9zH9AzLKajQ70K6du1qrVq1srffftsFtrVr107x//z7778uM5XVrFu3zq677jorXbq0CyxLlCgRfqx79+72448/uqAqUe3atcvy5s3rXm/Baw7ICAzPAWm48MILw0Md0UNMOpErq6IMlAItBVaBL7/80mVAJk2alOw5Z8yY4R7TkFZAQ4AdO3a0YsWKuezAueeeaxMmTEjy/5Sh0f974403XKalVKlS7ntfcskl7kQYqUyZMilmBOrVq+dukfbu3WsDBw50WR9971NPPdX69evn7k/LAw88YIUKFXJZi8iASc4//3yXeVqxYoW9+eab4f3S95KTTjrJ/TwagkuvBg0ahAOE4OdSNmXp0qV20UUXuWDpnnvuCQdpnTp1csdWx0sZsZR+L9u3b3fHrECBAi6ga9++vbvP5xiK/q9+vkhBRq1SpUrue+tn1jCmXh+in18nee1PMAQZ/N7+/vtv6927t3tO/V5OPvlku/TSS10Amprhw4e7jNzzzz+fJGAK6Pfcq1ev8NcvvPCCO556fn0fDX8qsxdJ+6Ds1Ny5c8P7GXkMdJy0r3rt6Dn0PXSxoZ8/koZr27Vr54YKg2O8fPnyFOvGFPDp708BkLa98sor7fvvv09x+HblypV2/fXXu9di3bp1kzwW7eWXX7bq1avbCSec4P5+FWD+8ssvSbZZs2aNC8yLFy/ufm/6W9N2O3bsSPXYI7ERggMehcCiN+OATh6qDVHNk9L/elNXIKPhlbfeesuuuuoqF0SplkT368QQafLkye75Gjdu7L7evHmz1apVy73B9+jRw51YP/roI3eiV92OTkaRhg4datmyZXPDYnoT10mybdu29sUXX6T759NJ7YorrnDDNjfffLOVL1/eBTmjRo2yH374IdVaG51YVq9e7U7yOgmmRENDCpIUIOqkM3r0aHvxxRftnXfeCQ+5Va5cOd37HQSxqqGKPCErU6jvc8MNN7ggSbU7OrkrqNSx1dDrlClT3D7rRB8ED6FQyJ2UdRyUydJx0D5G/+7SS79DBQPaL2UuDxw4YPPnz3cZMr1GVBCv+xVg6viLar1E+6FgU/utQEY/n/ZPgUO1atUO+z0/+OAD99qrU6eO1z7q96AgXa8DZWb0/2+99Vb32lBmSvR769mzp/t93Xvvve4+Hd8go3fxxRe7wF81VKeddpotXLjQ+vfvbxs3bnT/V/R8zZs3t8WLF1u3bt3cRID33nsvxWM8e/Zsd8z0cyj40e/xiSeecH93Chqjg1NlM8uWLeuGOvW7PBxdbNx3330ua6zjvnXrVve8CrS//vprF5xpGFN/m7po0M+swEk/m17Des0oqEYWFQLgvPDCC3qnDc2ePTu0devW0C+//BJ68803QyeddFIoV65c7uvAJZdcEqpUqVJoz5494fsOHToUqlOnTqhs2bLh+/r37x/KmTNn6M8//wzft3fv3lDBggVDHTt2DN/XqVOnUIkSJULbtm1Lsk/XXXddqECBAqF///3Xff3JJ5+4fSxfvrx7nsCYMWPc/StWrAjfV7p06VD79u2T/ZwXX3yxuwVeeumlULZs2ULz589Pst348ePdc3722WeHPWbvvvuu22bUqFGh1OTPnz9UrVq18NcDBw50/0/HOS3BtqtXr3bbr1u3LvT000+730mxYsVCu3btCv9c2k77HWn06NHu/pdffjl83759+0K1a9cO5cuXL7Rz584kP8vw4cPD2x04cCB04YUXuvv1+jjcMQzoeOu4Bz7++GP3f2+77bZk2+r1EsibN2+Kvyv97rt37x5Kjx07drjveeWVV3r/n+D1Falx48ahM844I8l95557boo/94MPPuh+hh9++CHJ/XfffXcoe/bsoQ0bNriv33rrLbdv+p0EDh48GGrQoEGyY1y1atXQySefHPrjjz/C9y1fvty9Vm+88cZkr482bdok26/gscD69evd/jz88MNJttPfTY4cOcL3f/311+7/TZky5bDHDFkTw3NAlIYNG7pMj4YZNPymLJKG3ZSelz///NMNG+hKVcMn27ZtczdlAXR1quxLMNtOdT779+93tTcBFTHralWPia6KlZ3SFbg+D55PNz2fMknRwzEdOnSw448/PtkQ4k8//ZTun1dZF2VVdNUf+b2D4a9PPvnksP9XP7+ceOKJqX4PPf5fZ7qpkFy/F2WKlM3Q8I/qciJrljQspGMTadq0aS5T0KZNm/B9anNw2223uSEsDTcF2ynLogxIQMONyjQcKf1elT0MhiMj+RSvK+uh7OHvv//u/T2D45zW7ySShqkCer3p96/MkV5PPsNReg3pNajsaeRrSH9LBw8etHnz5rntpk+f7o59ly5dwv9XGdMgmxVQdmrZsmUuG6jhs4Aykhqe1O8qmrJyadHfobJd+tuN3E+9PpSlCl7rQSZJw+jKogEBhueAKGPHjnXT5XWyUE2R3vB1Mg5omEfBjVL8uqVENTQaulPtjIIRDcdpmEb0uQqag6BEwwMKolQTdLjZTEHhdEDDH5GCocO//vor3T+vgjwN9ygg8fnekYITcxA8HY4eV73Mf6EAREOAOukqgA2GsCLpmEcGk/Lzzz+7E6JOzpEUKAaPBx9V/6Php0iRs/6OZAixZMmSSU786aFhVw1dKYBXDc5ll13mhjs1ZHU4wTBpWr+TSJqBqMDu888/TxYk6O8greEovYa++eabNF9DwTGOLs6PnkEZ/E5SOvb6vSmYCYq9Awqm06L91N+uXg8p0WsreK4+ffrYyJEj3eQGBYQautSQL0NzWRtBExBFtSXB7DnVKKmoVAWmqt3RCTUobFU9UVCTFC3yJKCMkuoodEWrIENZK2U9glk9wfPpDflw9TPRNT/RBdeByFqOw2UydOUf+f/1/VWkrBNESnTCPpwg8NAJ83B0AlT2QzU5/4VqToLZcz4Zk6NJxzaluhkd24ykjIhO2KqtUoby0UcfdcXVypio3udwQZMCNbXI8A3sNJFAwb1eA/p9K/BUNkd1bdGF3CnRNsoAafJASnQRcrT5/O61n/rdqV4wpb+hyIBZM0KV6VLNlY69MpNDhgxxtWhB1hlZD0ETkAq9seqNUtPm1XNIRd/BVb6uSjX8kBYFTZphpkyJCmcVQKhQOaCrcwVTOuH6PJ8vZZ9SmvmlICYyU6GMjWYv6cSZ3n5HOhnqpmJxzRBLaUhIRd9y+eWXWyxo2r2COp0wI7NNmv0YPB58VD8pDdlFnjwVLKd0bFMaCg0yJJHHVlkRDemmlm1K7bgrM6OibN2UsVEBuILwwwVNwbFW1lKZo8O1Ywio6FsFzwrmIzOYKQ3LHm4/9XPquKX1+tUx1vNGt4KInvkZ/E5SOvb6vSl4jswy+dJ+KthVJsknkNPFhG7q96TCdhWhjx8/3h566KF0f28kBmqagDRo5pWyT5oBpIaXGmbSfU8//bSrvYim4bbobIzeeDUsp5tOgsqaRAZmmtqsoCql7ED086XnBKGrYs0ECmj2T/TUamUzVIOlztzRNGNJwyCpuf/++92woGpKojMtmv6vzIhaAehnjAUNaW3atMkd+4BmsGnGlIIj1e4E2+n+yKn2+nm0XUrHVifvyN+NAk8Nc0XSz6yTtILmaJGZKgUA0QGuvnd0PZFee8oipdUKQhkfPadmh2lmZkrZJQW5EmRcIvdH31dtCKKltJ/Ba0gBmgLEaNpex1WUmVWNX+RrTcGshsQj6W+katWqrg1D5PfT34eyPvpdHYmWLVu6n1e/j+hMob4OutfrwibY54D+hhV0+7ThQOIi0wR4UAdlTWnW1HEFB3qT17Cd3khV1KrMjU5OOnH8+uuv7gQanW1ScKF+L6ptiq6vUQsBXYHXrFnTPZ+GspSdUAG4pl7r8/TSCVPT1dUTSCc1nSjVnya6Fkg9c9QWQT+X9kFX0zphKyjQ/ToRBsOVKVGrgyVLlriTsHrl6GtlYrTvqglTSwDtR1AvcqxpGr8CXA21KIjTVHXtjwIcBcJBdkyF+PrZlU1Umwn9DjQMllIhtPppaShLQYB+n8oAKQOhafuRBe/KUOr4Pv74466eRr8LBQlqOaDH1EpAVK+k37OeU0GRMiGq59EwkCYjqDZOAZ620bHW0FFq9Dt+9dVX3etOQXtkR3BlTIKWC9KoUSM3HKefXwX2yhgpqFGAFn1RoP1UUKlMi4agtY1q8/T3oUyVMlx6Xm2nYDvoz6XjqeyQhrt1AXLHHXe47JKGBPX/gtd3ZCZLQ5HKpilTpmMctBxQTdGR9PUKjov2Xa0QtE/aH/3+1etLQ6B6rWjYXRM99LvR37wyUgqg1BoiuMBBFhbr6XtAZms5sGTJkmSPaVr0mWee6W6ahi5r1651U5+LFy/u2gqccsopocsvv9y1KYi2Zs0a99y6LViwIMXvv3nzZje9/NRTT3XPp+dVa4NnnnkmvE3QciB6KrSm4UdP2ZYRI0a4/dL0/AsuuCD05ZdfpjhdXlPwhw0b5qaUa9tChQqFqlevHnrggQfcFHYfmrJ/6aWXuv+r5zjrrLNCd9xxR4ptBY6k5UBa2+pn0v4f7th26NAhVLRo0dDxxx/v2kVEHyvR9PZ27dq5Fgma7q/Pg+nn0durhYGm5Ov5ND1+xowZyVoOiF4vjz76aKhcuXJuW7WwaNq0aWjp0qXhbVatWhW66KKLQieccIL7XnoetZTo27dvqEqVKqETTzzRTenX50899VTIl1oAdOnSJVSmTBn3vfU8eh088cQTSdplvP/++6HKlSuHcufO7bbVa2HChAluX/TaCmzatCnUrFkz9zx6LPJ19Pfff7sWG/q963vpWKsFx2OPPeZeXwH9Hq+//nr3HDrGN910k2troed7/fXXk+y/2n9of3Vc9Dtp3rx5aOXKld6vj+iWAwG1Pqhbt647prrpd6O/PbW1kJ9++sm1BNHfu45J4cKFQ/Xr13f7g6ztOP0T68ANAJB1qSZODWHVuFPZPiCzImgCABwzGmaLnOmmoWANEWpZGdWeHasZkMCRoKYJAHDMqFmoAifVKqmoWnVjqrPS8icETMjsyDQBAI4ZFairkF2F4JqNqoJydWEPiuKBzIygCQAAwAN9mgAAADwQNAEAAHigEDyDqGGdViJXo7T0LkUBAABiQ1VKWuBajWWjGw9HI2jKIAqYUlvYFAAAZF5aYiqtxZgJmjJIsBSDDrpWGQcAAJmflj5S0iOlBcejETRlkGBITgETQRMAAPHFp7SGQnAAAAAPBE0AAAAeCJoAAAA8EDQBAAB4IGgCAADwQNAEAADggaAJAADAA0ETAACAB4ImAAAADwRNAAAAHgiaAAAAPBA0AQAAeCBoAgAA8EDQBAAA4CGHz0aInTJ3f2iZ3fqhzWK9CwAAHHVkmgAAADwQNAEAAHggaAIAAPBA0AQAAOCBoAkAAMADQRMAAIAHWg4gS4iH1g1C+wYAyLzINAEAAHggaAIAAPBA0AQAAOCBoAkAAMADheAAEq6oPl4K6jmWQHwh0wQAAOCBoAkAAMADw3MAgLgWD8OcwlBn/CPTBAAA4IGgCQAAwANBEwAAQGYPmgYNGmTHHXdcklu5cuXCj+/Zs8e6d+9uRYoUsXz58lmrVq1s8+bNSZ5jw4YN1qxZM8uTJ4+dfPLJ1rdvXztw4ECSbT799FOrVq2a5cqVy8466yybOHFisn0ZO3aslSlTxnLnzm01a9a0xYsXH8WfHAAAxJuYZ5rOPfdc27hxY/i2YMGC8GO33367ffDBBzZlyhSbO3eu/f7779ayZcvw4wcPHnQB0759+2zhwoU2adIkFxDdf//94W3WrVvntqlfv74tW7bMevfubZ07d7YZM2aEt5k8ebL16dPHBg4caF999ZVVqVLFGjdubFu2bDmGRwIAAGRmMQ+acuTIYcWLFw/fihYt6u7fsWOHPf/88zZy5Ehr0KCBVa9e3V544QUXHC1atMhtM3PmTFu5cqW9/PLLVrVqVWvatKk9+OCDLmukQErGjx9vp59+uo0YMcLKly9vPXr0sKuvvtpGjRoV3gd9jy5duliHDh2sQoUK7v8oczVhwoQYHRUAAJDZxDxoWrNmjZUsWdLOOOMMa9u2rRtuk6VLl9r+/futYcOG4W01dHfaaafZ559/7r7Wx0qVKlmxYsXC2yhDtHPnTvvuu+/C20Q+R7BN8BwKrvS9IrfJli2b+zrYJiV79+513yfyBgAAEldMgybVDmk4bfr06TZu3Dg3lHbhhRfa33//bZs2bbLjjz/eChYsmOT/KEDSY6KPkQFT8HjwWGrbKMjZvXu3bdu2zQ3zpbRN8BwpGTJkiBUoUCB8O/XUU//j0QAAAJlZTJtbajgtULlyZRdElS5d2t544w074YQTLDPr37+/q4MKKAgjcAIAIHHFfHgukrJKZ599tv3444+uvklDZ9u3b0+yjWbP6THRx+jZdMHXaW2TP39+F5iphip79uwpbhM8R0o0E0/PEXkDAACJK1MFTf/884+tXbvWSpQo4Qq/c+bMaXPmzAk/vnr1alfzVLt2bfe1Pq5YsSLJLLdZs2a5AEYF3cE2kc8RbBM8h4YA9b0itzl06JD7OtgGAAAgpkHTnXfe6VoJrF+/3s2Ku+qqq1zWp02bNq5OqFOnTm4I7JNPPnHF2prdpkCmVq1a7v83atTIBUft2rWz5cuXuzYCAwYMcL2dlAmSrl272k8//WT9+vWzVatW2VNPPeWG/9TOIKDv8eyzz7qWBd9//71169bNdu3a5b4fAABAzGuafv31Vxcg/fHHH3bSSSdZ3bp1XTsBfS5qC6CZbGpqqdlqmvWmoCegAGvq1KkuyFEwlTdvXmvfvr0NHjw4vI3aDXz44YcuSBozZoyVKlXKnnvuOfdcgdatW9vWrVtdfycVf6t9gYrTo4vDAQBA1hXToOn1119P9XF151bPJd0OR4Xj06ZNS/V56tWrZ19//XWq26h/k24AAACZvqYJAAAgsyJoAgAA8EDQBAAA4IGgCQAAwANBEwAAgAeCJgAAAA8ETQAAAB4ImgAAADwQNAEAAHggaAIAAPBA0AQAAOCBoAkAAMADQRMAAIAHgiYAAAAPOXw2AgAAia/M3R9aZrd+aLOYfW8yTQAAAB4ImgAAADwQNAEAAHggaAIAAPBA0AQAAOCBoAkAAMADQRMAAIAHgiYAAAAPBE0AAAAeCJoAAAA8EDQBAAB4IGgCAADwQNAEAADggaAJAADAA0ETAACAB4ImAAAADwRNAAAAHgiaAAAAPBA0AQAAeCBoAgAA8EDQBAAA4IGgCQAAwANBEwAAgAeCJgAAAA8ETQAAAB4ImgAAADwQNAEAAHggaAIAAPBA0AQAAOCBoAkAAMADQRMAAIAHgiYAAAAPBE0AAAAeCJoAAAA8EDQBAAB4IGgCAADwQNAEAADggaAJAADAA0ETAACAB4ImAACAeAqahg4dascdd5z17t07fN+ePXuse/fuVqRIEcuXL5+1atXKNm/enOT/bdiwwZo1a2Z58uSxk08+2fr27WsHDhxIss2nn35q1apVs1y5ctlZZ51lEydOTPb9x44da2XKlLHcuXNbzZo1bfHixUfxpwUAAPEmUwRNS5YssaefftoqV66c5P7bb7/dPvjgA5syZYrNnTvXfv/9d2vZsmX48YMHD7qAad++fbZw4UKbNGmSC4juv//+8Dbr1q1z29SvX9+WLVvmgrLOnTvbjBkzwttMnjzZ+vTpYwMHDrSvvvrKqlSpYo0bN7YtW7YcoyMAAAAyu5gHTf/884+1bdvWnn32WStUqFD4/h07dtjzzz9vI0eOtAYNGlj16tXthRdecMHRokWL3DYzZ860lStX2ssvv2xVq1a1pk2b2oMPPuiyRgqkZPz48Xb66afbiBEjrHz58tajRw+7+uqrbdSoUeHvpe/RpUsX69Chg1WoUMH9H2WuJkyYEIMjAgAAMqOYB00aflMmqGHDhknuX7p0qe3fvz/J/eXKlbPTTjvNPv/8c/e1PlaqVMmKFSsW3kYZop07d9p3330X3ib6ubVN8BwKrvS9IrfJli2b+zrYJiV79+513yfyBgAAEleOWH7z119/3Q2HaXgu2qZNm+z444+3ggULJrlfAZIeC7aJDJiCx4PHUttGQc7u3bvtr7/+csN8KW2zatWqw+77kCFD7IEHHkj3zwwAAOJTzDJNv/zyi/Xq1cteeeUVV3wdb/r37++GEIObfh4AAJC4YhY0aUhMhdaa1ZYjRw53U7H3448/7j5XpkdDZ9u3b0/y/zR7rnjx4u5zfYyeTRd8ndY2+fPntxNOOMGKFi1q2bNnT3Gb4DlSopl4eo7IGwAASFwxC5ouueQSW7FihZvRFtxq1KjhisKDz3PmzGlz5swJ/5/Vq1e7FgO1a9d2X+ujniNyltusWbNcAKOC7mCbyOcItgmeQ0OAKjKP3ObQoUPu62AbAACAmNU0nXjiiVaxYsUk9+XNm9f1ZAru79Spk2sFULhwYRcI9ezZ0wUytWrVco83atTIBUft2rWz4cOHu/qlAQMGuOJyZYKka9eu9uSTT1q/fv2sY8eO9vHHH9sbb7xhH374Yfj76nu0b9/eBWrnn3++jR492nbt2uVm0wEAAMS8EDwtagugmWxqaqnZapr19tRTT4Uf17Da1KlTrVu3bi6YUtCl4Gfw4MHhbdRuQAGSej6NGTPGSpUqZc8995x7rkDr1q1t69atrr+TAi+1L5g+fXqy4nAAAJB1ZaqgSZ27I6lAXD2XdDuc0qVL27Rp01J93nr16tnXX3+d6jbq36QbAABApuzTBAAAEA8ImgAAADwQNAEAAHggaAIAAPBA0AQAAOCBoAkAAMADQRMAAIAHgiYAAAAPBE0AAAAeCJoAAAA8EDQBAAB4IGgCAADwQNAEAADggaAJAADAA0ETAACAB4ImAAAADwRNAAAAHgiaAAAAPBA0AQAAeCBoAgAA8EDQBAAA4IGgCQAAwANBEwAAgAeCJgAAAA8ETQAAAB4ImgAAADwQNAEAAHggaAIAAPBA0AQAAOCBoAkAAMADQRMAAIAHgiYAAAAPBE0AAAAeCJoAAAA8EDQBAAB4IGgCAADwQNAEAADggaAJAADAA0ETAACAB4ImAAAADwRNAAAAHgiaAAAAPBA0AQAAeCBoAgAA8EDQBAAA4IGgCQAAwANBEwAAgAeCJgAAAA8ETQAAAB4ImgAAADwQNAEAAHggaAIAAPBA0AQAAOCBoAkAAMADQRMAAEBmD5rGjRtnlStXtvz587tb7dq17aOPPgo/vmfPHuvevbsVKVLE8uXLZ61atbLNmzcneY4NGzZYs2bNLE+ePHbyySdb37597cCBA0m2+fTTT61atWqWK1cuO+uss2zixInJ9mXs2LFWpkwZy507t9WsWdMWL158FH9yAAAQb2IaNJUqVcqGDh1qS5cutS+//NIaNGhgV155pX333Xfu8dtvv90++OADmzJlis2dO9d+//13a9myZfj/Hzx40AVM+/bts4ULF9qkSZNcQHT//feHt1m3bp3bpn79+rZs2TLr3bu3de7c2WbMmBHeZvLkydanTx8bOHCgffXVV1alShVr3Lixbdmy5RgfEQAAkFnl8Nno/fff937CK664wnvb5s2bJ/n64YcfdtmnRYsWuYDq+eeft1dffdUFU/LCCy9Y+fLl3eO1atWymTNn2sqVK2327NlWrFgxq1q1qj344IN211132aBBg+z444+38ePH2+mnn24jRoxwz6H/v2DBAhs1apQLjGTkyJHWpUsX69Chg/ta/+fDDz+0CRMm2N133+398wAAgCweNLVo0cLryY477jiX/TkS+n/KKO3atcsN0yn7tH//fmvYsGF4m3Llytlpp51mn3/+uQua9LFSpUouYAooEOrWrZvLVv3vf/9z20Q+R7CNMk6iLJW+V//+/cOPZ8uWzf0f/d/D2bt3r7sFdu7ceUQ/NwAASKDhuUOHDnndjiRgWrFihatXUr1R165d7Z133rEKFSrYpk2bXKaoYMGCSbZXgKTHRB8jA6bg8eCx1LZRkLN7927btm2b2++UtgmeIyVDhgyxAgUKhG+nnnpqun92AAAQP2I+e+6cc85xtUZffPGFyxC1b9/eDblldspM7dixI3z75ZdfYr1LAAAg1sNz0TSEpsJszVzT8Fak2267LV3PpWySZrRJ9erVbcmSJTZmzBhr3bq1e+7t27cnyTZp9lzx4sXd5/oYPcstmF0XuU30jDt9rdl6J5xwgmXPnt3dUtomeI6UKDOmGwAAyBrSHTR9/fXXdtlll9m///7rgqfChQu7Ia5gyn96g6ZoGuZTrZACqJw5c9qcOXNcqwFZvXq1C9RU8yT6qOJxzXLT95ZZs2a5gEhDfME206ZNS/I9tE3wHAra9L30fYLaLe2Dvu7Ro8d/+lkAAEAWHp5TGwDNevvrr79cpkYz2X7++WcXeDz22GPpHuKaN2+erV+/3tU26Wv1VGrbtq2rE+rUqZNrBfDJJ5+4Ym3NblOwoyJwadSokQuO2rVrZ8uXL3dtBAYMGOB6OwVZINVJ/fTTT9avXz9btWqVPfXUU/bGG2+4nyOg7/Hss8+6lgXff/+9GyZUQBjMpgMAAEh3pkn1R08//bSbYaZhLWWFzjjjDBs+fLirR4rso5QWZYhuvPFG27hxowuS1OhSgc+ll17qHldbAH0fZZr0fTTrTUFPQN9/6tSpLshRMJU3b163D4MHDw5vo3YDah+gIEnDfmpl8Nxzz4XbDYiGArdu3er6O6n4W60Lpk+fnqw4HAAAZF3pDpo0ZKZARjQkpuEy9T5S0JPeYmj1YUqNunOrU7duh1O6dOlkw2/R6tWr54YVU6OhOIbjAABAhgVN6n2kYu2yZcvaxRdf7LIzqml66aWXrGLFiul9OgAAgMSsaXrkkUesRIkS7nMVYRcqVMgNj2l4S8N2AAAAiSjdmaYaNWqEP9fwnGp/AAAAEl26M01aB069k6Kpw3awRhwAAIBl9aBJLQGiG1rKnj17bP78+Rm1XwAAAPE5PPfNN9+EP9cyJ5HrsmntNg3TnXLKKRm/hwAAAPEUNKl30XHHHeduKQ3DqdHlE088kdH7BwAAEF9B07p16ywUCrlGllrv7aSTTgo/pqVIVBSuZpMAAABZOmhSE8lgXTYAAICsJt0tB2Tt2rU2evRot06baP23Xr162ZlnnpnR+wcAABCfs+e0NpyCJA3Raa043b744gs799xzbdasWUdnLwEAAOIt03T33Xe7xW+HDh2a7P677rorvNguAABAls40aUiuU6dOye7v2LGja0UAAACQiNIdNGnW3LJly5Ldr/s0gw4AACBLD88NHjzY7rzzTuvSpYvdfPPN9tNPP1mdOnXcY5999pkNGzbM+vTpczT3FQAAIPMHTQ888IB17drV7rvvPjvxxBNtxIgR1r9/f/dYyZIlbdCgQXbbbbcdzX0FAADI/EGTGluKOoKrEFy3v//+292nIAoAACCRpWv2nAKmSARLAAAgq0hX0HT22WcnC5yi/fnnn/91nwAAAOI7aFJdU4ECBY7e3gAAACRC0HTdddfRVgAAAGRJ3n2a0hqWAwAASGTZ0jt7DgAAICvyHp47dOjQ0d0TAACARFpGBQAAICsiaAIAAPBA0AQAAOCBoAkAAMADQRMAAIAHgiYAAAAPBE0AAAAeCJoAAAA8EDQBAAB4IGgCAADwQNAEAADggaAJAADAA0ETAACAB4ImAAAADwRNAAAAHgiaAAAAPBA0AQAAeCBoAgAA8EDQBAAA4IGgCQAAwANBEwAAgAeCJgAAAA8ETQAAAB4ImgAAADwQNAEAAHggaAIAAPBA0AQAAOCBoAkAAMADQRMAAIAHgiYAAAAPBE0AAACZPWgaMmSInXfeeXbiiSfaySefbC1atLDVq1cn2WbPnj3WvXt3K1KkiOXLl89atWplmzdvTrLNhg0brFmzZpYnTx73PH379rUDBw4k2ebTTz+1atWqWa5cueyss86yiRMnJtufsWPHWpkyZSx37txWs2ZNW7x48VH6yQEAQLyJadA0d+5cFxAtWrTIZs2aZfv377dGjRrZrl27wtvcfvvt9sEHH9iUKVPc9r///ru1bNky/PjBgwddwLRv3z5buHChTZo0yQVE999/f3ibdevWuW3q169vy5Yts969e1vnzp1txowZ4W0mT55sffr0sYEDB9pXX31lVapUscaNG9uWLVuO4REBAACZVY5YfvPp06cn+VrBjjJFS5cutYsuush27Nhhzz//vL366qvWoEEDt80LL7xg5cuXd4FWrVq1bObMmbZy5UqbPXu2FStWzKpWrWoPPvig3XXXXTZo0CA7/vjjbfz48Xb66afbiBEj3HPo/y9YsMBGjRrlAiMZOXKkdenSxTp06OC+1v/58MMPbcKECXb33Xcf82MDAAAyl0xV06QgSQoXLuw+KnhS9qlhw4bhbcqVK2ennXaaff755+5rfaxUqZILmAIKhHbu3GnfffddeJvI5wi2CZ5DWSp9r8htsmXL5r4Otom2d+9e9z0ibwAAIHFlmqDp0KFDbtjsggsusIoVK7r7Nm3a5DJFBQsWTLKtAiQ9FmwTGTAFjwePpbaNAp3du3fbtm3b3DBfStsEz5FSPVaBAgXCt1NPPfU/HwMAAJB5ZZqgSbVN3377rb3++usWD/r37+8yY8Htl19+ifUuAQCARK1pCvTo0cOmTp1q8+bNs1KlSoXvL168uBs62759e5Jsk2bP6bFgm+hZbsHsushtomfc6ev8+fPbCSecYNmzZ3e3lLYJniOaZuHpBgAAsoaYZppCoZALmN555x37+OOPXbF2pOrVq1vOnDltzpw54fvUkkAtBmrXru2+1scVK1YkmeWmmXgKiCpUqBDeJvI5gm2C59AQoL5X5DYaLtTXwTYAACBryxHrITnNjHvvvfdcr6agfkg1QsoA6WOnTp1cKwAVhysQ6tmzpwtkNHNO1KJAwVG7du1s+PDh7jkGDBjgnjvIBHXt2tWefPJJ69evn3Xs2NEFaG+88YabHRfQ92jfvr3VqFHDzj//fBs9erRrfRDMpgMAAFlbTIOmcePGuY/16tVLcr/aCtx0003uc7UF0Ew2NbXUjDXNenvqqafC22pYTUN73bp1c8FU3rx5XfAzePDg8DbKYClAUs+nMWPGuCHA5557LtxuQFq3bm1bt251/Z0UeKl1gVoiRBeHAwCArClHrIfn0qLu3OrUrdvhlC5d2qZNm5bq8ygw+/rrr1PdRkOFugEAAGTa2XMAAACZGUETAACAB4ImAAAADwRNAAAAHgiaAAAAPBA0AQAAeCBoAgAA8EDQBAAA4IGgCQAAwANBEwAAgAeCJgAAAA8ETQAAAB4ImgAAADwQNAEAAHggaAIAAPBA0AQAAOCBoAkAAMADQRMAAIAHgiYAAAAPBE0AAAAeCJoAAAA8EDQBAAB4IGgCAADwQNAEAADggaAJAADAA0ETAACAB4ImAAAADwRNAAAAHgiaAAAAPBA0AQAAeCBoAgAA8EDQBAAA4IGgCQAAwANBEwAAgAeCJgAAAA8ETQAAAB4ImgAAADwQNAEAAHggaAIAAPBA0AQAAOCBoAkAAMADQRMAAIAHgiYAAAAPBE0AAAAeCJoAAAA8EDQBAAB4IGgCAADwQNAEAADggaAJAADAA0ETAACAB4ImAAAADwRNAAAAHgiaAAAAPBA0AQAAeCBoAgAAyOxB07x586x58+ZWsmRJO+644+zdd99N8ngoFLL777/fSpQoYSeccII1bNjQ1qxZk2SbP//809q2bWv58+e3ggULWqdOneyff/5Jss0333xjF154oeXOndtOPfVUGz58eLJ9mTJlipUrV85tU6lSJZs2bdpR+qkBAEA8imnQtGvXLqtSpYqNHTs2xccV3Dz++OM2fvx4++KLLyxv3rzWuHFj27NnT3gbBUzfffedzZo1y6ZOneoCsZtvvjn8+M6dO61Ro0ZWunRpW7p0qT366KM2aNAge+aZZ8LbLFy40Nq0aeMCrq+//tpatGjhbt9+++1RPgIAACBe5IjlN2/atKm7pURZptGjR9uAAQPsyiuvdPe9+OKLVqxYMZeRuu666+z777+36dOn25IlS6xGjRpumyeeeMIuu+wye+yxx1wG65VXXrF9+/bZhAkT7Pjjj7dzzz3Xli1bZiNHjgwHV2PGjLEmTZpY37593dcPPvigC8KefPJJF7ABAABk2pqmdevW2aZNm9yQXKBAgQJWs2ZN+/zzz93X+qghuSBgEm2fLVs2l5kKtrnoootcwBRQtmr16tX2119/hbeJ/D7BNsH3ScnevXtdFivyBgAAElemDZoUMIkyS5H0dfCYPp588slJHs+RI4cVLlw4yTYpPUfk9zjcNsHjKRkyZIgL4oKbaqUAAEDiyrRBU2bXv39/27FjR/j2yy+/xHqXAABAVgyaihcv7j5u3rw5yf36OnhMH7ds2ZLk8QMHDrgZdZHbpPQckd/jcNsEj6ckV65cbsZe5A0AACSuTBs0nX766S5omTNnTvg+1Q2pVql27drua33cvn27mxUX+Pjjj+3QoUOu9inYRjPq9u/fH95GRd7nnHOOFSpUKLxN5PcJtgm+DwAAQEyDJvVT0kw23YLib32+YcMG17epd+/e9tBDD9n7779vK1assBtvvNHNiFM7AClfvryb9dalSxdbvHixffbZZ9ajRw83s07byfXXX++KwNVOQK0JJk+e7GbL9enTJ7wfvXr1crPwRowYYatWrXItCb788kv3XAAAADFvOaDApH79+uGvg0Cmffv2NnHiROvXr5/r5aTWAMoo1a1b1wU3akAZUEsBBTeXXHKJmzXXqlUr19spoCLtmTNnWvfu3a169epWtGhR1zAzspdTnTp17NVXX3XtDe655x4rW7asa2tQsWLFY3YsAABA5hbToKlevXquH9PhKNs0ePBgdzsczZRTwJOaypUr2/z581Pd5pprrnE3AACAuKppAgAAyEwImgAAADwQNAEAAHggaAIAAPBA0AQAAOCBoAkAAMADQRMAAIAHgiYAAAAPBE0AAAAeCJoAAAA8EDQBAAB4IGgCAADwQNAEAADggaAJAADAA0ETAACAB4ImAAAADwRNAAAAHgiaAAAAPBA0AQAAeCBoAgAA8EDQBAAA4IGgCQAAwANBEwAAgAeCJgAAAA8ETQAAAB4ImgAAADwQNAEAAHggaAIAAPBA0AQAAOCBoAkAAMADQRMAAIAHgiYAAAAPBE0AAAAeCJoAAAA8EDQBAAB4IGgCAADwQNAEAADggaAJAADAA0ETAACAB4ImAAAADwRNAAAAHgiaAAAAPBA0AQAAeCBoAgAA8EDQBAAA4IGgCQAAwANBEwAAgAeCJgAAAA8ETQAAAB4ImgAAADwQNAEAAHggaAIAAPBA0AQAAOCBoAkAAMADQVOUsWPHWpkyZSx37txWs2ZNW7x4cax3CQAAZAIETREmT55sffr0sYEDB9pXX31lVapUscaNG9uWLVtivWsAACDGCJoijBw50rp06WIdOnSwChUq2Pjx4y1Pnjw2YcKEWO8aAACIsRyx3oHMYt++fbZ06VLr379/+L5s2bJZw4YN7fPPP0+2/d69e90tsGPHDvdx586dGbpfh/b+a5ldRv/MR0M8HEfhWGad4ygcy6xzHIVjmTmPY/B8oVAozW0Jmv7Ptm3b7ODBg1asWLEk9+vrVatWJdt+yJAh9sADDyS7/9RTT7WspsDoWO9B4uBYZgyOY8bhWGYcjmXmPo5///23FShQINVtCJqOkDJSqn8KHDp0yP78808rUqSIHXfccZYZKZpWUPfLL79Y/vz5Y707cY1jmXE4lhmD45hxOJZZ61iGQiEXMJUsWTLNbQma/k/RokUte/bstnnz5iT36+vixYsn2z5XrlzuFqlgwYIWD/TCzawv3njDscw4HMuMwXHMOBzLrHMsC6SRYQpQCP5/jj/+eKtevbrNmTMnSfZIX9euXTum+wYAAGKPTFMEDbe1b9/eatSoYeeff76NHj3adu3a5WbTAQCArI2gKULr1q1t69atdv/999umTZusatWqNn369GTF4fFKw4nqQRU9rIj041hmHI5lxuA4ZhyOZcbJlWDH8riQzxw7AACALI6aJgAAAA8ETQAAAB4ImgAAADwQNAEAAHggaAIAAPBA0JTAvvrqK1uxYkX46/fee89atGhh99xzj1ugGIgFLafw66+/hr9evHix9e7d25555pmY7le82b17t/377/9bXPXnn392veVmzpwZ0/2KV2vXrrUBAwZYmzZtbMuWLe6+jz76yL777rtY71pcGThwoHstJipaDiSw8847z+6++25r1aqV/fTTT3buuefaVVddZUuWLLFmzZq5N1gcXsuWLb23ffvtt4/qviSSCy+80G6++WZr166d64d2zjnnuNfmmjVrrGfPnq5PGtLWqFEj9xrt2rWrbd++3cqVK2c5c+Z0i4+PHDnSunXrFutdjBtz5861pk2b2gUXXGDz5s2z77//3s444wwbOnSoffnll/bmm2/GehfjRtWqVe3bb7+1iy++2Dp16uTOP4nSo0nINCWwH374wb2AZcqUKXbRRRfZq6++ahMnTrS33nor1ruX6WktIt8b/OkNVR335Y033rCKFSvawoUL7ZVXXnGvTfhnkhWAik7qasKrK/wXX3zRHn/88VjvXlzRxeVDDz1ks2bNcktqBRo0aGCLFi2K6b7Fm2XLlrkLc10I9erVy63dqgBe9yUCOoInMCURtX6ezJ492y6//HL3uVac1tUoUvfCCy/EehcS0v79+8NXnnpdXnHFFe5zZUo2btwY472LHxqaO/HEE93nGpJT1ilbtmxWq1athB4eORpUxqALymgnn3wy75VH4H//+5+7jRgxwj744AP3Xqosnv7GlX266aab4vZik0xTAtMaerp6eumll1z6WUNysm7duoRZGuZYOnDggDvJP/300/b333+7+37//Xf7559/Yr1rcUVXoOPHj7f58+e7K/smTZqEj2WRIkVivXtx46yzzrJ3333X1YjNmDHDDdeJ6nEy82rymVHBggVTDNi//vprO+WUU2KyT4ly4b5//35XQ6vPCxUqZE8++aS7cJ88ebLFJdU0ITEtX748VLFixVD+/PlDgwYNCt/fo0ePUJs2bWK6b/Fm/fr1oXLlyoXy5MkTyp49e2jt2rXu/ttuuy10yy23xHr34sonn3wSKliwYChbtmyhDh06hO/v379/6KqrrorpvsWTKVOmhHLmzOmOY8OGDcP3P/LII6EmTZrEdN/izR133BGqW7duaOPGjaETTzwxtGbNmtCCBQtCZ5xxRpL3Tvj58ssvQ927dw8VLlw4VKJEidBdd93ljmng8ccfD5188smheEQheBa0Z88ey549uysahR/NOtRQyPPPP++yIcuXL3eFop9++ql16dLFFTHD38GDB23nzp3uyjOwfv16y5MnjxsSgR8V0itDUqVKFTc0F8xGVKZJQyHwo0xI9+7dXU2dXps5cuRwH6+//np3n94v4adSpUq2atUql/nUe2Pz5s2THT8NeervPCgfiScETQlOs2pUJKrptH379rXChQu7AlINz5F29qdAScXKmuml4CkImnSir1ChQpKp3/Ab6lTAqdelTkw6phqe08k+X758sd69uPLjjz+646iJHieccIIbBjnuuONivVtxacOGDW6igobcVZNTtmzZWO9S3HnwwQetY8eOCXt+oRA8gX3zzTd2ySWXuPF6ndwV9Sto0vR4vTlolg386IpIV57R1G8oKMaFHxUpq45Jr8G9e/fapZde6o7hsGHD3Neqd0La/vjjD7v22mvtk08+cUGSsp0K5FVoqwyeinCRPqeddpq74ciF/q92KaW+Yo8++mjctxQh05TAGjZsaNWqVbPhw4cnyY4oY6KrewVS8NO6dWs320MNGHUsFZCedNJJduWVV7o3WWba+WOoM2PceOONruj7ueees/Lly4ePo4rC+/TpQ1PGNOgY+VLfK/jRUJyGjKOH2RXk676ULj7jCZmmBKa+GJrpFU1pU9VCwJ+u2hs3buyG4lQTpqBTJ/eiRYvaa6+9FuvdiyuaNafAPbIfjpQpU8Z+++23mO1XvFGbAQVIpUqVSnK/hpRoOZA2zYzzwVBn+oQOMzysoF4jHfGOoCmBqReOim1TanqpLAn86cSkP/rXX3/dZZlU86BhkLZt27o6EvhjqDNj7Nq1yxXOR/vzzz8TqgPz0aJhTWScQoUKuWBJt7PPPjtJ4KS/d71nqnt9vGN4LoF17tzZpUTVdVkRvk72Sp1qeERFoyyj4k/Zpdy5c8d6NxICQ50Z47LLLrPq1au7wtvgOJYuXdquu+46F5iy9Ic/veZ03LgAOnKTJk1yWSYVgevcEtm8UlllZZJr165t8Y6gKYHt2LHDrr76ard2kpoxlixZ0g3L6YU7bdo0y5s3b6x3MW5oVpfW7bvhhhtccX0wvRvpp4yShjr11qMhTjVhDYY6te4XLQf8aJaXXouqW/z4449dZ3XVMSnT9Nlnn9mZZ54Z612MG5pNrELla665xmWQ69SpE+tdiltz5851xy9RW9oQNGUBCxYsCA8p6Q1WBeJIn3feeccts/Dhhx+6KyhlSxRA6YSPI2s5EDnUqdclQ51HdmGkDssaOg6Oo/oNlShRIta7FnevRy33oZ5MH330kSuo79Chg7Vv396tnQZ/GzZsSPXxeJ+dSNAEpIMydhr2UPG3ru715qrgKd6n0QL4/23evNlefvllN9ykJo1qj6Hsk5o0kmFOm45RasXz8T57jqApgR1upXO9oFWfo7WrVNtEt9sjs3LlSpcdUbYk3t8Ijrb333/fmjZt6lL2+jw1wQK+SE6vtYoVK7oTkz5PTeXKlY/ZfiWaL774wiZMmOACJ2Xt/vrrL1forNqnevXqxXr3MrXly5cn+Vprz2mmoto2PPzww25h6XhG0JTATj/9dNu6davrVh00G9Mfv2bcqOuyerwoU6JZJFpAEX4F4Trpa6hu+vTprhaiTZs2NnTo0FjvWqamk7zq6VSvlNrVugJ6AlD/46jjldJbOMfxyDJMWtxcgdFPP/3kJswow6RyBs1UHDx4sBtSpp3DkVFpg5pbqh9bPCNoSmAaQtIMJTW/C4pCteTCLbfcYjfffLNdcMEFbsaIxuyZaZM69cNRoKRV5bUulQrslWVSpg44VnTCVk2IgqK0Tt6aSQc/GnrT37imymvWsRqHRvcU0kWm3ivjcb20zODHH390ayQqAI1nBE0JTIHSW2+9ZVWrVk1yv1KlrVq1cldTajKoz9XBFYen7Nzll1/uAiVN9U7UmSFHm1L1qhHRUims6/XfjqMufu677z6XUcZ/o4ySgqXUpsTrVKkiZ4LR1EX3BtRx0/ll0KBBrkZs2bJlFs9obpnA9ELVrJBoui/oCK42BCpuRtqpexov/ncKNtOqxYHfcdQFkYIm/HcXX3yxm3kYbd++fW5ITpknZfcImNKmtU6jC8EVOKkERMcy3pFpSmDNmjVzwZGG57Rid5Bl0vpeSjNPnTrVTbO95557bMWKFbHe3biqa9KbaXQfJ/i5/fbbXcdq6sD+G02HVxZZxxP/TaKvl3as+zRFUu2dmtdq4pFKG+Jd/P8EOCwtiNquXTvXNTgYTlKWSQ3x9JioIJzV0NOmcfi77rrLdVfXG2k03lT96TWomUmzZ892r83oJqssjupHw5sqTlYjy5SO42233RazfUuU9dLUiDWyszX8snaJjExTFqBxZK03J+ecc467IX3UMFCzDLVkhQLRsWPHusVltSCyMiaqdYKf+vXrH/YxnbjU/wppS62WScdRNYtInTLwOlaaJn/uuecmyYToQmjdunWuBk8XS0gftWRRDVh0Vj7eW4oQNAEeNGPpxRdfdD1aNBT31VdfuXSzpihrlqKWpQEQXx544IHwxzvuuMNl3qPXS9NEGX0OPwrWteSUSj4iW2IEmbx4z8ozPJfglF5WX6GUIn6GQfxpPS/1tBIFTfpa6tata926dYvx3sX361NKlSoV612Ja9EnJvgZOHCg+6jgSO1XVGuH/6ZXr14uCzpnzhz3cfHixa6kQUHpY489ZvGOnvAJTC9aDcWNGzfO1S1peEmN21RPEu/TPo81BUxK1Uu5cuXC6XoV0mu2CPypz41qcVQrotlIuukYauiTHjjpo+xnpUqV3Jp9uqkLuLKfSJ8GDRq4RsABneh79+7t+twhfT7//HP3960FuFUErpsuLocMGZIQdXYETQmsf//+duedd7o0qZZN0RTlX375xRXqaTVv+NPincHyAHfffberadIx1cylvn37xnr34sq9997rFplVLZhmc+r2yCOP2BNPPMEU+nRQplhZTvUNUxCvm+pvunbtaqNGjYr17sWV66+/3l1UimYcqwu4Aie9VhUAwN/BgwfD7VkUOP3+++/uc10crV692uKeapqQmPLlyxf68ccf3ecFCxYMffvtt+7zZcuWhUqXLh3jvYtv69evD7311luh5cuXx3pX4k6JEiVC7733XrL733333VDJkiVjsk/xqEyZMqFJkyYlu3/ixInuMfjT++OqVavc52PGjAnVqVPHfT5jxozQ6aefHuO9iy9169YNvfPOO+7zNm3ahJo0aRJasGBB6MYbbwyde+65oXhHpimBaQpyUMekRSfXrl0bfmzbtm0x3LP4676sNg1r1qwJ36erJi08yaKo6ad6MA1xRtN9Qa0Y0qa+QnXq1El2v+6jw3/6/8aDeia1wghmeOk1ybFMnwEDBoSH2ZWlU1nDhRde6CbLHG4R+XhC0JTAatWqZQsWLHCfK4WvQjytMt2xY0f3GPzQxTpjaf0pDc9F0316DH40ezOlqfCTJ09miZp0UrsBLe0zf/58mzVrlhvmFA0tFSlSJNa7F1caN27sLiiD16ha3ugiXWv3qXYs3tFyIMGnfv7zzz8uG6LmjAqatNac3lBVD8GSAP7oYp2xHYPVrV5tHIK1vlQ8qno7XY3qqhRpU41i69atXf2NFt8WNbrUBBAFU5r2DT+ffvqpO15aN02d1jVZRrRagk76b7/9dqx3MS4X6F27dq1b1FyTFA7XQDTeEDQlcDGe3kAVMDG767/r2bOnm6mkgJMu1v+druBVTK8TkpQvX95uvfVWtxYi/C1dutQVfX///ffh46iLo2DZJKTvPVNBU6FChcL3rV+/3i3WHb28Cg5P7QWuvfZaV1ivIEllDZp9rBEOHdt4X4GCoCmBaXaX3kxZBf3odrGWYOYNgPhd3kcZJ2VHNJtOM8AU3KsvW2TTS6ROixtrKE5rniqI16xjBU0zZsywPn362HfffWfxjOaWCaxixYpuiI6g6b8jKMo406dPdych9W4RZZyeffZZq1Chgvs88kofh6eu9Kq3U58mee+991wfNh3HQYMG0cU6HX7++WdXx6QmwHv37rVLL73UBU3Dhg1zX6veCX5mzpzpAqTohrXK0us4xzsKwRPYQw895Po0TZ061c0AUeo58gZ/Si3//fffye5XrZgegz/1tQpef+ohpqtPTVTQLBt9Dj+33HJLeE1JXRypvklDSVOmTLF+/frFevfirot1jRo17K+//nL1NwHVOalGDP527drlXofRNDM2ETquMzyXwNSJNRBZgBcU5MX7GkDHUvbs2V3gGV3boFkhxYsXd6l9+FGW6dtvv3VLVygjos/ffPNNlzlR8KTmgkibOqrrmJ155pkuI6KFjnWFr1pGLQmiwnr40Qw5TZLRCgrKMAVDSqppUubu33//jfUuxo3LLrvM1X2qw7+OpWYea9KRXpNqRaC/9XjG8FwCY0jpv1NGREGmbso0qU4soKBTs70oEk0fDRsFJyH1xFENhBQuXJgMaDroNRn0w9FxvPzyy93np556Kn3Y0knHMaWLSK2NGHS3hp/hw4e7vnZffvml6xOorKfqmJRpUkAf7wiaEpiWS8F/o5mHysrpdvbZZyd7XPcHK6XDj2qZNAynafJaqkJ9hURDTSzc60/DSRqCV8sBtXHQGpOiYc5ixYrFevfiSqNGjWz06NHhteb0d612LVrQV5kTpK+W9ocffnB91xRw6jiqb1P37t1dk+V4x/BcglOztqefftrVPKjW4ZRTTnELeqo4PCjExeHpZKQ/ETVlU18cZUMiMyZKOzNNPn1UbKv2Aho+0gKenTp1CvfC0tV+InQNPhY07NG2bVt3PBWE6gQftMfQtO9XX3011rsYN5RRUlNG/a1rirwCUn3U2mnz5s0jm4wwgqYEppN8u3bt3BurAqWVK1e6cXpdAWhYSTf40awPNWNMhOZsSGx79uxxNXiaWQd/qktU1lP1TMqOVKtWzb13RhaGw48K6p9//vlw/zDVhWnR88iLznhF0JTA1OBOV++qGYksbtSq8k2bNqXgFjHBVPmMoUydgvhgSFNDncou6TjefPPNsd69TE9BkWbGqcWF1kjTTOOUZn0hfebNm2fNmzd3ExWUsQuasG7fvt0++OAD1yE8ntFyIIGtXr06xReoXsx6AQOZYaq8ZtUwVT791IAxmOyhCyD1FlLgdO+997ogAKlTFkTT40V1icou4b/r3r27a3+h2jotP6Nb8Heux+IdheAJTFPhtf6PpnZH0iK+yjgBsaCAqWrVqu5zBUoK7JUhCabKqyAXaVOrhvPPP999rrXmVICrY6jmgl27drX7778/1ruYqek1qCEj1XZqwOWxxx47bOdvjqW/H3/80bUV0BBxQJ+r7k5LUcU7gqYE1qVLF9e0TYtPKo2vJQG0MKrS0Pfdd1+sdw9ZFFPlM8b+/fvDzQJ1HK+44gr3ebly5VxPMaRu4sSJrnhezX/1/vjRRx9ZjhzJT4l6jKApfcOe33//vet5FUn3ValSxeIdQVMCu/vuu93JST0z1BdHV/R6k1XQpBk2QCwwVT5jnHvuuW55j2bNmtmsWbNcM0HRxZGaNSJ1Oqm//vrr4UbAqm9iltyRz+QMaEasLtaVcapVq5a7b9GiRW6JpKFDh1q8oxA8C1CDMb2ANWavIlEWn/QvpPedLafiZvhhqnzG0OKyWuZDDUHbt2/vMspyzz332KpVq1wtCXAsZMuWzb1XphVOJMJKFARNCezll192TcWYEXJkIptWahr3U0895YLO2rVrh6+e1OlWPYeGDBkSwz1NDEyVTz+dgBQ0RS5yrKU/9DdP1iR177//vptFrNebPk9NMPSJlKVnIV71totnBE0J7KSTTrLdu3e7P/gbbrjBNW+LLM6Dv86dO7tutsEQSEBZEk39Dq7y4UezN1UsunbtWreAr/q3KFun4Tk1YIV/byFlnHQcNZtOrUU0PJc/f34yyh7ZEc06VHAZuU5nImZHkHEImhL8DXX69On22muvuV44uvq85ppr3NBInTp1Yr17cUVtGrSWUtmyZZPcH3QP3rFjR8z2LR6H51RnpyVqlBVRawzN5hwwYIAbskuEGTbH6uq+SZMm7pjt3bvXzUrUcVQ9ib5WvROAjEWfpgSmmSCamfTKK6/Yli1bbNSoUe4kVb9+fbcyOvypK3BKi03qvshFfJE21TFpqrcCzshjpzW+1BgPfhQcKWBX9+XIrtWqc1JRM4CMx+y5LEJZJg3P6Q1WV6hBe3v46d27t3Xr1s0NIQW9cb744gs3LEf7hvRZsmSJWw8xmobl6FKfvnUlFy5cmKyDuvqy/fbbbzHbr3iRnjUONSMMEIKmBKdWA++8847LNunqU71w2rRp4+pJkL72DRr6GDNmjCuwl/Lly7vlP6699tpY715cUdsLFS9H0/CS6vDgR+1EUqq10eKzqm1C6pR596GaJoImBKhpSmDqrqzGbcoy6cSuWqZg5hcQy6J6tRZQF2sVgKvGSRMUWrRo4XqJ0RHcj5aqUK3dM88844IkHUcFnVdeeaVbXFoBPYCMRdCUwBQk6casuYzteaX6sKCjdUAnKfhR0fzVV1/tCuv//vtvK1mypBuWU0A/bdo0y5s3b6x3MS4oo6S/bb2FBxMS9LFo0aKuNoyWAzhWChUq5N3T7s8//7R4RtCUhXrgULB85HQy6tixo6shiaQ/H6YkHxkV0S9fvtw1XdXSC+oQjvTPkJ08eXKS46gLpcjCcOBomzRpUvhzZZHV8V8BfTCyoeW7ZsyY4eo/b7/9dotnBE0JTNmQhx9+2E093rx5c3hKsl64Khbt1KlTrHcxblxwwQVuNqJqm9SvKfqqKhHWVAKA/6pVq1ZuhnaPHj2S3P/kk0+6NRLfffddi2cETQls8ODB7gpAH7V4r1ZFV9CkK1PVjSj6hx8NGS1dutQthor/RkW1Z511VrLiWr2parkfapr8qAu9moEqAxpJMzq3bt1qd911V8z2DVlXvnz5bNmyZe5vPJL+tqtWreoyovGMPk0JTE0CVSSqdH1kTZOyIlqbCv60fMq2bdtivRsJ4a233nKZu2hquMqsTn9q25BSEB8s5AvEQpEiRVwz5Wi6LxEWkqblQAJTr5boaD8Yttu/f39M9ileDRs2zPr162ePPPKIVapUKdn6aFq2An5U86BZX9F0DAlM/al4XkPF0TSDbuPGjTHZp3ii2Ya+KleufFT3JdHW7OzcubNb3qdmzZrhnnZaneLZZ5+1eEfQlODZETXAi14gUVfz//vf/2K2X/EoKFLW8h+RKARPPwXyegONrnn46KOP3PAx/KjnmorpTz/99CT36z7NSETqNFSkv93gbzg1/H37u+mmm1wPOzUPffvtt919+nrBggXhICqeETQlsPvvv9/at2/vMk7KLukFrHW+NGyn/k3w98knn8R6FxJqGRUFTKq7adCggbtPjVdHjBhBPVM6qE5RneqVNY48jsqI3nHHHbHevUxv3bp14c+//vpru/POO93i0ZEzvvSaHD58eAz3Mj7VrFnTNVRORBSCJzhlmlQIHjklWcFUo0aNYr1ryMLGjRvnZnb+/vvv7mvN5hw0aJDdeOONsd61uKG3bs3m1BW9+oeJ2oqoAFwzZH375sDc0kh6/Wn9w0jqG6ZjqUkg8KeLdBV+p9TTTg1s4xlBE5DOZWm0qnxwkgpQ83BklG1STyHNuMGR0cWQ1pLUcSxbtqxbpgbpo2OndSU1jBRJx1UXmrt3747ZvsWbRYsW2fXXX+/WOI0OLxKhlIGgKQtQ5+VggV7VOVWvXj3WuxSXJ/cOHTq4upuUxPsbwbEeFlFTRp3goxuIqsBeWSf4dVbX605L0UR3XFZPMSYn+FNgVLFiRXvuuefCCyDrwkgFzWrVooAKflQrdvbZZ7uC8JR62qU0CSSe0HIgwZdZuPDCC13quVevXu523nnnWd26dd1j8Kfake3bt7tZILoqVSGzemDpxP/+++/HevfirlA0urO66NjqMfivLfn6668nu19r+ukx+FOLBnWsLlWqlJv0oZs+1320b0ifNWvWuFnGytoVLFjQBUmRt3hHpimBNWnSxJ3odXI/55xz3H0qBFfGRFehOvHDj66Y1GdEAaiOnbJ3uppSwKRCUc0MgR8dP125p9T8Tuun6TWLtCnDpJly0UNK6sGmPlhq7QB/u3btcsXLQQ87HVcNM7EWYvo0aNDATUbQ+ScRMXsugc2dO9dd0QcBk+jzJ554wmWgkL431GABVC1OqeE6BU3q2UTqPn2UrtdCvYcbboKfvXv3umHOaJpNRw1O+ik4uvnmm2O9G3GvZ8+ebvam+oil1NMu3us/CZoSvI9LSk0sdWKij0v6KNhUlk71Nuqorm7M+lyp+5QaDOLwNHtGS4C89tpr4U71ek3qPg0dw4+ynur4r4ugSHpNUrd4ZMNKai2S0owvzTiGH609J5HL+0T2w4r3CyOG5xKYhpM0tjx27Fg37CEaVtKVgKYlt2jRIta7GDdefvlld1WvmhtNP1bqWQW3KhqdOHGitW7dOta7GDdWrlzpAifVOwQZT7XG2Llzp3388ceuIBdp09Ccam9Upxg0XVWfpiVLltjMmTPJJqeDOlV369bNihYtasWLF09SvKzPySb7+/nnn1N9PLrZcrwhaEowGjqK/IPXsJJO9ppNI8HnSkXrpI8jbz2g2ofTTjvNvdEifdSfSQv0qn+YCuuVslfDy+iZYEidFkZ99NFH3cfgOPbv3z/ZzERYmifyW2+9lUWOkSaCpgSjom9f6hYOAFmdJico8GQZn4zNKG9IoafdFVdcYfGMoAlATNAoNOPs2bMn2XGkT5O/Tp06uWHOrl27xnpX4t5PP/1kV111la1YsSJcyyTBCEi81zRRCA7gmKJRaMYFnZrarb5MKbUX4Dj6U/sLLZeibtYpzfi67bbbYrZv8aZXr15uEWnV1+nj4sWL3etTM+oee+wxi3dkmgAcU23btnXFolqct169evbOO+/Y5s2b7aGHHnILpDZr1izWuxgXunfv7mZ7Pfjgg9auXTs34UOLc2tm59ChQ91xhh+d3A9HGRJlT+BHNZ6a0KGMsZpZKmjS7GPdp8BJiyPHMzJNAI4pvXlqZqdmdGbLls0V4V566aVuOEltBwia/HzwwQf24osvusBTmTvNllPGRMdTTRoJmtK3tA8yxsGDB+3EE08MB1Ca9KGgSa9LtW2JdyyjAnhQ9/TIrt+6qtcaS+oY/Ndff8V03xKhUajQKDR9NPs1KFxWwBnMhlWvq3nz5sV475BVVaxY0c2KlZo1a7oVE9QeY/DgwQlRaE+mCfDQt29fGzZsmPtcBY5KM/fp08cNj+jjCy+8EOtdjBs0Cs0YOgEpQ6K2F+XKlXO1TWp4qQyUemAhfbQep5ZFSmlywsiRI2O2X/FmwIAB7sJIFChdfvnlLgtapEgRmzx5ssU7apoSTMuWLb23ffvtt4/qviSSfPnyudXOdXIfNGiQ+/zNN990mZHLLrvMLRkAPzQKzRijRo1yHdVVpDx79mxr3ry5m6mkVQB0kldBLvyoaFlT4RWIqv+asiXr1693x7NatWpuSBlHTn/f0T0E4xWZpgQTuYq0/uBVZKv7go7gOklpQdT0BFcwd0LXbCXRCerGG290n6sZozpZw98NN9wQ/lzLfagonEah6Xf77beHP1dncB1D/X2rrom2DemjhqB33nmnPfDAA64e56233nJDyKoLS9SFZ4+lwgnUtJZMUwJTd1tF+Br2iFzjS51vVQOhTsLwo6tQpey1erxmK2lY5JRTTnHLVaiT9Q8//BDrXQRwhBQoqbnlmWee6TIiql8899xzXW3OlVde6bJOgFAInsAmTJjgrp6CgEn0uWpw9Bj8ackPLT+jIblx48a5gEnUa4grUSC+aVmpoI5JdXVr164NP7Zt27YY7hkyG4bnEpjqRpSyV+FtJN0XvYo3Uqeho6lTp6ZYVwIgvtWqVctll8qXL+9qFDXRQxM+VPepx4AAQVMCU+8WLQ+gqybNqpEvvvjCNb7TY/CnDN3GjRvDU+UD6nSr++i+DMQvFc7/888/7nPVNelzzfTSwsfMnEMkapoSmLJJals/ZswYd8IPUs+aVaMrqchhO6ROTRg1Qy46aFLjNtVB7N69O2b7BgCZyZo1a1w7li1btiQb1bj//vstnhE0ZRHBDC8W8Uyfxx9/PDxTSQXgaj0QUHZJTQRVJBrvSwMcS+pppeN4zTXXJLl/ypQpboZi+/btY7Zv8UYnpB9//DHFk9NFF10Us/1C1vXss89at27d3EzY4sWLJ2kzoM/jvYEtQRPgsSaVpsWXKlUqSXZObQjUt0kN3NT5Fn7OPvts19Cyfv36Se6fO3eu3XzzzQmx1MKxoMVl1ZFer83ot3GdnBgyRiyULl3azdDW7O1ERNCUwLQIqmbPqXGbrkSjf9W8qfrTCV49r+i0/N/lzp3bTUZQwBlJGTsV4jLU6UfL+CgAVQ2Oht2jGwdG9mwDjpX8+fO79g2JsGRKSigET2DquKwlAe67774U31ThRx2WdRxVF0bQ9N+pLuybb75JFjSpJ46WWoB/3YhaYKiZJZBZXHPNNa5/XdeuXS0RETQlME2hnT9/vrsixZHLmTOn7dmzJ9a7kTDatGnjlv5QQ8Gg7kZDc5qgcN1118V69+KGhoRVz0TQlHHUq0mNazW5Q33ZkL7aT9HrURfqGj7WItx6/4ykv/14xvBcAqtQoYK98sor9r///S/WuxL3HnnkEdf1+7nnnuPNNANOTO3atXOF38GxVBGzlqZR93rViiFtGi7W4qhaTDqlkxNLqfjTBISePXvapEmT3Nf6W9fwku5TI9u777471rsYF7WfadFox08//WTxjKApgSlFOmLEiPAq8jhyV111lasN06wvnaDUQTgSix+nn05MGpI74YQT3DFVASnS1wYjpZOS3tIpBE8fZTk/++wzGz16tOvwr+FjBU3vvfeeW6Cb2bEIcMmcwLRavK6glGrOkydPsitRrUsHP6platWqVax3I6GoiFk3HBkNIyFjvPvuu66Zpbp/R9Z+av25yCVVkDbNJtYEJJ1zImmCh9Y7pU8TMq0g1Xw49MPBsaL1DtXnShk6fZ4aOjDjWNMJ/ttvv3XZJdXaKQOqz/VRdXc7duyI9S7GjewJvnoCmaYERlCU8bZu3RruI6Q1/U466aRY71Jc0PCGZiEGnx8OMzzTR1kQDSl9//334TpGDTUpuwx/NWrUsA8//NDVMEW+DlXDWLt27RjvXXwJ/d/wcDQFoIULF7Z4R9CURWj2V7CKd4Du4P527drl3lBffPHFcOdlXVGpePmJJ55IlopGUlpSIaXPceRmzJhhV1xxhZsde8EFF7j7VJejIaUPPvjALr300ljvYlxN9GjatKmtXLnSLXSupaf0+cKFC93MTqStUKFCLljSTcPukYGTsktazy8R2hAwPJfgJ3p1ZX3jjTdcajRavKdJj6VbbrnFZs+ebU8++WT4BKWWDpo+q5PTuHHjYr2LyGI0K7Zx48ZuAe5ImumlSSDxvlxFLLJ2OpbKiOgEX61aNff+qUkK8CsHCYVC1rFjR5f9jGyuGqyekAhZO4KmBNa9e3d3Va9aEk3xHjt2rP32229uNp3eHNq2bRvrXYwbWkdJjQTr1auX5H4d32uvvdYN28E/mNfrL+hUH71mWrxPST6WndVXrFhhZcuWTTYrUe0G6C2GWJg7d67VqVMn2cSjRMHwXAJTil7DSTrRd+jQwS688ELXeExTu9W/iaDJn2YhFitWLNn9KmzUY/DXuXNn98aqQJ5O9UdO9XRariI6aNJ90UW48KMgPqVAnp5XfgvCBxlQzZQ73HJI8V4WQtCUwNRSIFj/Ry/UoMVA3bp13SrU8Ke08sCBA10Qqit80ZuC1v1KhJTzsfTRRx+5ottgmBNHpkuXLm6BY2XmdGUf1DQNGzYszRmKSGrp0qVu4owK6ln8+MhashyXxsVPovQPI2hKYAqY1MvltNNOs3LlyrnapvPPP99loFhDLX1UGKr6kVKlSlmVKlXcfap9UAClglykr2A0EWbRxJqWqtD0eDWw7d+/v7uvZMmSrhljvC9VcaypDkfFy88//7zLKJP9TJ9PstDkDmqaEtioUaPcDC+9gaqIuXnz5i7a19Rv9cLR1GT40zCchjVXrVrlvi5fvrwb4lRHa/h7+eWXXadlFY4y6zBj/P333+6jgiikn46bWmGwjh/SQtCUhfz8888uDa03BsboESuqedBMJb31aEZNdMEos75wrLVo0cLV2NH1P2MvMjds2JCs1U28n3sYnstCVADO+l5HTk0t1ZMpaCSoTFOPHj3c0CfSd4LCkdE0eM061BCngs/UhpEIPv2piaVqmtQVvGLFiskCefXDgh/NJNbEI9UupoSaJiALeOutt+y6665znYODwu9Fixa5Hi6vv/46V6jpoIJ6HJkrr7zScuXK5T4n+Mw4n3/+uSuiT+lEnwjFy8dS7969bfv27fbFF1+4mdvvvPOObd682R566CFXfxfvGJ4DPGhZCtUvaTHK6ABANTos6pl+GioOsnbqYq3MCRALGia+/PLLXXF9Sq1F4K9EiRKuZlGTjjRr+8svv3RF9u+//74NHz7cNQWOZwRNgAcVLH/zzTfJCkXXrFnjZtPRq8mf+uAoa/fpp5+GZ3HqyrR+/foua8d6fumjmpGUegtp1iz8C8HV34o1+/67/Pnzu/dKBaIqB3n11VddexHN5NbFUby/V2aL9Q4A8UBp5vnz5ye7X1dNahoKf1rDT7O9vvvuO9c7TDfVkqhBHlPl/anzt157mr2pk9Ppp5/ubjpZ6SP8tWzZMktNmz+azjnnnPCi5rqg1AoUWoli/PjxLgsV76hpSuDOrGmJ986sx5IKQbUOlYaUatWqFa5pmjJlimtwqdRz5LY4vOnTp7sWGCqkD1SoUMEt89OoUaOY7ls8UbFtjhw5bOrUqXRW/480fKReV7oIUp1idCE4wby/Xr162caNG8PlC02aNHGtWrT+3MSJEy3eMTyXYLJly+b95klxY/qOqw+KRv2GQpS1q1q1apL71Sfn4osvTlfgn5XlzZvXBfHM3vzvUsvM6W+a9RCP3L///ut622m4WGt4xjsyTQkmMsW8fv16t+L5TTfdFJ7xpVkiaio4ZMiQGO5l/ImuF8GRa9Cggbsafe2111wHa1H6/vbbb7dLLrkk1rsXN5Sd27ZtW6x3IyGo3gYZX2u3bt06VyemVhmJgkxTAtMJSIujtmnTJsn9Ksx75plnXCEucKz98ssvbghTNU2nnnpq+D71x9Ewp5aqQcois3CalTRgwAB75JFHUhxSYvj9yASnRIY7jzyz1LNnT3dxHtTeaUkv3XfKKae4C/l4RiF4AlNWSX2Foum+xYsXx2Sf4vEYqmYkkhbtVTpfK8lrwdS9e/fGbP/ikQIlNV7Uor3q6aLbtGnT3H0ETKnTbEM1ttTt0ksvdXV1ujjSazG4P9gG6aO/awWfKqzXTZ2rX3rppVjvVtzp37+/W5dTF+XB4ubSsGFDmzx5ssU7hucS/OT07LPPut4Y0d1vgyt8pE59mTRzTj1cZMWKFdapUyc35KlC5kcffTS8SCrSpnUPdULS9G6d9HWDP2Z4HR1ai1M9mtThX9PjRUXhXbt2dUOgGjqGn3fffdcFR5owE5mtU7uBROhnR9CU4Av2qlO1utzWrFnT3acMk3oLqcM10qaT+4MPPhj+Wn2EdCwVjIqCT80QIWjyoyEkFYRSLH9kVCiPjKflkcaNG2c33nhj+D4NIetEr79tgqb0LaNy8sknJ7t/165dCTHkyfBcArvssstcgNS8efNwPxx9rjFmPYa0/fXXX0k6BM+dO9eaNm0a/vq8885z9Tjwd++999o999zjXo/4b60bIrsrq2WDZiRef/317nULf5oiX6dOnWT3675g+jz8qPxDQ++BIFDSCEcwISmekWlKcKoRUaEojowCJs0AUUZJs0FUd6O+TAE1aYwuwEXqnnzySfvxxx/dsKaaMmrqfCQWmvXTt29fGzZsWHjYuE+fPnbHHXe4ITx9/sILL8R6F+OGOv2/8cYbLpiPpGGmsmXLxmy/4tEjjzziLixXrlxpBw4csDFjxrjPFy5c6C464x1BU4LT8hTPP/98kjW+OnbsaAUKFIj1rsUFZeQ020MnJ43VazmVyA7gWi6ApRfSv+hsIqTpY03BvNoOiIbblUXWCUtBJ5nk9NGFUOvWrW3evHnhmiYt4DtnzhwXTMFf3bp1XVnD0KFDXWH9zJkzXcsBTarR1/GOlgMJTFOSGzdu7ApvtXiiLFmyxHbv3h1+ISN1KgLVEgsaBsmXL5+bRnvVVVeFH9fMJRU8PvzwwzHdT2Q9hQsXdq9LBU46UakeR7M51Z9N98X7Gl/HmhqFqg40uMDURA9l7lhIGpEImhKYMiJKO6toWcstiNKl6t2kDre6qoKfHTt2uKApe/bsSe5XXY7u1xIB8KOeLQreixQpkiwrqkCe7st+VKisIWNlRjRZQZkn9cHRBZFmgal2EThWdnp28o/3/mEETQlMGSYtTRG9zILGl1Wsx5UoYrUkzaZNm5LNsNm8eXO4dgxp27Bhg916661uIoLWRlMrDNFML81OfPzxx2O9i5leVjnRZ4YlvEKhUEIsM0VNUwLTH7reWKODJr3Jav0v4FiKXNR4xowZSerq9Eaq+pHU1gBDUmrdEN14VTTEBD9qBJoVTvTHuodYKBRydXWaMafsZyIhaEpgKmzU1edjjz0Wnk6r4kbNuoleWgU42lq0aOE+6iTUvn37JI9pBmKZMmVsxIgRMdq7+LZnz55kGTqyI2nLKif6WPQQy549u6v31HB8IiFoSmAKlnSCUoGoapmCk1O3bt3czAYgFoseK5ukmqZEWPE8ltQs8K677nKzu/74449kj5MdSVtWOdEj49DcMoGpOFk9MtToTlNAdVPhstL3uXLlivXuIYtSwTIB03/Xr18/+/jjj10na/09K0OiqfPqf6V11ABkPIKmLEC9hYLFPPU5EEsqWk6pSFlNL7V4L/x88MEH9tRTT7mlkjQ7VrNlBwwY4Ho1vfLKK7HePcASsR8bw3MJPhzy0EMPuTqRf/75x92nAnD1HtFSFprtABxrasQYWRQeUN2dho1Hjx4dk/2KN8oaB8NIql8KlqVRzyYNwePIJOKJ/lho2bJlsjo7LXgc3fH/7bfftnhG0JTAFBipG7hORJErd2sBSr2gaciIWFD9TUod6XXiVzNR+FHApKFOzaLTDFnVNqmJrTJQmhWGtGWVE/2xUCDqb/qGG26wRESfpgSm2obx48e7JniR3nvvPdff5bfffovZviHrqlixojsxqQFjSivNq48Y0qbaRBUua7hz9uzZbhkVvZ3v37/fRo4cab169Yr1LmZ6HTp08NqOdfwQIGhKYLlz53Zro5199tlJ7l+9erVbDV3LqQDH2oQJE1zApNYXDRo0cPepR5OGkTU016VLl1jvYqamjumagRg9jPTzzz+7pUC0CkDlypVjtn9AIiNoSmA1a9Z0t+ii2549e7op34sWLYrZviFrU0ZJw8O///67+1o9mjRsrPYYSJ2ySxs3bgx3VFc/Nv2NFytWLNa7BiQ8gqYENnfuXGvWrJmreahdu7a7TytNqyP4tGnT3GwbIJa2bt3qlvvR+n04smVoNLlj+fLl9BYCjgGmTyV44zYt2nnVVVe5xVB1U+GjhucImBBLaraqOhwV2AbXbco6BbM8ASAzItOUhWoegMxAtTdNmjRx6yLu3bvXBfbKkqhwWV9r8gJSH55Tpumkk04KZ5pUu8i6fcDRR8uBBFS2bFlqHpBpKTiqUaOGG1IqUqRI+H5lRCkCT5uuc2+66aZwV3+myQPHDkFTAopOHqp+aciQITHbHyDS/PnzbeHChW6Zn0gqBqcNRtqiFztO1H44QGZE0ATgmHeqT2kx2V9//dUNNSF19AwCYodC8ASkWqboeibqm5BZNGrUKMlSKXptqgB84MCBdtlll8V03wAgNRSCJ+iU5KZNm4ZrHrSsgpoIUvOAzEAZpcaNG7th5DVr1rj6Jn0sWrSozZs3L1yLBwCZDUFTAmJpAMRDy4HXX3/dzfpSlqlatWrWtm1b17MJADIrgiYAAAAPFIIDOOref/99722jF5gGgMyCTBOAY1Jn50NF4SnNrAOAzICgCQAAwAMtBwAAADwQNAE4JtSDaceOHeGvhw4d6haRDvzxxx9WoUKFGO0dAKSN4TkAx2yh2cg1EfPnz2/Lli1zi/XK5s2brWTJktQ0Aci0yDQBOCair8+4XgMQbwiaAAAAPBA0ATgmWBMRQLyjuSWAY0LDcTfddFN4TcQ9e/ZY165dw2si7t27N8Z7CACpoxAcwDHBmogA4h1BEwAAgAdqmgAAADwQNAEAAHggaAIAAPBA0AQAAOCBoAlAlqPWBy1atDjm33fQoEFWtWrVmO8HgCND0AQgU1AAETTAPP744+2ss86ywYMH24EDByyzmzhxohUsWDDd/2/MmDHu/wKIDzS3BJBpNGnSxPVpUqPLadOmWffu3S1nzpzWv3//ZNvu27fPBVfxrECBArHeBQDpQKYJQKahbuHFixe30qVLW7du3axhw4b2/vvvJxnKevjhh61kyZJ2zjnnuPtXrFhhDRo0sBNOOMGKFCliN998s/3zzz/h5zx48KD16dPHZYL0eL9+/ZItFlymTBkbPXp0kvs0jKbhtMD27dvtlltusWLFilnu3LmtYsWKNnXqVPv0009d484dO3aEM2WR/y810cNz9erVs9tuu83tY+HChd2xiH4u7Ufnzp3tpJNOsvz587ufffny5ek6zgCODEETgExLgZAySoE5c+bY6tWrbdasWS5g2bVrlzVu3NgKFSpkS5YssSlTptjs2bOtR48e4f8zYsQINwQ2YcIEW7Bggf3555/2zjvvpGs/Dh06ZE2bNrXPPvvMXn75ZVu5cqUNHTrUsmfPbnXq1HEBlwKYjRs3utudd955xD/zpEmT3NIyX3zxhQ0fPtwNUernDVxzzTW2ZcsW++ijj2zp0qVWrVo1u+SSS9zPBeDoYngOQKajTJACpBkzZljPnj3D9yuYeO6558LDcs8++6xbw+7FF18Mr2H35JNPWvPmzW3YsGEuK6SARsN7LVu2dI+PHz/ePW96KBBbvHixff/993b22We7+84444wkw2zKMCkz9F9VrlzZBg4c6D4vW7as+3l0LC699FIX9Gk/FDQFa/g99thj9u6779qbb77psmwAjh6CJgCZhrJH+fLls/3797vszvXXX59keKpSpUpJ6pgUxFSpUiUcMMkFF1zg/q8yUhpGU+anZs2a4cdz5MhhNWrUSDZEl5ply5ZZqVKlwgHT0aSgKVKJEiVckCQahtPQo4YZI+3evdvWrl171PcNyOoImgBkGvXr17dx48a5wEh1SwpwIkUGRxkpW7ZsyYIoBW6Rw4THigrfIymDpSBQFDApiFIdVbQjmb0HIH2oaQKQaSgoUquB0047LVnAlJLy5cu77ItqmwKqO1IQpEJxDZspyFB9UEAtDFQLFElF1cpIBXbu3Gnr1q1Lkv359ddf7YcffkhxPxTkqeD8aFP90qZNm9yx0XGKvBUtWvSof38gqyNoAhC32rZt64bg2rdvb99++6198sknrgaqXbt2rp5JevXq5Yq2VfezatUqu/XWW90MtEiagfbSSy/Z/Pnz3Ww8PZ+KvAMXX3yxXXTRRdaqVStXlK2ASoXY06dPD8++UxZItUfbtm2zf//996j8vJpNWLt2bTfjbubMmbZ+/XpbuHCh3Xvvvfbll18ele8J4P8haAIQt/LkyeOKujVz7LzzzrOrr77azSRT8XTgjjvucEGUAiEFHCeeeKJdddVVSZ5HheIKjC6//HJr1qyZC0rOPPPMJNu89dZb7nu0adPGKlSo4NoCBNklzaDr2rWrtW7d2mWtNOvtaNBQnfpXKYBTmwPVWF133XX2888/h4NEAEfPcaH0VEMCAABkUWSaAAAAPBA0AQAAeCBoAgAA8EDQBAAA4IGgCQAAwANBEwAAgAeCJgAAAA8ETQAAAB4ImgAAADwQNAEAAHggaAIAAPBA0AQAAGBp+/8AGzSn6+CeK9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6" y="10560"/>
            <a:ext cx="3578944" cy="3609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33" y="7937"/>
            <a:ext cx="3280611" cy="35174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97" y="3602038"/>
            <a:ext cx="3083992" cy="31875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844" y="3496874"/>
            <a:ext cx="8500840" cy="33587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35642" y="6497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18708" y="649706"/>
            <a:ext cx="4634523" cy="107721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4"/>
                </a:solidFill>
              </a:rPr>
              <a:t>DATA ANALYSIS</a:t>
            </a:r>
          </a:p>
          <a:p>
            <a:pPr algn="ctr"/>
            <a:r>
              <a:rPr lang="en-US" sz="3200" b="1" dirty="0" smtClean="0">
                <a:ln/>
                <a:solidFill>
                  <a:schemeClr val="accent4"/>
                </a:solidFill>
              </a:rPr>
              <a:t>SUPERMARKET DATASET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7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37" y="160338"/>
            <a:ext cx="3692438" cy="3335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7" y="97139"/>
            <a:ext cx="3588617" cy="3619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785" y="260558"/>
            <a:ext cx="3186723" cy="3235652"/>
          </a:xfrm>
          <a:prstGeom prst="rect">
            <a:avLst/>
          </a:prstGeom>
        </p:spPr>
      </p:pic>
      <p:sp>
        <p:nvSpPr>
          <p:cNvPr id="7" name="AutoShape 2" descr="data:image/png;base64,iVBORw0KGgoAAAANSUhEUgAAAlMAAAGbCAYAAADgEhWsAAAAOnRFWHRTb2Z0d2FyZQBNYXRwbG90bGliIHZlcnNpb24zLjEwLjEsIGh0dHBzOi8vbWF0cGxvdGxpYi5vcmcvc2/+5QAAAAlwSFlzAAAPYQAAD2EBqD+naQAAgO9JREFUeJzt3QWYVGUXB/D/7Gw3sXTX0t0gqQIKgk2DlNSnIKJiUKKIgqDYQYggSIoiggESAtIh3d25vRPfc97dWXa2+86d+f++Zz525t6599w7K3M477nvNVitViuIiIiIKEvcsvY2IiIiIhJMpoiIiIiygckUERERUTYwmSIiIiLKBiZTRERERNnAZIqIiIgoG5hMEREREWUDkykiIiKibGAyRURERJQNTKaInMDp06dhMBgwZ84cOIu+ffuiTJkycFXbt29H06ZN4efnpz7bPXv2aB0SEaWCyRRREpKQyJdXSo/XXnsNriLxcbu5uaFYsWJ4+OGHsX79ejiDf/75B+PHj8ft27fhaGJjY/H000/j5s2bmD59OubNm4fSpUtrHRYRpcI9tQVErm7ixIkoW7as3WvVq1eHK3nooYfQu3dvyC08T506hc8++wxt2rTBqlWr0KFDB+g9mZowYYKqgAUHB8ORnDhxAmfOnMHXX3+NAQMGaB0OEaWDyRRRKiRZqF+/PlxZpUqV0LNnz4Tnjz/+OGrWrIkZM2akmkxFRUXB09NTVbMoa+fk6tWr6s+cTPLCw8PVkCER5Tz+bUeURatXr8YDDzygvqACAgLw6KOP4r///rNbR6oe/v7+OHv2LDp27Kh+Ll68OD799FO1fP/+/arSI9uQYZwFCxbYvV+GeV5++WXUqFFDvTcwMFAlMXv37s1QjIcPH8ZTTz2F/Pnzw9vbWyWHK1euzPIxSxwFCxZUVSohQ34yDLhw4UK8+eab6th8fX1x9+5dtXzx4sWoV68efHx81PskMbtw4UKy7a5YsUJV/SRG+XP58uXJ1rHtK+kwY2r9YnLszzzzDEJCQtT+Q0ND8cYbb6hlMrw3evRo9bNUH23DmbKt1LRq1UrFtnPnTtXLJNuU937xxRcpxpnaOdm2bRvat2+PoKAg9XrLli2xefNmu98ZeU3IUJ9sS/admc/UNlT9999/Y+jQoShUqBBKlCiRpd9d+by6dOmifpZzKb+PZrPZbl2LxYKPPvpI/X5ITLKeHOOOHTvs1vv+++8Tfh8k/q5du+LcuXOpnnMivWBliigVd+7cwfXr1+1ek4RASA9Lnz590K5dO0yZMgURERH4/PPP0bx5c+zevduucVq+eCQBatGiBd5//33Mnz8fw4cPV19k8uXeo0cPPPHEE+pLWYbUmjRpkjC8ePLkSZVoyJeqvHblyhV8+eWX6sv24MGDqo8pNfLl2KxZM/VlLr1esr8ff/xRfTEuXbpUVZky69atW+pRoUIFu9fffvttVXmRL9ro6Gj1s3yhP/fcc2jQoAEmT56sYpcvXEkc5BzZqi5r167Fk08+iapVq6r1bty4od6X+Ms/s/bt26eSBQ8PDwwaNEh9HjJ09vPPP+Odd95R5/vo0aP44YcfVE+S7XOVJCC943/kkUdUktatWzd1PocMGaKOt1+/fumek7/++kv9LkhCMW7cOFWpmj17tkqoN27ciIYNG+L5559Xn9m7776LF154QZ2/woULZ+kzlURKjmns2LGqMpWV311Zr1GjRpg6dSr++OMPTJs2DeXLl1fHbdO/f3/1ecuxybCkyWRSx7N169aE6q6c97feekudO1nn2rVrmDlzpvrvIvHvA5EuWYnIzuzZs63yn0ZKD3Hv3j1rcHCwdeDAgXbvu3z5sjUoKMju9T59+qj3vfvuuwmv3bp1y+rj42M1GAzWhQsXJrx++PBhte64ceMSXouKirKazWa7/Zw6dcrq5eVlnThxot1r8l6J3aZt27bWGjVqqG3YWCwWa9OmTa0VK1ZM9zzI9vr372+9du2a9erVq9Zt27apbcrr06ZNU+usW7dOPS9Xrpw1IiIi4b0xMTHWQoUKWatXr26NjIxMeP2XX35R648dOzbhtdq1a1uLFi1qvX37dsJra9euVeuVLl064TXbvuTPpOcj6bG3aNHCGhAQYD1z5ozdunL8Nh988IF6n7w/I1q2bGl37CI6OlrFL8cqx5zWOZF9y3lv166dXRyyTtmyZa0PPfRQsmNdvHixXQwZ/Uxtv8PNmze3mkymhNez8rub+PdM1KlTx1qvXr2E53/99Zda74UXXkh2zmzHefr0aavRaLS+8847dsv3799vdXd3T/Y6kd5wmI8oFTIU9/vvv9s9hPwpV4BJZUIqV7aH0WhU/4Jft25dsm0lbiKWf4HLkJNUFeRf6TbymiyTapSNl5dXQp+NVAmkaiPDLbLurl27Uo1dhgelCiLbv3fvXkKM8n6pNBw7dizF4bakvv32W1XZkGEiOTapKr300ksYMWKE3XpS6ZChGxsZ3pG+H6mMyLCPjQwnVa5cWTWwi0uXLqlL/uX9MuyVuPFdKlVZIRWPDRs2qEpRqVKl7JbJ0Fd2uLu7q8qRjVSb5Lkcqwz/pXVO5DjlvHfv3l19DrbPRCpGbdu2VTHLcFlOfqYDBw5Uv5c2WfndHTx4sN1zqfgl/h2VipicV6m0JWU738uWLVPHJrEn3m+RIkVQsWLFFPdLpCcc5iNKhQy5pNSALl9aQoZmUiJ9TYnZekgSk8RBhrGSfrnL6zKUlLQXRa6ikz6lxL0qBQoUSDX248ePqyvwZFhFHimRBECGi9LSuXNnNSQpcUpvTbVq1VJsYk561aNciSYk6UtKkqlNmzbZrSdfqEmllzCmxvZFnxtXXsqwatLjlyZ9If1WjRs3TvWc2H5vJMlKa2g5X758OfaZphZDdn53Jb7Ev6MyfCrnRXqgUiP7ldhT+pyFDMcS6RmTKaJMslUPpPdE/mWdUvUiscSVgYy8HjfCFkf6ZuSLU6os0oMjX1hSqZLKUFpVDNsy6deRqkVKkvY9pUQSvgcffDDd9RJXYHJLalWlpM3QjiLpObF9Jh988AFq166d4nuk6piTn2lqMWT3dzezZL/y+Unje0rbTOu4ifSAyRRRJknzrZChr4wkGtmxZMkStG7dWg23JSZDNbam6ZSUK1cu4V/8uR1jSmwTTB45ciRZFUResy23/WmrmCRdLzFbxSbpJJu26lbSYz9w4ECaMWZlyO/ixYvJphiQRnaR3mzttt8bqf5k5TPJic80N353ZZtr1qxRw5CpVadkHflHglTKbJU8ImfCnimiTJKqgHwhStVIZqpOqWcnp8i/4hNXqmzTDaTX7yRflnI5vVz5J31JuRljSmR4VGKQKxTlSjYbqUwcOnRI9U6JokWLqirN3Llz1RBX4t4euVoxMUm85HxIb1FiMgSamAxLyRVis2bNUlNSJJb4XNoSoszMgC5Xqck5tYmJiVHPZZ9yhV5aZLkkFXJVXFhYWKY/k5z4THPjd1euxJTzKhOgJmU733L1pHx2sk7S32d5Ln1fRHrGyhRRJsmXkVxK3qtXL9StW1fNlSNfpvLFLY3Vcun6J598kiP7krmpZCZ2mSpA5jaSealkagVblSK9Bnq53F3m/pFGZHmPTE+wZcsWnD9/PsNzVWWFVE/ksnuJW6ZxkIZn29QIUsEZOXJkwroyHYIkVxKrDGdKhUMumZf+rMRJh/STyRQRskyqSpKY/PLLLwkTXCb28ccfq+3J5yNTI0hFRHqa5POx3ePOlvzI9BTyGUrMnTp1SnNiS+kNkuOSbUmFZdGiRWp7X331Vbp9PzI8+80336jpA+TY5NxIf5MkxtKALb9XMnVDbn6mufG7K5VT2Z6cc6kwyvxSMqwnUyPIMum5k89q0qRJGDNmjDp3MpWD9OBJH6DMKSafkQxfEumW1pcTEjka22Xl27dvT3M9uXxdLnOXS8q9vb2t5cuXt/bt29e6Y8cOu8vL/fz8UrzMvlq1aslel6kAHn300YTncgn8qFGj1NQBMp1Cs2bNrFu2bFHvl0da0wOIEydOWHv37m0tUqSI1cPDw1q8eHFrx44drUuWLEn3PMj2hg0blu45SOkSfptFixapS+llKof8+fNbe/ToYT1//nyy9ZYuXWqtUqWKWq9q1arWZcuWqXOXeGoEIdM0PPnkk1ZfX19rvnz5rM8//7z1wIEDKR67vP7444+rqQDk8wkNDbW+9dZbduu8/fbb6py4ubmlO02C7TOTz7dJkyZqmxLfJ598kqlzsnv3busTTzxhLVCggDpe2cYzzzxj/fPPPzO0jYx8pun9Dmfnd1em7kj61SHTL8hUE5UrV7Z6enpaQ0JCrB06dLDu3Lkz2ecs0zXIduUh68vv2JEjR1KMk0gvDPJ/Wid0RESOTobY5HL+9HqxiMj1sGeKiIiIKBuYTBERERFlA5MpIiIiomxgzxQRERFRNrAyRURERJQNTKaIiIiIsoHJFBEREVE2MJkiIiIiygYmU0RERETZwGSKiIiIKBuYTBERERFlA5MpIiIiomxgMkVERESUDUymiIiIiLKByRQRERFRNjCZIiIiIsoGJlNERERE2cBkioiIiCgbmEwRERERZQOTKSIiIqJsYDJFRERElA1MpoiIiIiygckUERERUTYwmSIiIiLKBiZTRERERNnAZIrIAY0fPx61a9eGnvTt2xddunTROgwiojzHZIo0c+3aNQwZMgSlSpWCl5cXihQpgnbt2mHz5s15sv8yZcpgxowZ0KP169fDYDDg9u3bWodCROTy3LUOgFzXk08+iZiYGMydOxflypXDlStX8Oeff+LGjRu5ul/Zp6enJ1yBKx0rEZFWWJkiTUhFZePGjZgyZQpat26N0qVLo2HDhhgzZgwee+yxhPWk+vL555+jQ4cO8PHxUUnXkiVL7La1f/9+tGnTRi0vUKAABg0ahLCwsGTDT++88w6KFSuG0NBQtGrVCmfOnMHIkSPVPuQh5LVOnTohX7588PPzQ7Vq1fDrr7+mehzz5s1D/fr1ERAQoCpr3bt3x9WrV5NVkCRJlPV8fX3RtGlTHDlyxG477733HgoXLqy2079/f0RFRaW6z9OnT6tzJiRO2b4co5DjGj58OEaMGIGCBQuqSp/48MMPUaNGDXVMJUuWxNChQxPO0d27d9W5W716td1+li9fruKJiIhQz8+dO4dnnnkGwcHByJ8/Pzp37qxiISJydUymSBP+/v7qsWLFCkRHR6e57ltvvaWqWHv37kWPHj3QtWtXHDp0SC0LDw9XCYMkFdu3b8fixYvxxx9/qIQiMUlmJIH5/fff8csvv2DZsmUoUaIEJk6ciEuXLqmHGDZsmIpnw4YNKkmTZE/iTE1sbCzefvttFZsciyQXtsQmsTfeeAPTpk3Djh074O7ujn79+iUs+/HHH1WP1LvvvquWFy1aFJ999lmq+5RkaOnSpepnOSaJ/aOPPkpYLpU+qUbJcOkXX3yhXnNzc8PHH3+M//77Ty3/66+/8Morr6hlgYGB6NixIxYsWGC3n/nz56skVBJAOU45z5JcSRIs25bz0r59e1X9IiJyaVYijSxZssSaL18+q7e3t7Vp06bWMWPGWPfu3Wu3jvyKDh482O61Ro0aWYcMGaJ+/uqrr9Q2wsLCEpavWrXK6ubmZr18+bJ63qdPH2vhwoWt0dHRdtspXbq0dfr06Xav1ahRwzp+/PgsH9P27dtVzPfu3VPP161bp57/8ccfdvHJa5GRkep5kyZNrEOHDk12jLVq1Up1P7bt3rp1y+71li1bWuvUqZNunIsXL7YWKFAg4fny5cut/v7+1vDwcPX8zp076nNZvXq1ej5v3jxraGio1WKxJLxHzqePj491zZo1Cee5c+fO6e6biMjZsDJFmpFq08WLF7Fy5UpV4ZAhsbp162LOnDl26zVp0iTZc1tlSv6sVauWGr6yadasGSwWi91QmgxxZaR36IUXXsCkSZPUNsaNG4d9+/aluf7OnTvVsKA00UvVpmXLlur1s2fP2q1Xs2bNhJ+l8iRsw4FyDI0aNUrzmDOjXr16yV6Tal3btm1RvHhxFWevXr1Ub5ptCO+RRx6Bh4eH+iyEVL6kYvXggw+q51J5O378uHqvraooQ30yHHnixIksx0pE5AyYTJGmvL298dBDD6mhvH/++UcNkUkSk9MSJ1tpGTBgAE6ePKmSDRnmkz6nmTNnpriubYhRkg4ZEpNhRukzEkmHviRRsbH1Z0nClxuSHqsMPcowniR0kiRJAvjpp5/axSmJ5lNPPZUw1Cd/Pvvss2pIUkh/lSRpe/bssXscPXpU9YkREbkyJlPkUKpWraqSlMS2bt2a7HmVKlXUz/KnVE0Sv0f6eaRHSBrN0yIJhNlsTrEnafDgwaqvatSoUfj6669TfP/hw4dVdUeaxx944AFUrlzZrvk8o+QYtm3bluwY04tdpBR/UpI8SeImPVuNGzdGpUqVVEUwKelH++2331RflfRUyXMbqRgeO3YMhQoVQoUKFeweQUFBmThaIiLnw2SKNCFJiFyB9/3336uhtFOnTqnm8ffff19dJZaYvD5r1ixVBZGq1b///pvQYC5f+FLd6tOnDw4cOIB169bhf//7n6osydVx6c0zJY3mFy5cwPXr19VrchXcmjVrVDy7du1S27MlbknJ0J4kNVK5kmqWDJFJM3pmvfjii+r4Zs+enXCMktCkRa5+lAqXNNPLfF2Jr15MShIeaSC3xSlXINoa0xNr0aKFuiJRzmnZsmXthh7lNbk6UD4baUCX8yPDsjIsev78+UwfMxGRU9G6aYtcU1RUlPW1116z1q1b1xoUFGT19fVVDc5vvvmmNSIiImE9+RX99NNPrQ899JDVy8vLWqZMGeuiRYvstrVv3z5r69atVcN0/vz5rQMHDkxoAE+rMXrLli3WmjVrqu3a/lMYPny4tXz58uq1kJAQa69evazXr19P9TgWLFigYpL1pZF85cqValu7d+9OtVFclslrp06dSnjtnXfesRYsWFA1gUu8r7zySpoN6GLixInWIkWKWA0Gg3qPrQH9xRdfTLbuhx9+aC1atKhqGG/Xrp31u+++S7GBXfYrr48dOzbZNi5dumTt3bu3ilOOt1y5cupcS7N6WueZiMjZGeT/tE7oiFIj1RfpQ+JtSoiIyFFxmI+IiIgoG5hMEREREWUD781HDo2j0ERE5OhYmSIiIiLKBiZTRERERNnAZIqIiIgoG9gzRUQOR24ZeO4CcO06EBYOREYC4RFyC5+4P2V5ROT9n2W50Si3J5LZ4QEveXgB3l5xf8prskxeDw4CihSOexQrEreciCg7mEwRUZ4ymYDzF4Fz54HzF+J/vpDo5/PAzVt5F0++YKBokfvJlfwpz0sUAyqHAhXLxSVqRESp4aSdRJRrTp8F9v8HHDwMHDgI/HcYOHociI2FbkjlKrQiUDUUqFYFqFo57s8ypWRSWa2jIyJHwGSKiHLEqTPArj3Arr1xjz378rbClNf8/IAqlYDqVYHGDYAHmgIVymkdFRFpgckUEWXJpcvAug3Auo3A+o3AWd7vWA0TNm8Sl1g90Cwu2SIi58dkiogy5PYd4O/N8QnUBuDwUa0jcnwhBe8nVy2axlWxODRI5HyYTBFRqv7dCaz8NS552r0PMJu1jkjfShYHOj0CdHk0LsliYzuRc2AyRUR2pO9pyU9xjzNntY7GuatWndoDnTsCbVrETd9ARPrEZIqIsO9AfAK1AjhxSutoXE9QIPDIw0CXjsDDbQBfX60jIqLMYDJF5KIOHQUWL4tLoo4c0zoaspFESoYBn+sJtGimdTRElBFMpohciMzvtPxn4ItZwOatWkdD6ZGpFvr2AHp1jZtMlIgcE5MpIhdw8RLwzVzg2++Ay1e1joYy67mmwBdFAPQBwGoVkcNhMkXkxDZsBj7/Nu6KPLmNC+nTpmpAA9tQrMxd1RvAMwD8NQ6MiBQmU0RORm4GPP/HuKG8/w5pHQ1lV60KwL8pXVXpB6AXgKEACmoQGBElYDJF5ERJ1GffANM/BW7c1DoayikzmwGDtqexgneipIp9VUSaYDJFpHMREXFDeZJEXbuudTSUk/z9gNOeQEB4BlaWpKorgOFyX5s8CI6IEjCZItKpyMi4obwPPwGuXtM6GsoN/ZoAn+/M5Jtk8s9nAfwPQIlcCoyI7DCZItKZqCjgqznAtI95ZZ6z21IFqHsii2/2APAUgBcAlM7hwIjIDpMpIp2Qq/G+ngu8Px24eFnraCi31a0EbDmdAxtyl7kVAIwCEJgD2yOiZNySv0REjjjFQcPWwIhXmUi5igE5dYWeTInxNYDmAH4AwH8+E+U4VqaIHHyyzdfGAYuWaR0J5aUAf+C0O+AfkQsbrwNgUvyfRJQjWJkictDbvkhjec0mTKRcUdeauZRIid0AOgIYCYBXfxLlCFamiBzMXxuAka8Bh49qHQlp5d9QoNapPNhRYHxS1T++t4qIsoTJFJGDOH8ReOUtYOlPWkdCWmpQGdh0Mo93WhHAFACN83i/RE6Cw3xEDmDOfKB2UyZSBAzIp8FOj8VPozABQLQG+yfSOVamiDR0/QYw9CXgp1VaR0KOICgAOG0AfKM0DKIygI8BVNcwBiKdYWWKSCOrfwfqPsBEiu7rVkPjREocjm9QnwnAonEsRDrBZIpIg3vpDX8Z6NINuMIZzCmRgY5ydV0MgMkAHgdwRutgiBwfkymiPLR9V9zkm1/P0ToScjSNqwDVc2LG85y0HcCDAOZrHQiRY2MyRZQHzGZg0vtAq0eAY1m91xo5tQHBcEzhAEYD6MN5qYhSwwZ0ojxoMu/eD/h7s9aRkKMKDgROWwEfR7+SriiAWQBqaR0IkWNhZYooF+3dDzR9kIkUpa17dR0kUuJSfB/VEq0DIXIsTKaIcsmPy4BWjwJnzmkdCTm6gdegH3K14QsAxsv4tdbBEDkGJlNEOcxiAV6fAPQaFHflHlFamlYFqurxirmvZC4HALe0DoRIe0ymiHLQ7TtAl+7ANJmjhygDBgRBvzYB6ADgkNaBEGmLDehEOeTQUeCpnsDxvL6vGulW/mDglBnw1kO/VFp8AcyIn+yTyAWxMkWUA35dCzzwMBMpypwe1ZwgkRIynD0IwPtaB0KkDSZTRNn03Q/A072Be2FaR0J6M+AynItUp17mbWjI9TCZIsqGqR8DA/8HmExaR0J680B1oLIzXum5AMAQALFaB0KUd9zzcF9ETkM6DV8bB8z4TOtISK8G+MN5/Rw/c/rXAHy0DoYo97EyRZRJFrMZf496CztWH9Y6FNKpAsHA4wfg3P6S2UgB3NM6EKLcx2SKKBMssbH4a8BQHJ31LXrf7oY6xR3tzrSkB72qAV4xcH7bADwF4IbWgRDlLiZTRBlkjo7G2l4DcHK5jGEA0deuYJipKyqFOFsXMeW2/nJbFlexH8AT8beiIXJSTKaIMsAUFYXfuvbB2d9+t3s98sJZvOrTDcWDOA00ZUyrGkCl83AtxwB0AcBCLjkpJlNE6bCYTPijzyBcWLchxeURJ49gYkhP5PeVjluitA2QCS5d0bn4CtVZrQMhynmcAZ0oDVaLBX8NGo4TS1aku65PzeZ44fg8RMR45UlspD8h+YGT0YCnK08bUBaA/OcUonUgRDmHlSmiNGx6+fUMJVIict8mzKgyGJ5GTjpFKetdxcUTKXEq/iq/u1oHQpRzmEwRpeLfCe/i0KzvMvWe6J1rMKPOKBjAgi/ZMxiA/he0jsJB/AegL4AorQMhyhlMpohSsOejT7Fn+idZeq9562JMbzQ2x2MifWtdAyh/UesoHMjW+JnSzVoHQpR9TKaIkjg053v8O+6dbG3DuPlbvNd4ao7FRPo3kDOBJ7cm/l5+RDrHBnSiRE4s+wl/DRimGs9zwpXmEzFp64Ac2RbpV+GCwIkIwIPtdCkbDIDFXNIxVqaI4l35dwfWDX4xxxIpUXjzOIxsuCjHtkf61KcyE6k0fQHgU+jS+vXrYTAYcPv27VTXGT9+PGrXrp2ncbmC06dPq3O/Z88erUNhMkUkwi5cVLObW2Jy+B4fVivKb3sZA+qsztntkq4az/vJHEuUNhlZX557m+/bt6/64k36OH78OHLbyy+/jD///DPX9+NqSpYsiUuXLqF69epah8JkikhmN/+9Z39EXrmaK9u3ms2os28onqm+MVe2T46tbU2gLG+lkjHSP3Uw9zbfvn179eWb+FG2rEx8lbv8/f1RoECBXN+PK4mJiYHRaESRIkXg7u6udThMpog2/G8Uru3em6v7sERHo/WxfngkdFeu7occz0DO4ZpxkXLjQgCpj5hli5eXl/ryTfyQL+QPP/wQNWrUgJ+fn6p2DB06FGFhYQnvO3PmDDp16oR8+fKpdapVq4Zff/3Vbts7d+5E/fr14evri6ZNm+LIkSOpDvNZLBZMnDgRJUqUUDHJst9++y3Z8NWyZcvQunVrtc1atWphy5YtaR5feschNm/ejFatWqltyvG0a9cOt27dSojr/fffR4UKFVRcpUqVwjvv3L8Y59y5c3jmmWcQHByM/Pnzo3PnzirWxEOeDRs2VPuXdZo1a6bOndi7d686loCAAAQGBqJevXrYsWNHwnuXLl2qzqvst0yZMpg2bRoSk9fefvtt9O7dW71/0KBBKQ7zHThwAB06dFAJbOHChdGrVy9cv349YfmSJUvUOfLx8VEJ7oMPPojw8OzfvYLJFMHVp0A4vjgXxxYSMYWH47HzPdG87OE82R9pr2gI0FFu9EsZJ9+9w+SbPe926ebmho8//hj//fcf5s6di7/++guvvPJKwvJhw4YhOjoaGzZswP79+zFlyhT1ZZ3YG2+8oRIASRCkUtKvX79U9/fRRx+pdadOnYp9+/aphOaxxx7DsWPHkm1ThgglWahUqRK6desGk8mU5eOQ7bRt2xZVq1ZVidmmTZtUkmg2x81PMWbMGLz33nt46623cPDgQSxYsEAlJCI2NlbFKcnQxo0bVVIm50CqfTExMSquLl26oGXLluqYZPuS8EiyI3r06KGSx+3bt6vE87XXXoOHh4daJs8lSevatas6v5J8Sgxz5syxOz45X5JU7t69Wy1PSvrW2rRpgzp16qjPQRLUK1euqG0LqUTKOZTP5tChQyr5e+KJJ5AT1+Hxaj5yWWfX/ok1XfvkaMN5RniFFMbnvsux+0IZ6JkldgPMkR/AatoJWC/BPWA53DzlbrZxrNYwmMNfgyV2BWC5ARjLwuj9Aozeg9PebvRimCLeAiynYTBWhNF3Ctw8H0lYbo6cCnPk++pno8+rMPqMShTTNpjDh8I9aBsMBu1L/681Byb8q3UUOjUCwP08IEd6pr7//nt4e3snvCYVjMWLFydbV6oXgwcPTqho1KxZE08++STGjRuXbF35QpaKyx9//KESFSFVq0cffRSRkZFqf5IcrFixIqGCUrx4cZWgvf766wnbkYpOgwYN8Omnn6qKiww/fvPNN+jfX0p1UMmNVG4kCahcuXKGjjnpcXTv3h1nz55VSVRS9+7dQ0hICD755BMMGJD8CmQ5d5MmTVL7tyVIkkRJBWrFihWqKieVHjkfklAlJdWkmTNnok+fPsmWSaJ17do1rF27NuE1SQJXrVqlEkNbZUqSpOXL7//j13aeJLmS6p7EJ4nemjUy50ac8+fPqyqdVAqlSicVMXlf6dKlkZNYmSKXdPvosRydAiEzoq9dwTBTV1QKuQxds4bD4F4L7n4pX4ZlDn8Jltjf4O7/PTyCD8HoPQLm8OGwxKxMdZOW2H9gCusGo3d/eATthsGzC0z3usBiOhC33LQP5oixcA9YCPeAH2COeBMWU1zpx2o1wRw+GEb/LxwikXJzA/rFjXBQVnwE4P7IV46QpEcSGttDqjjClghJkiOVFxkaunHjBiIiItTyF154QX1Ry7CVJFRSeUlKEi6bokWLqj+vXk3eh3n37l1cvHhRbSsxeS6JSla2aZPecdgqUymRfUv1LbXlMkwnzfqyXalIyUOG+qKionDixAn1sySsUr2SapdU36QSZPPSSy+pJE2G1aT6Je9JvO+UzodU6mxVMyEJW1okxnXr1iXEJw9b4in7k6qWHJ8M8z399NP4+uuvE4Y4s4vJFLmcmHthWNP9OcTc1e7mYJEXzuJVn24oHpQz/yFrwc2zA9x9J8HN6/EUl1tN/8Do1QduHq1gMJaB0XsQDMZasJhSL9VYoj6CwaM9jD6jYXCvAnfft2FwrwtLVNxs9FbzYRjca8LNow3cPNqqn2GOGza1RH0Ag0cLuLk3gCN4qBZQ+orWUeiYjJm8CCAHL7aTXh7pB7I9JEGRKkXHjh1V4iJ9OzLkJNUhW+VFSBJw8uRJlZzIMJR8qUuVJTHbkJWwVW6kByk7MrPNjByH9AmlJq1lwlbVSZyMyuPo0aOq4iVmz56thvekZ2zRokVqaHLr1q0JfWNSZZKKnQw/ylBj4ipTRj+/9GKURC5pjJKUtWjRQvXH/f7771i9erXav3yGoaGhOHVKbhiZPUymyOVsfvl13Dl+UuswEHHyCCaG9ER+3+w3Pzoig3tTVYWymi+ongRL7DpYzUfh5vFwqu+xmLbAzeNB++14tIPVFNd462asobZhNZ+F1XxG/WwwVofVfALmqNkw+k6CoxigfXFM/+7FN6Tn4n8iknRIgiI9TI0bN1YJgFSOkpKhIhkyk6bwUaNGqapGVshwV7FixVTPUWLyXL7gc/M4JNFKbYqGihUrqoQqteV169ZVSUmhQoXsElJ5BAUFJawnQ3HSe/XPP/+oKQuk78pGYho5cqQazpNeJUm+RJUqVVI8H7K+JEAZJTFKwiZDgkljtCVikpRK1WvChAlqeNDT0zPTSV1KmEyRy81wfmzREjiKiMO78X6Z5+DrGQ1nY/SbCYN7VcTeLoHYm54w3W0Po/+ncPNokfqbLJcBt7iGVxuDW2FY5XWVoFWB0fddxN59CLF3H4bRd7J6zRT+PNz93oc1Zg1ib1dH7O06qqdLK8ULAY+y8TxnHIvvn8ol8kUrzdVSpZDq07x58/DFFzKL6H0jRoxQfThSwdi1a5caSpIEIKtGjx6tmtileiO9PNKMLRWUF198MVePQ5IcaQCXq/xkqPLw4cP4/PPPVU+V9Ha9+uqrqlfpu+++U8NiUlX69ttvE/qaChYsqK7gk74kORfSHyVDoOfPn1fPZftSmZIr+CRhkuRLzpP0jg0fPlytL8skUZI4bOdQklNJ4uRqPal0SfO89G5J831mSB/azZs3VZO5bF+OQT635557Tg0Xbtu2De+++65qTpfeMUmMpVcrO5+lDf/tRC4j7PwFbBz5GhxN5L5NmFFvMIYf+BoxZuf5T9ISNROW2K1wD1gJuJWGVRrWw4bBYCgGN0/76lNmSAN74iZ2c9RcAAEwuDdB7O1QeARth9VyHqZ7XeGR7xQMhryfm6BvJcDIxvOcswrAdwB65/ympY9GphSQ5EaSARkOmjx5sroE30a+iOWLWpIGqSzJFWzTp0/P8j4lAblz545KIqQHSipSK1euVNWh3DwOqfRIkiON79LwLpWoRo0aqeRDyBVyciXi2LFjVVVLhkGlGidkKgW5mlESLqkqScO69GZJD1JgYKBKmCQ5k0RI+rTkvXLOnn/+eXWln7wmscjVdZKUyTakOmSrKP34449qv5JQyXtl6gjpwcoMW8VPYnz44YdVD5g0msvnJVc6SpxyDDNmzFC9a7JMKnlyIUJ28Wo+cgnSaP5Lp6dxaXPa87Royb3xUxi64yNYEdcboScxNwx2V/NZrZGIvRkU/9qjCeuZwgaoRMcjMOXO4phbpWD0fglGn/ulCFPEOFhjVsAjOPlcYFbLdcTeaQiPwA2wmnfBHDEJHsFxWUzMzRC4B/4FN/cayEsyKnGkKFAyd+aAdV2+AORir3JaB0KUHIf5yCXsmfGpQydSwrR1CaY3Sj53ii5ZY2VmmhT+ipH+h9Sbct3cm8ASa9+zYY39XVWdUmIOHwmj90gYjCWkOz1+nzYyH8/9K4HySrtaTKRyhVyQ9oImHylRuphMkdO7tmcfdk6eCj0wbp6F9xp/AD2QeaQspj3qoZ6bT6mfpTnc4BYIg3tLmCNGwxK7Xi0zR82BJfo7uHnev/rPdK83TOFjEp67eb8Ia+xvMEdOU1fumSLGw2raATfv4cn2b4n5HVbLUbh5D4vvp2qg3mOJWQ1z1FcqcTMYQ5HXBuivsKgfcgOBuNkMiBwKh/nIqZkiIrC0xcMOcfVeZlxtPgFvbx0IRyZJkulu62Svu3n1gbv/HNU0bo4YA0vMWsB6U/VNyfQIblJJir/MO/ZO3LQJsr79pJ1vJpq08327STsThhFv14Z7wCK4ud+/TYc56hs19xQMXnD3+8xuiDEvlCwCHLkNGPN++jLXIW2Fv8ilaVoHQnQfkylyahtHvopDs+dBdwwGnGoyDR/+21XrSCgTxjYH3mDjee6TGQRWy0RMWgdCFIfDfOS0Lm/ZhkNzvocuWa0ot200Bta1v5kqOS5pPO+b/bn/KCMOcriPHAuTKXJKFpMJG0eNUUmJXlnNZtTeOwzP1tBuviTKuEdqA8WvaR2FC5Fkyv7uK0SaYTJFTmn/Z1/h1sG424zomSU6Gq2O9MOjoTu1DoXSkfzWsJSr5MLNkfEXbRJpjD1T5HTCzp3Hj41bwRQed3NPZ+ARFIwFhZZiw6nsz9RLOa90UeCw9Njzb9O8N5GZLGmPlSlyOptffcupEikRe+c2et7uhjrFT2sdCqWgX3kmUpr5EIB+7xdOToLJFDmVM6vX4syva+CMoq9dxdDYZ1EpJO4+deQY3N2BPvqaecO53Aagj2nkyIkxmSKnmlNq8ytvwplFXTyHV727okTwTa1DoXiP1gKKXtc6Chcns58c1ToIcmVMpshp7PpghuqXcnYRp45iQoGeKOAXpnUoJO06HN7TnjShj9c6CHJlbEAnp3D39Bn82KAFLLGJ783m3HxqNsOIE/MQFu2tdSguq0xx4PA16PDW1E7qOwAPah0EuSJWpsgp7Hh3qkslUiJy32Z8WHkwPI28Nlwr/csykXIoE5Lc65oojzCZIt27eegITixZDlcUvXMtPqrzEgxggTmveXgAfY5rHQXZOQHg/m0eifIMkynSvR2TpsBqcd07y5q2LsGMRs7deO+IOtUCCvM6AMczXf6FpXUQ5GqYTJGuXd25G6dX/QZX57Z5NqY0fl/rMFzKALPWEVCqUyXI3FNEeYjJFOna9omTtQ7BYfhumoGxjb/SOgyXUK4E0OY/raOgVM2Xf2lpHQS5EiZTpFsX/t6kHnRfyOYJeKnhQq3DcHr9y7Dx3KFFA/hC6yDIlXBqBNKtFQ91wtXtvAFwUgajEfvqfYGvdj2qdShOydMTOBkMhMhwEjkuPyldAwjWOhByBaxMkS6d/nUNE6lUWM1m1NozDF1r/K11KE6pcy0mUroQDuBbrYMgV8FkinRp97SPtQ7BoVliYtDySH90rLxD61CczgDOY6Qfs+KTKqJcxmSKdOfytu24tnO31mHo4l6FHc/1Rouyh7QOxWlULAW0Oqh1FJRht+JnRSfKZUymSHf2f/a11iHoRuyd2+h5uxvqFD+tdShOoX9JrSOgTPsqviGdKBcxmSJduXfmHE7/slrrMHQl+tpVDI19FpVCLmsdiq55eQG9j2odBWXaFQCLtA6CnB2TKdKVA1/NUg3WlDlRF8/hVe+uKBHMqaGz6vFaQIE7WkdBWfIZAP61QbmIyRTpRsy9MByet0DrMHQr4tRRTCjQEwX8wrQORZcGRGkdAWXZWQArtQ6CnBmTKdKNI98vROzde1qHoWsRR/ZgSunn4O/FzCAzKpcBHjisdRSULd9rHQA5MyZTpAtyI+MDX3LSmJwQuW8zPqw8GJ5Gk9ah6Eb/ElpHQNm2BcAprYMgZ8VkinTh9Ko1uHf6jNZhOI3onWvxUZ2XYABvgJAeby+gF6tSzuEHrQMgZ8VkinTh0GxOFpPTTFuXYEajN7UOw+E9WRvId1e7/W+I3oBONzuh2JViMFwyYEXUCrvlYZYwDL8zHCWulIDPJR9UvVYVX4SnfWO6WGssJt6biPJXy8P7kjdqXauF36J+s1tnfuR8lLxSEvku58NLd1+yW3badBqVrlbCXYuGJyYrFssvvtZBkDNiMkUOL+LyFd7QOJe4bZ6NKY3f1zoMhzYgQtv9h1vDUcujFj4N+jTF5ZLo/Bb9G74P/h6HQg5hhN8IDL87HCujUu+4fvPem/gy4kvMDJyJgyEHMdh3MB6/9Th2x8ZNhnvdch0Dbg/A1MCpWJt/Lb6P/B6/RP2S8P6hd4fivYD3EOgWCN1Nk/Cn1kGQM2IyRQ7v+OLlnA4hF/lumoGxjWVmQ0qqalmg6RFtY+jg3QGTAibhce/HU1z+T+w/6OPTB628WqGMexkM8h2EWu618G/sv6luc17kPLzu/zoe8X4E5dzLYYjfEPXztLBpavlJ00kEuQXhWZ9n0cCzAVp7tsYhU9xM+j9E/gAPeOAJnyegS7wgmHIBkylyeMcWLdE6BKcXsnkCXmq4UOswHE7/YnB4TT2aYmX0SlwwX4DVasW66HU4aj6Khz0fTvU90dZoeBu87V7zgQ82xcZVgCu6V0SENUJVqm5abmJ77HbU9KiJW5ZbeOveW/gk6BPo1l9yTyqtgyBn4/DJ1Pr162EwGHD7dt7fpr1v377o0qVLqsvnzJmD4ODgPI3J1dz87xBuHODN0HKd1Ypy20ZjUN1VWkfiMHy8gZ46aDyfGTQTVd2rosTVEvC87In2N9vj08BP0cKrRarvaefVDh+Gf4hjpmOwWC34Pfp3LItahkvmS2p5Prd8mBs8F71v90bD6w3R26e3es/Ld1/GcL/hOGU6hTrX6qD6tepYEqmzf+yY43uniLRKpiS5kMQm6eP48eM5GRNRgqOsSuUZGUqttWcYutb4W+tQHMJTtYFgHUxrNjN8JrbGbMXKfCuxs+BOTAuchmF3h+GP6D9Sfc9HgR+horEiKl+rrBIwaWB/zvc5uCX6SpBhxf0h+3G80HGMDxiPv6P/xj7TPjWM2PV2V8wInIGl+Zai/53+uGq+Cl2RIiwvZCUtK1Pt27fHpUuX7B5ly5bNyZgom6TUbzKZnGJuqRNL7K9cotxliYlByyP90bHyDri6ATqYKD7SGonX772ODwM/RCfvTmooTipHz3o/i6nhU1N9X4gxBCvyr0B4kXCcKXQGh0MOw9/gr/qnUhsWlKbzL4O+xHHTcZhgQkuvlgh1D0Ul90rYFrsNunIqft4pIq2SKS8vLxQpUsTuYTQa1bK///4bDRs2VOsULVoUr732mt2XenR0NF544QUUKlQI3t7eaN68ObZv3263/V9//RWVKlWCj48PWrdujdOn07/b/YcffogaNWrAz88PJUuWxNChQxEWFpZsOG7NmjWoUqUK/P39E5JCG7PZjJdeekmtV6BAAbzyyisqKcmIFStWoGLFiuqY2rVrh3Pnztkt/+mnn1C3bl21vFy5cpgwYULCeenevTueffZZu/VjY2NRsGBBfPdd3HQAFosFkydPVkmrnJdatWphyZIlyYZCV69ejXr16qnzv2nTJpw4cQKdO3dG4cKF1TE3aNAAf/xh/69VOQePPvqo2q5sf8GCBShTpgxmzJiRsI4MsQ4YMAAhISEIDAxEmzZtsHfv3oTl8rN8VgEBAWq5xLBjR/a/jC9s2ITwi/c/I8obpogIdDzXGy3KxjUcu6Lq5YDGOripsUxxIP9LXFESRoNRDd+lR/qmihuLq+RoadRSdPbqnOJ6k8Imob1Xe9T1qAszzDBZTXYxyGu6wxFtcsSeqQsXLuCRRx5RX9jy5fr555/j22+/xaRJkxLWkQRl6dKlmDt3Lnbt2oUKFSqo5OPmzbibr0oS8sQTT6BTp07Ys2eP+gKXhCzdg3Bzw8cff4z//vtPbfuvv/5S+0osIiICU6dOxbx587BhwwacPXsWL7/8csLyadOmqaRr1qxZKhGRmJYvX57uvmW777zzjkp8Nm/erBKPrl27JizfuHEjevfujRdffBEHDx7El19+qfYj7xE9evTAzz//bJf8SdIn23388birdySRku1/8cUX6hhHjhyJnj17quQ1MTlX7733Hg4dOoSaNWuqbcpn8ueff2L37t0qgZRzK8duI7FdvHhRJWTy2Xz11Ve4etW+ZP/000+r1yRZ27lzp0oM27Ztm/C5yTGUKFFCJcayXOLw8PBAdh1buDTb26Csib1zGz1vd0Pd4q45ZfSAonAYMo/Untg96iGkX0l+Pms+q6YmaOnZEqPvjcb66PVq2ZyIOfgu4ju7q/+k92nM3TEJz7fFbMOyyGXqqr2NMRtVn5UFFrzib//3pjgYexCLIhdhov9E9byye2WVvH0b8S1WRa3CYdNhNPBoAN1Zq3UA5EwM1oyWX+J7pr7//ntVYbHp0KEDFi9ejDfeeEN9GcsXuVRJxGeffYZXX30Vd+7cQWRkJPLly6cSCanG2CowUgUZMWIERo8ejddff11VcSRhsJEv5ilTpuDWrVsZbvaWqs3gwYNx/fp19Vz2+dxzz6nervLlyyfENnHiRFy+HHdZR7FixVSSInEIqRxJpUaqLFJ5Soltu1u3bkWjRo3Ua4cPH1bVr23btqkq3YMPPqgSjzFj7v9FJudQkj1JYmQ/UsWT6lqvXr3Ucjk/Uo1auHChqublz59fVZSaNGmSsA1JNCXhkkqSJEJSGZI4pRKVlurVq6tzM3z48IRYJQmqX7++Wi7nSKps06dPV5+LJJZSuZJkSipeNpIIyzEMGjRIVaNmzpyJPn36IKeYoqIwr0INxIaF59g2KfO8i5XEVOsKHLnmQNlFLvP1AU77AEEOMswnSVLrm62TvS7TIcwJnoPL5ssYc28M1kavVVfelTaWVn1NI/1GJvxd3OpGK5QxllHrC+l/GnJ3iEqmZHhPpkWQeaOKGe0vX5SvhwduPIDX/F9DR++OCa/LnFPSlyXDfzJtwwDfAdAlSaiqax0EOQP3zL5BvrSl6mQjQ2tCkij5srf9xyuaNWumqiPnz59XFRtJnuQ1G6leSMIh77Vtw5aU2CROIFIjiYZUbyQ5uHv3rkpQoqKiVLLh6+ur1pE/bYmUkATGVoGRZE+GuxLv293dXSUY6eWasp5U42wqV66skj45Fjk2qdJJxcpWibINKSaO75lnnsH8+fNVMhUeHq4SSkmkbMmNrPfQQw/Z7TcmJgZ16tSxe82WENnIuR8/fjxWrVqljk/OiyS1tsrUkSNHVPxSaUqcJEnSayPxy3Zk6DMx2Y4MIwoZHpXkTqp+kjxKJSvxuc6Kixs2M5FyAFEXz+GVst0wLngZzt/OD1fwTC0gaBcchswfZS2a+t9DRYxFMDt4dprbWF9gvd1z6XeSyTrTI3+fbyqYfMJcSawSJ1e6tYbJFGmUTEnyJF+4jkJ6qjp27IghQ4aohEWqOFJN6d+/v0o4bMlU0mEn+UsiE0W5LJNERHqkZPgyKVuFT4bJWrZsqZK733//XfUvyZCc7f1CEqLixYvbvT9xpShxYmsjw5iyPRnelM9MtvvUU0+p85KZ+CXxlOpXUrZKoSRsUk2TGGUocNy4cSoZtA1TZsWZ337P8nspZ0WcOooJoT3wSuxi3Aj3h7MboIMr+CgHK1OjtA6CnEGO9UzJcNGWLVvsEhSpyEhTsvTTSKXC09NTvWYjlSoZYqpatWrCNv79137WXhlCS4v06MiQmPQ8NW7cWDWvy/BZZgQFBamEQYbmbKSKI9tOj6yXuNlaqj1ShZNjEVL1kdckmUn6kF4v0bRpU9U4v2jRIlWhksqOLfmTcyNJk1STkr5f3pMWOdcyNCtJjTToy8UCiRv6Q0NDVfzST2UjlTAZUrWR+GUoVCpYSfcvTfI2ct5lmHTt2rUqcZw9O+1/Kafn7BomU44k4sheTCnVF/5eUXBmtSoADY5pHQXlmf1SBtc6CHIGOZZMyRV00kD+v//9Tw23yVCVVChkCEiSBqmaSPVIepJ+++031Yw9cOBANYQlVSQhvTzHjh1T60gCIv1A0peUFvlSl6RMenZOnjyphpqkUTuzpEFcmrel70jil+PJyEShkvTIMUsiJsmXJC+S1MkQnxg7dqxqHpfqlPSCyfCfVG3efNP+BrNS2ZG4pZIklSobSUalwiSJijTXy9CaNO/L8crztEjv07Jly1QzvwzX2XqxEg9JyrCc9D1JEitJlfwsFSzbcK0sl6FWmbxUEiVJxv755x/VIydJpAz3Sf+VVK7OnDmjEjhJkG3JZFZc37sf4Rd4FZ+jidz/Dz6s/Dw8jfqfdiM1AwprHQHlOTaikyMlUzIEJdMayJeyXLoviZEkSYmTBklWnnzySdUbJBUPqYLIlWu2Hp1SpUqpJnZJaGQbkly8++67ae5X1pPmbWlSl+ZqqexI/1RmjRo1SsUlTdSSPEgSk5FhKhlGlCZ7SVSkH0ymIJAKk41crfjLL7+oRER6qyTRkubu0qVL221HEihJMOU8Ju4rE2+//TbeeustdVySpMgQoAyppTe/l5wXObdS+ZKr+CSWxP1RQhI9mTqhRYsW6nglwZVjtw1BSlIln6ssl2Z7qUDJ1YqSOMn7ZFqMGzduqKsCZZn0f8lFCZI8ZtXZtbwTqaOK3vk7Pqo9AgYnnPHQ3w/oxsn2XQ+TKcrrq/nI+cnFAjJ8KE39chWiFlZ26ILLW1K/SStpz9KsL17clvY/dPSmXxPg8/RH9snZeAI4INm01oGQnjn8vfkod8mcXCtXrsSpU6fU8J1UnWS6CqlEaSHm7j1c2e5Al1JRitw2z8GUxu/DmQzM+9t/kiOQ63HWaR0E6R2TKRcn/WYyv1e1atXUMJ/Mci79Tzkx6WZWXNywCVYnuBWOK/DdNAPjGn8JZ1C3ElA3bqYPckXJL1YmyhQO85FD2fjSazg0K+42OqQPp5tOw7R/u0HPPmsK9OftCF2XzPazQesgSM9YmSKHcmnTP1qHQJlUdtsrGFRXvzc6C/AHnmXjuWuTquT9GWGIMo3JFDmM6Nt3cPsYx1r0xmo2o9aeYehWU59jJV1rAv4RWkdBmpLxGV58QNnAZIocxrVdu+VmYFqHQVlgiYlBi8MD0LGy/sbKBt7QOgJyCPr71SUHwmSKHAav4tM3U0QEOp7thZbl9DNm1qAyUOuU1lGQQ2AyRdnAZIocxtWd929rQ/oUe/cOetzshrrF9ZGh9L9/T29ydXvkXwRaB0F6xWSKHMY1JlNOIfr6NQyJfRahIY59S6DAAOAZ/RTRKLdJ3xx/HyiLmEyRQ7hz8hSibtzUOgzKIVEXz2O0d1eUzOe4DUndagB+kVpHQQ5lu9YBkF65ax0Akbi6w7GrUkdN0VgbHY6z5ljcsVowxDcfanvE3b9QPH8n5SrME94BaOeV8n0qVkeFYbcpCpfNJngaDChn9MAT3oEoYrz/n+WPkXexJTYCXjDgce9ANPL0SVi2MzYSW2IiMdwvPxxR5KljGB/aE6/ELMaNcMe7VwcbzynFvqn+WgdBesRkihzC1e2OfV1yjNWKEkYPNPP0xRcRySekeT+gkN3zA6ZozIu8g7qJEq6kjppj0MrTF2WMHjADWBF1Dx+F38T4gILwMrhhb2wUtsdG4kXf/LhqMeO7yNuo5u4Ffzc3RFotav2RfgXgyCKO7MWUGn0w4uR8hEWnfi7yWqMqQA3OwkFJsQmdsojDfOQQHL35vLqHN7p4B6BOKslRkJvR7iGJUCWjJ0LcUv/3yot++dHU0xfFjB4oafRAX58g3LSaccYcq5ZftphQyd0TZdw90dDTB94GN1y3xHXILo26h5aevsjvZoSji9y/BdNDB8HT6DjdvQOCtY6AHNIFAPe0DoL0iMkUaU7uaHTryFE4i7sWM/abotHc0zdT74uMn2PLzxD3n2UJNw+VWIVbLerPWKsVIUZ3HDfFqOHGNp5+0IuoXX/go9ojYFCzI2orOBB4+oDWUZDDYsWSsoDJFGku4tJlmMKdZwrqLbGR8DYYUq1ipcRiteLHqLsob/RAcWPcTaareXihkYcPJoddx5yI2+jrG6x6p+ZH3kEPnyD8HROBsfeu4v2w67gYX81yZKZty/BRo9e1DgPdqwM+0VpHQQ7rpNYBkB4xmSLN3TnuXH97bY6JQEMPH3gYDBl+zw9Rd3HRbMJAX/uJjzp5B2BSQCGMCwhRydnq6DBUcfeCDO79Gh2G0X4FVB/X7Ijb0APD5rmY0niKpjEMvKbp7snRHdc6ANIjJlPkENMiOItjphhcsZgzNcT3Q+Qd7I+Nwkv++ZEvjR4ouerv39hIPObtj6OmGFR090SAmxH1Pbxx1mJClNUCPfDd9BHGNf5Sk303rQpUPaPJrkkvnOvfdpRHmEyR5u4cP+FUValS8Q3lGekVk0RqT2yUuiqvYBrN6rLu95F38JR3oGpEt8AKc3yPlVwJKPSRSsUpuGkCRjX8Ic/3OyAoz3dJesNkirKAyRRp7s4Jx69MSdXnnDlWPYRcVSc/37SYEzWQW7AzNgrNPe7PBZXYh2E3sC463G5ob1tMJPr7BqseqzsWs3rINAxJbYqNRIDBDbXi+7DKGz1x2BSDk6YY/BEdjqJu7vCNb1zXi7LbXsGguqvybH/5g4En2XhO6WEyRVnAeaZIc3dOOP7fXnI13Yfh92doXxwl10/fQxMPH9UYLrbHRsEKq5rGICXXLWaEJRqKkwZyMS3RdkUfnyA1ZULiqwNlgs9X/O/PKVXW3RMPefnhk4ibKsnq66O/a/2tZjNq7RmGbjX98MO+Vrm+vx7VAG/OcE3pkf8sZQ7eoloHQnpisMr4AZFGLGYzZhUtD0tMjNahkEbcfX2xqtxC/HK4fq7uZ295oPK5XN0FOYsfATTXOgjSE32NC5DTCTt3gYmUizNFRKDj2V5oWS737jL7QHUmUpQJjl8sJwfDZIo0dfck/9YiIPbuHfS42Q11i+dO/9wAx7s1IDky/rVEmcRkSifatGmD27eTzyV09+5dtUyvIi5f1ToEchDR169hSOyzCA1J+abRWVUgGHicjeeUGZyLjDKJyZROrF+/HjEpDIdFRUVh48aN0KuoG/bN1+Taoi6ex2jvriiZ70aObbNXNcCLI8mUGfxriTKJV/M5uH379iX8fPDgQVy+fDnhudlsxm+//YbixYtDr6Ju8m8tshd56hjGh/bEKzGLcSM8++Nz/XO20EWu4JbWAZDeMJlycLVr14bBYFCPlIbzfHx8MHPmTOgVK1OUkogjezGlRh+MODkfYdEZv8dhUq1qAJWO5Gho5AqYTFEmMZlycKdOnVKzX5crVw7//vsvQkJCEpZ5enqiUKFCMBpTvwWJo2MyRamJ3L8F0+sOwrD/ZiHGnLW/qgZk/K4+RPcxmaJM4jxTpKmVHbrg8pZ/tQ6DHJh7oycwdOdMWJHxG0eLkPzAyWjAM27SeqLMkXs4pn9XKCKFlSkdOXbsGNatW4erV6/CYrG/E9vYsWOhR6xMUXpM25bho2YBeGHb5Ey9r1cVwJMznlN2qlOFtA6C9IKVKZ34+uuvMWTIEBQsWBBFihRRPVQ28vOuXbugR9+Vr86EijIksvmLeGXrqxlaV/7zOFAGqHAh18MiZ7UOQKjWQZBeMJnSidKlS2Po0KF49dWMfZnogdViwTchpdU92ogy4nrzsZiwdXC667WuCfx2OE9CIme1DEBjrYMgveA8Uzpx69YtPP3003AmMXfvMpGiTCm4aSJebrgg3fUGpnyvaaKMY8GcMoHJlE5IIrV27Vo4E3M0Z1KkzCuz9RU8X++XVJcXLgg8tj9PQyJnxCv6KBPYgK4TFSpUwFtvvYWtW7eiRo0a8PCwv8zkhRdegB6H+Yiy8ntTc/dwdK/pjwX7WiVb3jsU8GDjOWUX/61HmcCeKZ0oW7ZsqsukAf2kDm8YHHb+AhZUb6B1GKRTRh8frC6/ED8fbmDXeH6wNFDuoqahkTOYKBOVaR0E6QUrUzqavNPZWM2sTFHWmSMj8ejZ3rhXfgnWn6imXmtbEyh3SOvIyCnwryfKBPZMkWasFjafU/bE3r2D7je6o36JuMrsQC+tIyKnYdI6ANITVqZ0ol+/fmkunzVrFvTGwiv5KAdEX7+G5z27wrfSCnTcX0zrcMhZ8K8nygQmUzqaGiGx2NhYHDhwALdv307xBsh6wGE+yi6jhztCq1REuYLBaBu0H518iuFWhNZRkTMY4gH00ToI0g0mUzqxfPnyZK/JLWVkVvTy5ctDj3g1H2WaAShbviwqliiMwjGR8D5xHIZThwBpKaz6Dd6wAo+cBaKjtQ6U9O4ar+ajTGAypWNubm546aWX0KpVK7zyyivQG07YSRlRqFhhVClfGsUMZvifPQ3DlVOAPBLzKQAcCUbzGGB2HaDHvwCvU6bsSHTHLqJ0MZnSuRMnTsBk0mmnJL/tKAUBwUGoWrk8Svp4IOjSBRgvnAf2XEn7TRX7Abvjvv2e3A2cawq8ujlv4iXn5MbLsygTmEzphFSgEpPpwS5duoRVq1ahTx99jux7+PtpHQI5AE9vL1SpWhFlgv2R/9YNuJ88AcN/mbxxt1cHu6cjtgPnmwEzmVBRFnnxylDKBCZTOrF79+5kQ3whISGYNm1aulf6OSqPgACtQyANGNwMqFi5AsoXLoCQiDB4nTgGw7ED2dvomQrJXnp/B3ChPrBsR/Y2Ta4pwF/rCEhPmEzpxLp16+BsPPm3lcsoUbYkQksVQxFzDHyl8nTuGCCPnFCyDXA6+V9lblZg9hHgSjVg8385sytyHYH8tx5lApMpnbl27RqOHDmifg4NDVXVKb0yenmph5mXXjmdfIUKoGrFsijhbkDA+bNwu3oOuH4ud3ZWtCdwOuVF3tHAkqtAq9LAkTO5s3tyTiycU2YwmdKJ8PBw/O9//8N3332npkQQRqMRvXv3xsyZM+Hr6ws98gjwZzLlBHwC/FC1cgWU9vdB8LXLcD9zGth3I292HtYwzcX57wArfYCWBYHL1/MmJNI/Fs4pM3i9go4a0P/++2/8/PPPaqJOefz000/qtVGjRkGvPAMDtQ6BssDd0wPValVFxzaN0bdeKHq6R6Pe4b0ouGNrXCKVV9SUCPnSXa3MZeCnggCveaCMYmWKMsNglcvCyOEVLFgQS5YsUXNKJe2leuaZZ9Twnx4ta9kO1/fu1zoMSo8BKFexHCoUK4TC0RHwPnkchggHmGq85svAbvsrXdOytjrw+D5Ar7OJUN45tR8oVlTrKEgvOMynExEREShcuHCy1wsVKqSW6RWv6HNcRYoXReXyJVEUZvifPgXDpZOAPBxJkikR0vPwAeCzBsCgLbkWETkJDvNRZjCZ0okmTZpg3LhxqmfK29tbvRYZGYkJEyaoZXrlyUtmHEZgPpksswJKersj6OI5uF28COy+BId2tmKm39JnJ3CuGfA256CiVMhfsfx3HmUGkymdmDFjBtq3b48SJUqgVq1a6rW9e/fCy8sLa9euhV55BQdpHYLL8vTxQtWqlVAmyB/5b1yF8dRJGA7shG6UbJXilAgZ8aZM6tkYmL01x6MiJ8DhPcosJlM6UaNGDRw7dgzz58/H4cOH1WvdunVDjx494OPjA73yL1Fc6xBchpvRDRUrV0T5wvkREnYXnjJZ5lEd96sV7ZXqlAgZ8cle4GIdYI39fLhEKF5E6whIb5hM6cTkyZNVz9TAgQPtXp81a5ZqPn/11VehR/4lS2gdglMrWbYUQksVVZNl+kjT+NkjwFk4h/BG2Xq7uxn44STwYCVg19Eci4qcACtTlFlMpnTiyy+/xIIFC5K9Xq1aNXTt2lW3yVRAqZJah+BUChQOQZUKZVDcAwg4ewZu184C150le0rEOx9wOP0pEdLjFwmsuAu0KA6cvpAjkZETKF5M6whIb5hM6cTly5dRtGjyfy7JDOhyw2O9CijNZCo7fAP8UbVKBZT280Lw1cswnj0D7NPnNBmZUqkfsNuQI5sqfBNYWQJoHQzcuJ0jmySdY2WKMovJlE6ULFkSmzdvRtmyZe1el9eKFdPvP6P8ixeDwc0N1vhZ3Sn9yTIrV6mIsgWCUODOTXicOA7DoT1wOV6P5OjmQs8DSysB7SOBKE7I7/KKM5miTGIypRPSKzVixAjExsaiTZs26rU///wTr7zyiq5nQHfz8IBv0cIIv6Df6lquT5ZZqTwqFgtBoahweEvydPIg4GDTPeW5cxVyfJNNjgJzawPddgDM7V0bh/kos5hM6cTo0aNx48YNDB06FDExMeo1mW9KeqXGjBkDPZO+KSZT9xUpUQyVy5VAMasJfmdOwXDxBCAPilOiJXDGI1c23WUPMLUJ8BLnoHJpFcppHQHpDW8nozNhYWE4dOiQmg6hYsWKap4pvftr0P9w/MelcFVB+YNRNbQcSnjJZJnn4XbpotYhObaG3wBbcnaYL6lXGwAzmFC5pJCCwPm42WeIMoyVKZ3x9/dHgwYN4Exc7Yo+L19vNVlm6UBf5L9+FUa5VcuBXVqHpR/hjXN9F+9tBy40ABZvz/VdkYOpnPlJ9YmYTJH2gsqVgTNzczeiUuUKKBcik2XegafM93Rkn9Zh6ZNXEHAk+1MipEeuE/z2EHClOrDhQK7vjhxIaCWtIyA9YjJFmitQoxqcTenypVGxZFEUiY2KmyzzzBHgjNZROYFK/YE9OTMlQnq8YoDFl4BWZYFDp/Jkl+QAqoRqHQHpEZMp0ly+ypVg9PKCOVq/16QXLFoIVcuXRjEj4H/2FNyungHkQTnLO3d7pZIKvgf87AO0KARcvJqnuyaNVGZlirKAyRQ5xPQI+aqE4voe/Qx9+QcGomqV8ijp54ngy5dgPHcW2Mtv21x3Lu8bWkpeBX4qC7SNBO7ey/PdUx5jMkVZwWSKHELBmtUdOpny8PKMmywzfyAK3L4B95MnYDjIO+TmqeItgLO5MyVCemqeAhZWAzofAGJjNQmB8kBgAFCCc0xRFjCZIodQsFYNOBKDmwHlK5VHhaIF1WSZXsePwXDiP4DTPWmneC9Nb9Lc9j/gy/pAvy3axUC5q14drSMgvWIyRQ6hQM3qWoeAYqWKI7RMCRRFLPxOnYThwnFAHuQyUyKkp8dO4FxzYNwmrSOh3NCwntYRkF4xmSKHUKB6VRiMRljN5jzbZ76C+VGlUlmU8DQi8MI5uF2+ANy6kGf7p8xOiZAfjuC1f4FzTYBvWKFyOg3qah0B6RWTKXII7j4+CK5YHrcOH821fXj7+aBqlYooHeCLfNevwHjmNAz7b+ba/igHVeqXZ1MiZMTHu4GLdYFfOdeqU2FlirLKLcvvJMphBWrWyPHJMqvUrIxHWzdG3wZV0MvLhPpH9iFkx1a4y6zjvJOSfng/CkditADzjwP1NZ6TyBK7AbF3OyHmZjHE3DDAErPCbrkpYjxiblVGzA0/xNzMh9i7D8ISuy3Nbar33DDYP25Vtl8n/CXE3MyPmFslYY6ebx9T9GIVk96ULgkULqR1FKRXrEyRwyhUv06279FXukJZVCpRGIVjIuMmyzx1GOCEi/qnwZQI6fGNApbfBlqWAE6e1ygIazgM7rVg9OoHU9gTyRYbjJXg7vcJDMZysFojYYmaDtO9h+ERfBwGt5BUN2swVoN74B8pflVYYn6GJXoB3APXwmo+BnNYP7h5tIPBrSCsljswRbwBD7v36gOH+Cg7mEyRwyjWvGmm3xNSrDCqlCuFYm5WBJw9DcOVU4A8yHloOCVCegrdAlaWAFrlA67fyvv9u3l2UA8lLPlyo1f3hJ9lkNTg+yEs0d/Cat4Hg1vbNLbsDoNbkRSXWM2H4ObRCm7u9QH3+jCHj4DVckolU+aIV2D0HgKDsRT0pgGH+CgbmEyRw5CJO70LFkDU9RuprhMQFIgqVSqglI8Hgi5fgPH8eWDvlTyNk1xrSoT0VDwPLK8IPBwJREbBYVmtMbBEfwUYgmAw1kp7XfMxNXQIgzfc3JvA6Ds5IUGS95qjvoLVcgtWy0kAkTC4VYAldhOspl0w+n0GPWqu/cWipGNMpshhGAwGVZ06ueLnhNc8vb3iJsvMF4D8t67HTZb5H7t+XYoDTImQnobHgHk1gWd3A3l4QWqGWGJ+geleVwARgKEo3AN/V1Wk1Li5N4Kb/xzAGApYLsEcOQGxdx+AR/ABGAwBcPNsBzdTT8TeaQCDwQfufnMBgx/M4UNg9J8DS9TnMEfNVPsw+n0FN3fHv/dm/nxA3dpaR0F6ZrBa2YVLjuPgt3Nx5ZtZarLMkIh7cZNl6viefZQDUyKYDwLRjnMlX1q+aAC8uFmbfUujuHvAcrh5drF73WoNV0mR1XIdluivYYn9Cx5B22Bwy1i3tdVyG7G3S8Po+yGM3v1TXMccMQFW6224eT0H013pydqvkjhL1CfwCN4JR/dkZ2DBt1pHQXrGq/nIoVRt3Rytzx9Dye1b4P3fASZSrq7Sc7pJpMTg7cDLzeBQDAY/GIwV4ObRGO7+kjG4q76pDL/fLRgGt0qwmlOewNZqPgxz9Pcw+r4Na+x6uHm0UM3tbl7PwGreBavV8W9o2Lal1hGQ3jGZIsdSrjxQsqTWUZCj8HGsKREyYtJ2oFsjODALrNaM/yPFag2D1XICBreiKSyzwhT2PNz9PoTB4C81Klit8TcvTPjTwcY9U/Bga60jIL1jMkWOpwX/mUjxzlWC3kgd7asDQKs8uN2kJDoW0x71UM/Np9TPVvNZNbxningdltitsJrPwGLaCVNYP8ByAW6eTydsI/ZOW5gjP0l4bgp/GZbYv2E1n4Yl9h+Y7j0u1wXCzatbsv1bor8BpArlGTevlMG9Gaymv9Q+zVHTYTBWVZUtR1ahXNwcU0TZwQZ0cjwtWwHzv9c6CtJa8eYOOyVCejxjgR8vAG3KAQfkgrdcYjXtgOnu/bKKOeIl9aebVx8Y/b5QQ3CmqLmA9TpgKACDewO4B220awqXqpNVlttYzsN0rxtgvRGXKLk3h3vQ1mTzUlktV2COfAceQf8kvObm0RBG71Ew3XsUcCsU15zu4FiVopzABnRyPHfvArWqAyaT1pGQlhp+BWzpCD07HwK0NAHnOXuHw1oyD+gUP1UXUVZxmI8cT2Ag0Ky51lGQ1iIcf0qE9JS4BqwMAoICtI6EUuLvBzzEyhTlACZT5Jg66u/eXpSDPAOBIwXgDKqdBn4sD3h6ah0JJdX+QcDbW+soyBkwmSLH1L4D4KHPfhnKAaHPAVH6mRIhPa0OAt/UlWkKtI6EEnviMa0jIGfBZIocU3Awh/pcmQ6nREjPs7uASZm//STlEl/fuMoUUU5gMkWOi0N9ruu8/qZEyIiXtwODmVA5hIfbAH5+WkdBzoLJFDkuDvW5pmLNgHPO22A0fSfwWD2to6An+G81ykFMpshxBQUBD7TQOgrKayV6w5m5WYHvjgKNqmgdieuSpvNHHtY6CnImTKbIsXGoz/VENIGz84kGlt0AKnDmbU082g4I4HQVlIOYTJFje7gd4OWldRSUV5xoSoT0FLwN/GwECrnG4TqU53pqHQE5GyZT5PhDfR0e0ToKyiuV+jrVlAjpKXcRWFEY8PPVOhLXIffha8vbf1IOYzJFjq+Xc/fQUCK++r59TFbUOw58XxUwGrWOxDX07ga48ZuPchh/pcjxNWwEhFbWOgrKC046JUJ6HtkHfNxI6yicnyRRvbtrHQU5IyZTpA+sTjm/ok2cekqE9AzYAbzWTOsonFublkCpElpHQc6IyRTpw5NPcYY9Z1eiD1zdhO1AL/3f39lh9WPjOeUSJlOkD/7+QJfH4Ww2REej0/WbKHbxCgznL2FFZFSydQ7FxuKx6zcRdOEy/C5cRoMr13HWZE51m3PCI9S2Ej+8z1+yW2fqvTAUunhFPabdC7Nbti06BvWuXIPJakWeinL+KREy4vN9QNtaWkfhfAqFAJ06aB0FOSsmU6QfTjjUF26xopaHBz7NF5Ti8hMmE5pfu4HK7u5YH1IA+woXxFuB/vBO54K3QIMBl4oWSnicKVooYdm+mFiMvXsPC/MH44f8wXjzzj3sj41VyySBGnz7Dr7IFwT3vLwrr2cAcKRg3u3PgXmYgEVngZoVtI7EuTz/HODpuqPIlMvcc3sHRDmmWnWgTl1g9y44iw4+3uqRmjfu3MMj3t54Pzgw4bXy7un/ZytpUJFULg87bDKhpocH2njHzd8lPx+ONaGGhwc+uBeOFl6eaJDX3zqV+gB7XWdKhPQEhAMrfYAWRYGz9kVFygKZqm7Qc1pHQc6MlSnSlz594SosVitWRUWjkrsR7a7dUENyja5cT3EoMKkwqxWlL11FyUtX0Pn6TfwXX3kSNTzccTTWpIYKz5hMOGoyobqHu6qCzY6IwKRADaaG9uVM90kVvQ6s9ANSKVpSJnR9Mm6Yjyi3MJkifencBSjpGvfguGqxqKTovXvhaO/thbUF8+NxH288ceMW/o6OTvV9oe7umJUvCD8VyIfv8wfDAqDp1Rs4H99nVcXDA+8GBeCh6zfw8PWbmBwUoF57/tYdvB8UiDVR0ah++RrqXLmmerryxIXQvNmPzlQ5CywuzZsAZIeMVo8YCl1Yv349DAYDbt++neZ6ZcqUwYwZM+AI5syZg+Dg4FSXnz59Wh3Tnj174MyYTJG+yBDX0OFwBZIEic7eXhgZ4I/anh54LdAfHb298EVYRKrva+Llid5+vmr9ll5eWFYgH0Lc3PBl+P33DPb3w5EihdRDfp4bHoEAgwFNPD0w4NYdLC+QDx8GBaLrjduIzu1G9KKNgLNsZknNA4eBWbXjkgLKvPYPAlWzMU1d37590aVLlywnPrmZqJDjnE8mU6Q/zzwLFCkKZ1fQzU01NVb1sO+RquLujrPm1K/mS8rDYEAdTw8cN5lSXH7dbMGEu2GYGRyEbTGxqOTujooe7mjt7QUZHJRhwFxVwnWGbrPqqd3A5KZaR6FPL7+gdQTkCphMkf5Ic/SQIXB2ngYDGnh64EiSaRAkuSmdiXuPmK1WdbVe0VTeM/LOXYwM8EMJdyNkT7G4X4mSq/vMuT1DQhSzhIwYuR0Yzkk9M6VJQ6B5Hs64sWnTJjzwwAPw8fFByZIl8cILLyA8PDxh+bx581C/fn0EBASgSJEi6N69O65evZritqTy9dxzz+HOnTuqAiaP8ePHJyyPiIhAv3791LZKlSqFr776Ks3YfvvtNzRv3lxVZgoUKICOHTvixIkTyYbjli1bhtatW8PX1xe1atXCli1bklV3ZH+y/PHHH8eNGzcydG4OHz6Mpk2bwtvbG9WrV8fff/9tt/zAgQPo0KED/P39UbhwYfTq1QvXr1/PcPwpVQplaFFek2NL7XxOnDhRxZNU7dq18dZbbyGjmEyRPnXrAYTov6M0zGLBnphY9RCnTCb1s20eqdEB/lgUEYmvwyJUZemTsHD8HBWNof73JzDtffM2xty5m/B84t17WBsVjZMmE3bFxKLnzds4YzJjgJ9Psv3/HhWtmtGHxd9pt0H8lX2rI6PwVVgEjAYgNEllLEdxSoRM+WAH8Hh9raPQj7Gv5d2+5Iu9ffv2ePLJJ7Fv3z4sWrRIJVfDh99vS4iNjcXbb7+NvXv3YsWKFepLXoYRUyKJh/RFBQYG4tKlS+rx8ssvJyyfNm2aSsx2796NoUOHYsiQIThy5Eiq8UlS99JLL2HHjh34888/4ebmppIhi8XWUBDnjTfeUPuRRKRSpUro1q0bTPHV6W3btqF///7qmGS5JF2TJk3K0PkZPXo0Ro0apeJt0qQJOnXqlJCISQLUpk0b1KlTR8UnidOVK1fwzDPPZDr+1KR2PiUhPXToELZv356wrsQon6EkXxllsFrzemY+ohzyxWfAOxn7D9lRrY+KRuvrN5O93sfXB3Pyx43tzwqPwOR7YaqBXBKbCYEB6JxoOoVWV2+gjLsxYf2Rt+9iWWQULpvNyOfmhnqeHuoKPRnqSyzSakXtK9ewKH8+1V9l8014hJp7ystgwGfBgXg0jakbsq3aMGDfG7m3fScU5QV0KAn8c1DrSBxbq+bAmhXZ344kO99//72qqCRmNpsRFRWFW7duqWrJgAEDYDQa8eWXXyasI8lUy5YtVSKQ9P1CEoMGDRrg3r17qiIj1RNJUGzblCrQiBEjkvVlSQO6VMCk0iXka1wqXRMmTMDgwYMzdFxS9QkJCcH+/ftVZUYSu7Jly+Kbb75RCZM4ePAgqlWrppKNypUrq0qaVHZWrVqVsJ2uXbuq5Ce13jHbdt977z28+uqr6jVJzuS1//3vf3jllVdUQrZx40asWbMm4X3nz59X1T1JECWpSy/+pOdOSMInCdqpU6fUOUvtfD7yyCNq+WeffaaeS0VRtrtu3TpkFCtTpF+9+gD58kHPWnl7wVqiaLKHLTES/fx8caxIIUSWKIo9hUPsEimxvlABu/WnBweqSTqjSxTF5WKFsapg/mSJlPAxGFQDeuJESgzw81Xvk23kaiIl/DglQmZ5RwNLrwGhpbWOxLGNG5Nz25IvafliTvyQpCMxqTbJl7UkRbZHu3btVOVEvszFzp07VUVGhslkeE4SLXH27NlMx1SzZs2En2XISpKp1IYMxbFjx1SVqVy5cqo6I8lDSvtOvN2iReN6U23blaSqUSP7O3JLlSkjEq/n7u6uqmqyPdu5k8Ql8bmT5E3YhvIyGn9WDBw4ED/88INKjmNiYrBgwQJVscoMTtpJ+iX36us3AJj2gdaRUFZdyMZlVi4s/524ST1bFgQu328roXgPtwWa2n/nZ4ufnx8qVLCfkl4qJ4mFhYXh+eefV1WNpCR5kuqUJFfymD9/vqqqSCIgz+ULPLM8POz/ESQJVVpDXpLElS5dGl9//TWKFSum1pWKTtJ9J96ubFNkdCgtq+TcSXxTpkxJtsyW0KUXvwz7icSDbTKsmhGybS8vLyxfvhyenp7qfU899VSmjoHJFOlb/wHA3NlS89U6EsqsIg05JUI2lLkMrCgPPBgJhN3vcSa5YXQOVqUyqm7dumpYLGnSZSPDRtIjJMNdMnxlG+ZLi3yxy3Bidsl+ZbhMEhEZHrQNQWZWlSpVVN9UYlu3bs3Qe2W9Fi1aJAzzSZXO1k8m527p0qWq2iRVq6zEL8mpkF6ofPEjFknntkrtfMo++/Tpg9mzZ6t1ZOhSLiLIDA7zkb4FBACjRmsdBWVFSU6JkF11TgALQuOmX6M4nR8F6tbO+/1KP9A///yT0Jwtw1I//fRTQsIg1Sn5op45cyZOnjyJlStXqmb0tEhyIVUbabiWHiG5gi8rJLmQK+Dkir/jx4/jr7/+Us3cmSVVN+mPmjp1qjq+Tz75RD3PiE8//VRVfuSqvmHDhqneJttQmjy/efOmGsaTRnAZ2pP+KWkAl+QnI/FLEitJqlyhJ7FJX5c06Wf0fErPm2xXjiezQ3yCyRTpX7fuQJWqWkdBmcUpEXJEuwPApw20jsIxyOwf4zWoStl6jeRy/6NHj6rqiTQ+jx07Vg1J2Son0lO1ePFiVK1aVVWoJClJ7wo0aSh/9tln1fvff//9LMUmQ2ALFy5U1SAZGhs5ciQ++CDz7RGNGzdW1aGPPvpITZuwdu1avPnmmxl6rxyvPOR9UlWSZLJgwbgreeUcbd68WSVODz/8MGrUqKEaxaWRXGLPSPwyPCl9T5KsyWchQ4ZJrzRM63xWrFhRLZderaR9YRnBq/nIOWzaCHR7VusoKDNTIhgOAxGc1junvN0AmLQZLm1wf+Cj5G03ROmSVEgSKplmIitVO1amyDk0fwB48CGto6CMqtiLiVQOe2s70LcxXFaB/NpVpUjfrl27poYsL1++nKm5pRLjSDs5j7HjgL/XyyUcWkdC6eGUCLni073AxdrAWue+p2yKJJHKx9vYURYUKlRIDTlKT5ateT2zOMxHzmXCeOCbtG+rQA6gxCngjJfWUTilMF/gwRBg9zG4jFo1gK1/Sm+Q1pGQq+KvHjmXESN1P5Gn0ytSn4lULvKPAFaEAaXj+p5dwofvMpEibfHXj5xLUBDwKhsnHFrJrPUkUMYVuQH87A0kmhjfaT3zeN7ezJgoJUymyPl07wE04WX3Diu6mdYRuITQ88DSkoC3ExcBgwKB9yZqHQURkylyRnILhPenApmcwZbygIcfcDRupmLKfU2PAHNrOe8Q2HsTgOJxdxsh0pST/idGLk9ugvnKa1pHQUlV6gWEc0qEvNRlD/CBEw6DtW0F9OuldRREcZhMkfPq1x+oX1/rKCgxv8e0jsAlDd8OvOhEo6v+fsDn07WOgug+JlPkvGRsY+qHgJe31pGQzaUqubbpDdEb0OlmJxS7UgyGSwasiFpht7zv7b7q9cSP9jfbp7nNe5Z7GHFnBEpfLQ2fSz5oer0ptsdst1tnathUFLpSSD2mhdnfC2xbzDbUu1YPJqsJWpuyHXjaSW478844oHTcvYKJHAKTKXJu5SsAWbg1AOWCwnWB07nXDR1uDUctj1r4NOjTVNdp79UelwpdSnj8EPxDmtsccGcAfo/5HfOC5mF/yH487PUwHrz5IC6YL6jl+2L3Yey9sVgYvFBt6817b2J/7H61TBKowXcG44ugL+Bu0H5+ZBlc/fYQ8EB16FrLZsDzvCCUHAyTKXJ+zw8BatbSOgoqlfk7sWdGB+8OmBQwCY97P57qOl7wQhFjkYRHPrfU5ySLtEZiadRSvB/wPlp4tUAF9woYHzAeFYwV8HnE52qdw6bDqOlRE2282qCtV1v1s7wmPgj/AC08W6CBp+OUg7xigMWXgSploUu+vsDnM+KuMSFyJEymyDVuJf/hDMCbw32uPiXC+pj1ajgu9GoohtwZghuWG6muK5UlM8zwNtj/3vgYfLApZpP6uYZ7DRw1HcVZ81mcMZ1RP1d3r44TphOYHTFbJXeOJt9dYKUJKFYIujPjPaC8ThNBcm5Mpsg1hIYCb7+jdRQuPiWCtt/eMsT3XfB3+DP/n5gSOAV/x/yNDjc7wGw1p7h+gFsAmng0wdthb+Oi+aJa7/uI77EldgsumS+pdap4VMG7Ae/ioRsP4eGbD2NywGT12vN3nsf7ge9jTfQaVL9WHXWu1VE9XY6i1BXgp3xAgL/WkWRct6eAPt21joIoZbw3H7mWkS8CSxZrHYXrqfo8sH9cnu1OmsuX51uOLt5dUl3npOkkyl8rjz/y/6GG6FIiFaZ+d/phQ8wGGGFEXY+6qGSshJ2xO3Go0KEU3zM3Yq5qfpdeqdBrodhecDvOm8+jx+0eOFXoFLwMjjOL5h/VgC4HHP/e4BXKAdv+Avx1lPyRa2FlilzLu5OBSpW0jsL1+HeGoynnXg4F3QriuOl4quuUdy+Pvwv8jbDCYThX6Bz+LfgvYhGr3puS65brmBA2ATODZmJb7DZUcq+Eiu4V0dqrtXqfDAM6kgf/A75w8NlDPD2B779mIkWOjckUuRYf6WD9Kq6TlfLOxdybEiGrpFokPVNFjelPoe3n5qfWu2W5pYbuOnunnByOvDsSI/1GooSxhOq3irXGJuvBcjQ9dwLjm8NhTR4P1OH1I+TgmEyR65HK1DuTtY7CtaZEOJP7Q1thljDsid2jHuKU6ZT6WZrDZdnou6OxNWYrTptO48/oP9H5Zmd1ZV47r3YJ22h7oy0+Cf8k4bkkTr9F/aa29Xv072h9ozUqu1fGcz7Jr82X5VJ5GuY7TD1v4NFAXdm3Omo1vor4Sg0ThrqHwhGN+Rfo74CzpHdsDwwfpHUUROnTfvITIi089TSwdQuwaKHWkbjGlAgXc383O2J3oPXN1gnPX7r3EnAP6OPTB58Hfa7mhJobORe3LbdRzFgMD3s+jLcD3rbrYTphPqGG6mzuWO5gzL0xqoqV3y0/nvR+Eu8EvAMPg0eyaRSG3xmORfkWwc0Q929UqU7JcN9zd55T+5gbPFddCeioZu4GLtYBVu+Gw/RJfXM/ryVyaGxAJ9cVGQk81hE4nHIjMeWQmruB3YW1joIyINwHeLgIsOOItnEEBQIb1gCVK2obB1FGcZiPXJePD/DNLCB/fq0jcV4OMCUCZZxfJLD8NlCuhLZ3gfruKyZSpC9Mpsi1lS4NzJrD+/flloo9gXBOV60nhW4BKz2BgqlPDp+r3hkLtH9Qm30TZRWTKaJ69YHpvEeFq0yJQOmreB5YVhzwyeN/Y/R8FnhpeN7ukygnMJkiEp0eA159TesonM8lx5sSgTKm0VHguxpxw255oXED4LMP82ZfRDmNyRSRzbD/Ad14v4ocU6gOcNpxZvumzHtsLzA9D6ZMkPvt/TgX8OKvC+kUkymixN59D3ighdZROIfS/bSOgHLA4O3AqFy8R3XRwsCqJUBhXqdAOsZkiigxd3fgy6+B0MpaR6J/0bn4DUx56p3tQNeGuTMFws8/AmVL5/y2ifIS55kiSsnFC8ATXYALF7SORJ/cfQD347ySz4nEeACdygHr9+fczCS//Ag0d8CZ14kyi5UpopQUKw4sXAwU4mSTWVKpFxMpJ+MZC/x4Aaie8j2eM10AlpsXM5EiZ8Fkiig1ZcoAC38EChTQOhL94ZQITikoDPgpGiiRjX9jyAwkctWe3HePyFkwmSJKS8WKwPwfgKBgrSPRl8ucEsFZlbgGrAwCggKylkh9MhXow4tmyckwmSJKT7XqwA8LmVBlVEgt4BRnlHdm1U4DP5YHPD0z/h6Zr+qLGcCAPrkZGZE2mEwRZUSNmsDCRUCwRvfY0JMynBLBFbQ6CHxdN2M3DpBE6uuZQN8eeREZUd5jMkWUUdVrxFWomFClLeYBrSOgPNJ1F/B207TXMRqB2Z/F3SqGyFlxagSizDp0COjdE7h8SetIHA+nRHBJL9QHvvwn5av25n4BPNVFi6iI8o7uK1MGgwErVqyAXrVq1QojRozQOgxd0fwzr1IFWPFTXHM62avYk4mUC5qxE+hUz/41uTXMgm+ZSJFrcOhkqm/fvuqLM+mjffv2TvNFvWzZMrz99tt5tj9ncOnSJXTo0EHbIIqXAJauABo00DYORxPAKRFckZsVmHcUaBR/EWdwELBqMdD5Ua0jI8obDp1MCUmc5Msz8eOHH37QNKaYmJgc21b+/PkREJCFa4xdkO28FylSBF6OcEfUfPmA+QuBdpwwJ8HlqlpHQBrxiQaW3QBa1gP+/Bl4IJ1eKiJn4vDJlHxpypdn4kc++RJLxblz5/DMM88gODhYJSqdO3fG6dOn7daZNWsWqlWrprZdtGhRDB8+XL1eRiZpBPD444+rCpXt+fjx41G7dm188803KFu2LLy94y77Pnv2rNq+v78/AgMD1X6vXLmSsB/b++bNm6e2FRQUhK5du+LevXupDvNFR0fj1VdfRcmSJVV8FSpUwLfffpvq8cq269evrxIyOTfdu3fH1atX7db577//0LFjRxWjrPfAAw/gxIkT6Z4Pcfv2bQwYMAAhISHq/W3atMHevXsTlsvPrVu3VtuV5fXq1cOOHTvUsjNnzqBTp07q8/Lz81P7+PXXXxPe+/fff6Nhw4YJ+33ttddgMpnszo3EIuenYMGCaNeuXYrVw/Q+8/Xr16v9SAyyTrNmzVRsOXZPDLmXX8/eObM9PeOUCC6vYFFg7SygOnNqcjEOn0xlRmxsrPrClS/2jRs3YvPmzSrRkeqWrarx+eefY9iwYRg0aBD279+PlStXqoRFbN++Xf05e/ZsVQGzPRfHjx/H0qVL1bDcnj17YLFY1Jf2zZs3VVLw+++/4+TJk3j2WftLViRpkS/+X375RT1k3ffeey/VY+jdu7eqvH388cc4dOgQvvzyS3UMaR2zDBNKUiP7kSRChkdtLly4gBYtWqiE5a+//sLOnTvRr1+/hKQlrfMhnn76aZWcrV69Wr23bt26aNu2rTpu0aNHD5QoUUKdK1kuCZGHh4daJtuV5HDDhg1q21OmTEk4FonrkUceQYMGDVTsEockjZMmTbI7vrlz58LT01N9ll988UWmP3M5zi5duqBly5bYt28ftmzZoo5VErIcI5crTX4PGDUaLq30c1pHQFpqCUD+jVNc60CI8p47HJwkIEmTiddff109klq0aJFKcqSCZPuylMRIqhFSnXj44YfVl/WoUaPw4osvJrxPvtCFVF+ErC9VnsTki/m7775LWEeSJ0kQTp06papIQpZL9UUSC9s2JZ45c+YkDOX16tULf/75J955551k8R89ehQ//vij2vaDDz6oXitXLu0bYUliZCPrShIm+w4LC1Pn7dNPP1UVsYULFyYkOZUqVUp4T1rnY9OmTfj3339VMmUbVps6dapK2pYsWaKSEqnOjR49GpUrV1bLKyZqypZlTz75JGrUqJHsWD777DN13j755BP1Wcn7L168qKpyY8eOhZtMTBO/vffffz/V40/vM5eq3Z07d1Rlrnz58mp5FWkgzw0jRgJFiwKvvya/MHA5sS20joC0IvNHTdbDNwqRi1amZAhJKkGJH4MHD05xXalwSAVJEhdJJOQhwz5RUVGqQiRJgXxhS2Uls0qXLp2QSAmpGkkyYEukRNWqVdWXuCyzkeG9xD1RMpyVdBjORo7NaDSqKkpGSTVIhtJKlSql9mN7ryQytm3KsJ4tkUosvfMh51OSsgIFCiScT3lIAmkbJnzppZfUMKAkf1JxSzx8+MILL6hkTYbVxo0bpypDic9fkyZN7CpEsp7s7/z58wmvybBhWtL7zOVnqdRJ9UrO00cffaSqjrnm2a7AkuVxSZWrTYlwlDeFdjny14pcP/MBEylybQ7/6y99LomHndIiX8Ty5Tt//vxkyyQRslU7shpHViRNYiR5kEpKSnyk/yYTwsPDVZIgDzlmOUZJouS5bVgzrW2mtz85n5L8SYUnKUkabX1h0qe1atUqNRQoSZNUwaTvTJIsiUWWrV27FpMnT8a0adPwv//9L8fOe3qfua1SJYndb7/9pipZb775pqr+NW7cGLmiTh1g9Vpg6GDgn81wCRW7Awc4JYJLkX8vfAmgvtaBEGnP4StTmSH9PMeOHUOhQoVUApb4IUNdUr2QSpEMs6WV/JjN5nT3JUNF0vgsD5uDBw+qhm2pUGWFDIdJoiV9VRlx+PBh3LhxQ1WEpPokQ2VJq141a9ZUvUTSW5RUeudDzufly5fh7u6e7HxKQ7iNDBuOHDlSJUxPPPGESl5spHInlUTpNZPhxK+//jrh/En/UuI5Y6XfSWKSHqyc+sxt6tSpgzFjxuCff/5B9erVsWDBAuSqAgWABQuBwUPgEgI5mZBLaQZgDRMpIt0kU9LALF/oiR/Xr19PcV1phpYveWkMlwRChqOkqiJVCdvQkVRSpDoivUXyJbxr1y7MnDkzYRu25EL2c+vWrVTjkmEtSX5kn7IN6S2S5nEZZpM+nayQfffp00f1QUlfki1+6aNKiQztSXO2xC/N79I8nnTOKrka7u7du+oqQrnKTo5ZrgA8cuRIuudDjlGG4qSBWxIlaW6XZOSNN95Q24qMjFTblxjl6jhJhqRfzNaTJFfhrVmzRh2HbHfdunUJy4YOHaoSUalSSVL4008/qaqWDBtmpoKY3mcuzyWJksRNYpTjkOPMtb6ppI3pb7wFfPGVlNjg1C5X0zoCyitDASyUS/e0DoTIcTh8MiVDMzLUlPjRvHnzFNf19fVVV45JkiEVEvnC7N+/v+qfkcv2hSQrM2bMUA3Q0iwujcny5WojiYUMAUlFRaoZqZHhOkkA5LJ/uVpOEg9psJZhpOyQq9qeeuoplWxIpWngwIFqOC8lMowlze2LFy9W1TCpUEmDeGLS7yRX8clwmCR6MiQm1SHb8GNa50OOUaYykON77rnnVAVKkjJJSgoXLqz6u6QyJkmkLJPpCWQyzQkTJqj3S4VPruiTz0GurpN1ZD+iePHiatuShNaqVUtVr+SzkiG4zEjvM5flkqxJI7zsX5rmJabnn38eeebRjsDPvwLxDfBOJ6QmcJJTIjg9af2UWVrkP1Gj1sEQORbem48or4SFAWNeBVYsh1OpPx3YxrvYOjUp5MoIfdoXFxO5LIevTBE5DZniY+anccN+aUw8qzsmTong1N8QwwCsZiJFlBZWpoi0IBcKvPoy8Mcf0DWjF+B1ErjHK/mcjiRPM9hkTpQRrEwRaaFQIWD2d8AH0+IqVnpVsQcTKWcjH6dMZr+WiRRRRjGZItJS127A2j+Bxk2gS0GcEsGpFI+/Uk9u0OCrdTBE+sFkikhrMov+j0uAcROA+Jto68YVTongNOQagr8APKB1IET6w2SKyBHIbXUGDATWbQA6PAJdKFgdOJG5WfvJAYUCWAxgevz0B0SUaUymiByJzP7+1TfA9wscf16qMvdvsk06JInTeLlre/yM5kSUZUymiBxRy1bA738Br7/huLOnc0oE/TaYPw1gE4BBerhDK5Hj49QIRI7u8mVg0kTgpxVwGJwSQZ+qxzeXN9A6ECLnwsoUkaMrUgT45DPgx6VANQdp+K7YjYmUnsh99CbL/bmYSBHlBiZTRHrRpAmwei3w5ddAaGVtYwl6Qtv9U8bIRPuvA9gqN+Lk3/hEuYXDfER6ZLEAP68Epk8DTpzI+/2XOcEr+RxZUHw/1EC5jZHWwRA5PyZTRHpmNgPLlwEzpgNnTufNPgtUA67KJWDkcCRxGgDg+fiEiojyBJMpImdgMgFLfgQ+/gg4dy5391V/GrCtW+7ugzJHZivvC2AogPxaB0PkephMETlbUrXqF2DWt8Cunbmzj9o7gJ3FcmfblDkl4u+j152VKCItMZkiclZ79gCzvolLrmJicmabbh6Az2ngLq/k01Sj+OG89jJNhdbBEBGTKSJnd/UqMG8uMP974Nq17G0rtA9wUK6xpzznCeCx+CSqptbBEFFiTKaIXIVUp1b+BMydA+zZnbVtNPoJ+IcTFeWpUvEzlvcCUEjrYIgoJUymiFzRieNxVwEuXw6cPZPx95U9ARznlAi5TvqfOgF4EkDD+FvAEJHDYjJF5Op27ohLrGTeqps3U1+vQBXg2h+Ald/suTaM1yY+gXoQgJfWARFRRjGZIqL7VwL+vT4usVq7BoiMtF9ebyrwr1w2RjlGmsfrA+gc3w/FaQ2IdInJFBElFxkBbNwI/PkH8OefwJXLQO3twM7iWkfmHLd4aQ2gLYBW8c+JSNeYTBFR+vbvAzaGAn94ATJ9VazWAelM1fjkSYbv6nI6AyJnw2SKiDInHMBmABsAbAdwSIYItQ7KwZSJbxyX+aBaAGBBj8ipMZkiouyR1qp9AHYlelyC6/AGUD2+4lQ3PokqonVQRJSXmEwRUc67GJ9UyXRWR2UqBgByy0Az9K0ogIoAKsX/WTN+CM9D68CISEtMpogob0QDOB2fWB2P/9P2uAPH4Q+gMIByiZIm20OWERElwWSKiLQXAeBaosf1FH6+F5+QxSR62J4nrXh5xM/T5J3Cwzd+JvFC8UmT7WF7LsuJiDKByRQR6Z85PrGyxidMvFqOiPIQkykiIiKibHDLzpuJiIiIXB2TKSIiIqJsYDJFRERElA1MpoiIKE+cPn0aBoMBe/bsSXWdMmXKYMaMGQnPZf0VK1YkPD98+DAaN24Mb29v1K5dG1pp1aoVRowYodn+ybEwmSIiykV9+/ZFly5dkr2+fv16lSjcvn1bk7j04tKlS+jQoUPC83HjxsHPzw9HjhzBn3IT7mwaP368pkkZOQd3rQMgIiJKTZEi9vfmOXHiBB599FGULl1as5iIkmJliojIQSxduhTVqlWDl5eXGu6aNm2a3XJ5bdKkSejduzf8/f1VQrFy5Upcu3YNnTt3Vq/VrFkTO3bssHvfpk2b8MADD8DHxwclS5bECy+8gPBwuWN1yiRhke0VLlxYbbNBgwb4448/ksXy7rvvol+/fggICECpUqXw1Vdf2a3z77//ok6dOmpIrn79+ti9W+4vlDmJh/nk5507d2LixInqZ6kqiXPnzuGZZ55BcHAw8ufPr2KXIcXEVcCGDRuqipas06xZM5w5cwZz5szBhAkTsHfvXrU9echrckwdO3a0iyM2NhaFChXCt99+m2Kc0dHRePnll1G8eHG1n0aNGqn9kmtgMkVE5AAkSZCEoGvXrti/f79KFN566y315Z7Y9OnTVTIgiYlUaHr16qWSq549e2LXrl0oX768em6bQlASo/bt2+PJJ5/Evn37sGjRIpVcDR8+PNVYwsLC8Mgjj6hhNNmPvL9Tp044e/as3XqS7NmSpKFDh2LIkCFq+M22DUlIqlatqo5NjkeSjewO+UmyOWrUKPWzbE+SnHbt2qmEbuPGjdi8ebNKACXmmJgYmEwmNczasmVLdfxbtmzBoEGDVOL07LPPqm3JNmV78pDXBgwYgN9++009t/nll18QERGhlqdEzqdse+HChWo/Tz/9tIrh2LFj2Tpm0gmZtJOIiHJHnz59rEaj0ern52f38Pb2lmzHeuvWLbVe9+7drQ899JDde0ePHm2tWrVqwvPSpUtbe/bsmfD80qVLahtvvfVWwmtbtmxRr8ky0b9/f+ugQYPstrtx40arm5ubNTIyMsPHUa1aNevMmTNTjcVisVgLFSpk/fzzz9XzL7/80lqgQAG7fcgyiW337t2p7ke2O3369ITnsv7y5csTnteqVcs6bty4hOfz5s2zhoaGqv3bREdHW318fKxr1qyx3rhxQ21j/fr1Ke5PtiXbTErO+5QpUxKed+rUydq3b9+E5y1btrS++OKL6uczZ86oz/jChQt222jbtq11zJgxqR4rOQ9WpoiIclnr1q3VFWyJH998843dOocOHVIVp8TkuVQ2zOb7Nx+UYTwbGYYTNWrUSPba1atX1Z8yhCXVLanW2B5SybFYLDh16lSK8UpVSao+VapUUcNi8h6JL2llKnEsUumR/ibbfmV9WS5DfDZNmjRBTpPjO378uKpM2Y5PhvqioqJUVU5+losA5JiluvbRRx/ZVZxSI9Wp2bNnq5+vXLmC1atXq+G/lEglUT6jSpUq2Z3nv//+W8VAzo8N6EREuUx6aCpUqGD32vnz57O0LQ8PuYvz/QQmtdckWbIlRs8//7zqk0pK+pxSIonU77//jqlTp6q4pdfqqaeeUsNmqcVi27dtv3lFjq9evXqYP39+smUhISHqT0mK5Phl6E6GOd988011fDLFQmpkqPS1115TQ3f//PMPypYtq/rOUovBaDSq4Uz5MzFJqsj5MZkiInIAUgWSfp/E5LlUO5J+QWdG3bp1cfDgwWTJXFpkv1LNefzxxxOShcQN3Rk9nnnz5qkKka06tXXrVuQ0OT5JkKQ5PDAwMNX1pBFeHmPGjFEVsgULFqhkytPT067yZ1OgQAHVayWJmCRUzz33XJrblm1IVS61hIucG4f5iIgcgDRCS8P322+/jaNHj2Lu3Ln45JNPst20/eqrr6rKijRIy/CiDBv+9NNPaTagV6xYEcuWLVPryzBa9+7dM11xkvdIpWrgwIEqmfv1119VpSun9ejRAwULFlRX8EkDugxdylV0UomS6p88lwRKEiK5gm/t2rXqHEiyZ7sqUdaRY71+/bq6Ki/xUJ98DjJk2adPn1RjkIRX4pBqlpw32Z5cyTh58mSsWrUqx4+ZHA+TKSIiByAVlh9//FFdDVa9enWMHTtWTQEgFaLskL4l6d2RBE2qJlJFkW0XK1Ys1fd8+OGHyJcvH5o2bar6jKTfSOLLDBne+vnnn1U/kezzjTfewJQpU5DTfH19sWHDBjVk+cQTT6gkqX///qoiJpUqWS6zpsvVjJL0yJV8w4YNU0OfQl6Xq+6kr02GBX/44YeEbT/44IMoWrSoOv60zpeQCpYkU5IUh4aGqqrW9u3bUx1KJedikC50rYMgIiJyNDK8KfNGSaIkiRpRatgzRURElIgMacqQn8yjJVczPvbYY1qHRA6OyRQREVEiMgWEXL1XokQJNa2Euzu/KiltHOYjIiIiygY2oBMRERFlA5MpIiIiomxgMkVERESUDUymiIiIiLKByRQRERFRNjCZIiIiIsoGJlNERERE2cBkioiIiCgbmEwRERERZQOTKSIiIqJsYDJFRERElA1MpoiIiIiygckUERERUTYwmSIiIiLKBiZTRERERNnAZIqIiIgoG5hMEREREWUDkykiIiKibGAyRURERJQNTKaIiIiIsoHJFBEREVE2MJkiIiIiygYmU0RERETZwGSKiIiIKBuYTBERERFlA5MpIiIiomxgMkVERESErPs/YaqJQDg5bL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3764196"/>
            <a:ext cx="4382121" cy="3026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645" y="3716219"/>
            <a:ext cx="4289313" cy="30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2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account</dc:creator>
  <cp:lastModifiedBy>Microsoft account</cp:lastModifiedBy>
  <cp:revision>5</cp:revision>
  <dcterms:created xsi:type="dcterms:W3CDTF">2025-05-05T00:30:44Z</dcterms:created>
  <dcterms:modified xsi:type="dcterms:W3CDTF">2025-05-05T01:19:30Z</dcterms:modified>
</cp:coreProperties>
</file>