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97" r:id="rId6"/>
    <p:sldId id="299" r:id="rId7"/>
    <p:sldId id="300" r:id="rId8"/>
    <p:sldId id="303" r:id="rId9"/>
    <p:sldId id="304" r:id="rId10"/>
    <p:sldId id="310" r:id="rId11"/>
    <p:sldId id="309" r:id="rId12"/>
    <p:sldId id="305" r:id="rId13"/>
    <p:sldId id="306" r:id="rId14"/>
    <p:sldId id="307" r:id="rId15"/>
    <p:sldId id="311" r:id="rId16"/>
    <p:sldId id="312"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showGuides="1">
      <p:cViewPr varScale="1">
        <p:scale>
          <a:sx n="82" d="100"/>
          <a:sy n="82" d="100"/>
        </p:scale>
        <p:origin x="720" y="48"/>
      </p:cViewPr>
      <p:guideLst>
        <p:guide orient="horz" pos="1536"/>
        <p:guide pos="312"/>
      </p:guideLst>
    </p:cSldViewPr>
  </p:slideViewPr>
  <p:outlineViewPr>
    <p:cViewPr>
      <p:scale>
        <a:sx n="33" d="100"/>
        <a:sy n="33" d="100"/>
      </p:scale>
      <p:origin x="0" y="-8491"/>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98633-2C1C-462B-9124-DDBD8EF1F9D9}"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en-US"/>
        </a:p>
      </dgm:t>
    </dgm:pt>
    <dgm:pt modelId="{8AB21ACC-3419-459D-BD96-33CA7C6ECCDC}">
      <dgm:prSet phldrT="[Text]" custT="1"/>
      <dgm:spPr/>
      <dgm:t>
        <a:bodyPr/>
        <a:lstStyle/>
        <a:p>
          <a:r>
            <a:rPr lang="en-US" sz="2400" dirty="0">
              <a:latin typeface="Cambria" panose="02040503050406030204" pitchFamily="18" charset="0"/>
              <a:ea typeface="Cambria" panose="02040503050406030204" pitchFamily="18" charset="0"/>
            </a:rPr>
            <a:t>Consumer</a:t>
          </a:r>
        </a:p>
      </dgm:t>
    </dgm:pt>
    <dgm:pt modelId="{124B6BE9-0544-4C72-98D3-87189BA2CD53}" type="parTrans" cxnId="{298F65A7-096D-4E3A-9E72-CEE6DA781643}">
      <dgm:prSet/>
      <dgm:spPr/>
      <dgm:t>
        <a:bodyPr/>
        <a:lstStyle/>
        <a:p>
          <a:endParaRPr lang="en-US" sz="1600">
            <a:latin typeface="Cambria" panose="02040503050406030204" pitchFamily="18" charset="0"/>
            <a:ea typeface="Cambria" panose="02040503050406030204" pitchFamily="18" charset="0"/>
          </a:endParaRPr>
        </a:p>
      </dgm:t>
    </dgm:pt>
    <dgm:pt modelId="{9F3E3D5B-451F-445A-B772-0CBDC9001F20}" type="sibTrans" cxnId="{298F65A7-096D-4E3A-9E72-CEE6DA781643}">
      <dgm:prSet/>
      <dgm:spPr/>
      <dgm:t>
        <a:bodyPr/>
        <a:lstStyle/>
        <a:p>
          <a:endParaRPr lang="en-US" sz="1600">
            <a:latin typeface="Cambria" panose="02040503050406030204" pitchFamily="18" charset="0"/>
            <a:ea typeface="Cambria" panose="02040503050406030204" pitchFamily="18" charset="0"/>
          </a:endParaRPr>
        </a:p>
      </dgm:t>
    </dgm:pt>
    <dgm:pt modelId="{DA1531E6-EA50-424F-ABA5-40A9E9AEF95E}">
      <dgm:prSet phldrT="[Text]" custT="1"/>
      <dgm:spPr/>
      <dgm:t>
        <a:bodyPr/>
        <a:lstStyle/>
        <a:p>
          <a:r>
            <a:rPr lang="en-US" sz="2400" dirty="0">
              <a:latin typeface="Cambria" panose="02040503050406030204" pitchFamily="18" charset="0"/>
              <a:ea typeface="Cambria" panose="02040503050406030204" pitchFamily="18" charset="0"/>
            </a:rPr>
            <a:t>Function</a:t>
          </a:r>
        </a:p>
      </dgm:t>
    </dgm:pt>
    <dgm:pt modelId="{0F68CD76-962D-4B43-9760-EB9A3EB0C9E0}" type="parTrans" cxnId="{C4C3EDAD-FC21-4CC5-8E66-0D37BB242DFC}">
      <dgm:prSet/>
      <dgm:spPr/>
      <dgm:t>
        <a:bodyPr/>
        <a:lstStyle/>
        <a:p>
          <a:endParaRPr lang="en-US" sz="1600">
            <a:latin typeface="Cambria" panose="02040503050406030204" pitchFamily="18" charset="0"/>
            <a:ea typeface="Cambria" panose="02040503050406030204" pitchFamily="18" charset="0"/>
          </a:endParaRPr>
        </a:p>
      </dgm:t>
    </dgm:pt>
    <dgm:pt modelId="{6472A0A7-EF0B-4132-B3DA-88D8EF7A45EE}" type="sibTrans" cxnId="{C4C3EDAD-FC21-4CC5-8E66-0D37BB242DFC}">
      <dgm:prSet/>
      <dgm:spPr/>
      <dgm:t>
        <a:bodyPr/>
        <a:lstStyle/>
        <a:p>
          <a:endParaRPr lang="en-US" sz="1600">
            <a:latin typeface="Cambria" panose="02040503050406030204" pitchFamily="18" charset="0"/>
            <a:ea typeface="Cambria" panose="02040503050406030204" pitchFamily="18" charset="0"/>
          </a:endParaRPr>
        </a:p>
      </dgm:t>
    </dgm:pt>
    <dgm:pt modelId="{394027A5-0CBB-488D-8951-4C1496717C56}">
      <dgm:prSet phldrT="[Text]" custT="1"/>
      <dgm:spPr/>
      <dgm:t>
        <a:bodyPr/>
        <a:lstStyle/>
        <a:p>
          <a:r>
            <a:rPr lang="en-US" sz="2400" dirty="0">
              <a:latin typeface="Cambria" panose="02040503050406030204" pitchFamily="18" charset="0"/>
              <a:ea typeface="Cambria" panose="02040503050406030204" pitchFamily="18" charset="0"/>
            </a:rPr>
            <a:t>Predicate</a:t>
          </a:r>
        </a:p>
      </dgm:t>
    </dgm:pt>
    <dgm:pt modelId="{3D71DC77-8962-4C91-8991-DAC9AB3DD1C4}" type="parTrans" cxnId="{5B4BB0F0-D00B-4367-9FDD-10A6FF300F2D}">
      <dgm:prSet/>
      <dgm:spPr/>
      <dgm:t>
        <a:bodyPr/>
        <a:lstStyle/>
        <a:p>
          <a:endParaRPr lang="en-US" sz="1600">
            <a:latin typeface="Cambria" panose="02040503050406030204" pitchFamily="18" charset="0"/>
            <a:ea typeface="Cambria" panose="02040503050406030204" pitchFamily="18" charset="0"/>
          </a:endParaRPr>
        </a:p>
      </dgm:t>
    </dgm:pt>
    <dgm:pt modelId="{7F0FC060-4C8E-49E9-88D3-5DFFDC89A740}" type="sibTrans" cxnId="{5B4BB0F0-D00B-4367-9FDD-10A6FF300F2D}">
      <dgm:prSet/>
      <dgm:spPr/>
      <dgm:t>
        <a:bodyPr/>
        <a:lstStyle/>
        <a:p>
          <a:endParaRPr lang="en-US" sz="1600">
            <a:latin typeface="Cambria" panose="02040503050406030204" pitchFamily="18" charset="0"/>
            <a:ea typeface="Cambria" panose="02040503050406030204" pitchFamily="18" charset="0"/>
          </a:endParaRPr>
        </a:p>
      </dgm:t>
    </dgm:pt>
    <dgm:pt modelId="{FD08E85A-44EE-453F-AB22-0F2330B52FDC}">
      <dgm:prSet phldrT="[Text]" custT="1"/>
      <dgm:spPr/>
      <dgm:t>
        <a:bodyPr/>
        <a:lstStyle/>
        <a:p>
          <a:r>
            <a:rPr lang="en-US" sz="2400" dirty="0">
              <a:latin typeface="Cambria" panose="02040503050406030204" pitchFamily="18" charset="0"/>
              <a:ea typeface="Cambria" panose="02040503050406030204" pitchFamily="18" charset="0"/>
            </a:rPr>
            <a:t>Supplier</a:t>
          </a:r>
        </a:p>
      </dgm:t>
    </dgm:pt>
    <dgm:pt modelId="{52528E0D-A3AD-43B4-878C-373E9B0A8561}" type="parTrans" cxnId="{0F0BC762-69EF-464F-B858-F73C25DD7AE4}">
      <dgm:prSet/>
      <dgm:spPr/>
      <dgm:t>
        <a:bodyPr/>
        <a:lstStyle/>
        <a:p>
          <a:endParaRPr lang="en-US" sz="1600">
            <a:latin typeface="Cambria" panose="02040503050406030204" pitchFamily="18" charset="0"/>
            <a:ea typeface="Cambria" panose="02040503050406030204" pitchFamily="18" charset="0"/>
          </a:endParaRPr>
        </a:p>
      </dgm:t>
    </dgm:pt>
    <dgm:pt modelId="{2BA37EC8-E0DC-4CAC-A49B-FCBEFDE90EFC}" type="sibTrans" cxnId="{0F0BC762-69EF-464F-B858-F73C25DD7AE4}">
      <dgm:prSet/>
      <dgm:spPr/>
      <dgm:t>
        <a:bodyPr/>
        <a:lstStyle/>
        <a:p>
          <a:endParaRPr lang="en-US" sz="1600">
            <a:latin typeface="Cambria" panose="02040503050406030204" pitchFamily="18" charset="0"/>
            <a:ea typeface="Cambria" panose="02040503050406030204" pitchFamily="18" charset="0"/>
          </a:endParaRPr>
        </a:p>
      </dgm:t>
    </dgm:pt>
    <dgm:pt modelId="{C51E7ADF-CA77-4BE3-8D3C-6284EC600383}" type="pres">
      <dgm:prSet presAssocID="{10698633-2C1C-462B-9124-DDBD8EF1F9D9}" presName="linear" presStyleCnt="0">
        <dgm:presLayoutVars>
          <dgm:dir/>
          <dgm:animLvl val="lvl"/>
          <dgm:resizeHandles val="exact"/>
        </dgm:presLayoutVars>
      </dgm:prSet>
      <dgm:spPr/>
    </dgm:pt>
    <dgm:pt modelId="{794945AF-AAAE-4635-88A4-F5A03CD74820}" type="pres">
      <dgm:prSet presAssocID="{8AB21ACC-3419-459D-BD96-33CA7C6ECCDC}" presName="parentLin" presStyleCnt="0"/>
      <dgm:spPr/>
    </dgm:pt>
    <dgm:pt modelId="{5EB32558-0E68-4DD3-BE0B-99F6140F3D8E}" type="pres">
      <dgm:prSet presAssocID="{8AB21ACC-3419-459D-BD96-33CA7C6ECCDC}" presName="parentLeftMargin" presStyleLbl="node1" presStyleIdx="0" presStyleCnt="4"/>
      <dgm:spPr/>
    </dgm:pt>
    <dgm:pt modelId="{F227565F-8018-4A70-B71E-45F041ACBD13}" type="pres">
      <dgm:prSet presAssocID="{8AB21ACC-3419-459D-BD96-33CA7C6ECCDC}" presName="parentText" presStyleLbl="node1" presStyleIdx="0" presStyleCnt="4">
        <dgm:presLayoutVars>
          <dgm:chMax val="0"/>
          <dgm:bulletEnabled val="1"/>
        </dgm:presLayoutVars>
      </dgm:prSet>
      <dgm:spPr/>
    </dgm:pt>
    <dgm:pt modelId="{A429450E-2A8B-4BD5-9415-6DA591292EA8}" type="pres">
      <dgm:prSet presAssocID="{8AB21ACC-3419-459D-BD96-33CA7C6ECCDC}" presName="negativeSpace" presStyleCnt="0"/>
      <dgm:spPr/>
    </dgm:pt>
    <dgm:pt modelId="{150BD956-7F46-46F9-AB65-3E7EA0E1AC5A}" type="pres">
      <dgm:prSet presAssocID="{8AB21ACC-3419-459D-BD96-33CA7C6ECCDC}" presName="childText" presStyleLbl="conFgAcc1" presStyleIdx="0" presStyleCnt="4">
        <dgm:presLayoutVars>
          <dgm:bulletEnabled val="1"/>
        </dgm:presLayoutVars>
      </dgm:prSet>
      <dgm:spPr/>
    </dgm:pt>
    <dgm:pt modelId="{F9ED8DED-F8BF-4916-83EE-7D0A8B20161C}" type="pres">
      <dgm:prSet presAssocID="{9F3E3D5B-451F-445A-B772-0CBDC9001F20}" presName="spaceBetweenRectangles" presStyleCnt="0"/>
      <dgm:spPr/>
    </dgm:pt>
    <dgm:pt modelId="{F1EA9992-37F1-4A24-82B8-FBD00F6E1F2F}" type="pres">
      <dgm:prSet presAssocID="{FD08E85A-44EE-453F-AB22-0F2330B52FDC}" presName="parentLin" presStyleCnt="0"/>
      <dgm:spPr/>
    </dgm:pt>
    <dgm:pt modelId="{3C227A23-3197-4018-8031-19D48CF5D574}" type="pres">
      <dgm:prSet presAssocID="{FD08E85A-44EE-453F-AB22-0F2330B52FDC}" presName="parentLeftMargin" presStyleLbl="node1" presStyleIdx="0" presStyleCnt="4"/>
      <dgm:spPr/>
    </dgm:pt>
    <dgm:pt modelId="{02499B06-260B-43ED-82E0-B6FC1245FB98}" type="pres">
      <dgm:prSet presAssocID="{FD08E85A-44EE-453F-AB22-0F2330B52FDC}" presName="parentText" presStyleLbl="node1" presStyleIdx="1" presStyleCnt="4">
        <dgm:presLayoutVars>
          <dgm:chMax val="0"/>
          <dgm:bulletEnabled val="1"/>
        </dgm:presLayoutVars>
      </dgm:prSet>
      <dgm:spPr/>
    </dgm:pt>
    <dgm:pt modelId="{0FD02774-1B34-4A0C-BECB-6E34A6DEBCA4}" type="pres">
      <dgm:prSet presAssocID="{FD08E85A-44EE-453F-AB22-0F2330B52FDC}" presName="negativeSpace" presStyleCnt="0"/>
      <dgm:spPr/>
    </dgm:pt>
    <dgm:pt modelId="{A6B98316-4F96-44DF-8112-24F5CB6905BE}" type="pres">
      <dgm:prSet presAssocID="{FD08E85A-44EE-453F-AB22-0F2330B52FDC}" presName="childText" presStyleLbl="conFgAcc1" presStyleIdx="1" presStyleCnt="4">
        <dgm:presLayoutVars>
          <dgm:bulletEnabled val="1"/>
        </dgm:presLayoutVars>
      </dgm:prSet>
      <dgm:spPr/>
    </dgm:pt>
    <dgm:pt modelId="{80E2DB91-447B-4A65-A04A-74E58C0DD676}" type="pres">
      <dgm:prSet presAssocID="{2BA37EC8-E0DC-4CAC-A49B-FCBEFDE90EFC}" presName="spaceBetweenRectangles" presStyleCnt="0"/>
      <dgm:spPr/>
    </dgm:pt>
    <dgm:pt modelId="{C6999B08-4C14-4510-BFF0-5FB439E50C63}" type="pres">
      <dgm:prSet presAssocID="{DA1531E6-EA50-424F-ABA5-40A9E9AEF95E}" presName="parentLin" presStyleCnt="0"/>
      <dgm:spPr/>
    </dgm:pt>
    <dgm:pt modelId="{E090C623-9074-4586-A509-CD39F24BA17F}" type="pres">
      <dgm:prSet presAssocID="{DA1531E6-EA50-424F-ABA5-40A9E9AEF95E}" presName="parentLeftMargin" presStyleLbl="node1" presStyleIdx="1" presStyleCnt="4"/>
      <dgm:spPr/>
    </dgm:pt>
    <dgm:pt modelId="{3119876D-9DF4-4129-9982-23CA19D71E77}" type="pres">
      <dgm:prSet presAssocID="{DA1531E6-EA50-424F-ABA5-40A9E9AEF95E}" presName="parentText" presStyleLbl="node1" presStyleIdx="2" presStyleCnt="4">
        <dgm:presLayoutVars>
          <dgm:chMax val="0"/>
          <dgm:bulletEnabled val="1"/>
        </dgm:presLayoutVars>
      </dgm:prSet>
      <dgm:spPr/>
    </dgm:pt>
    <dgm:pt modelId="{C855203C-FAFE-41CB-82C0-EE1B223DE030}" type="pres">
      <dgm:prSet presAssocID="{DA1531E6-EA50-424F-ABA5-40A9E9AEF95E}" presName="negativeSpace" presStyleCnt="0"/>
      <dgm:spPr/>
    </dgm:pt>
    <dgm:pt modelId="{E2AF8472-46E4-40BC-99C5-847F5DFCA649}" type="pres">
      <dgm:prSet presAssocID="{DA1531E6-EA50-424F-ABA5-40A9E9AEF95E}" presName="childText" presStyleLbl="conFgAcc1" presStyleIdx="2" presStyleCnt="4">
        <dgm:presLayoutVars>
          <dgm:bulletEnabled val="1"/>
        </dgm:presLayoutVars>
      </dgm:prSet>
      <dgm:spPr/>
    </dgm:pt>
    <dgm:pt modelId="{4DE71F20-D947-44A7-87FF-9AD1E282D05C}" type="pres">
      <dgm:prSet presAssocID="{6472A0A7-EF0B-4132-B3DA-88D8EF7A45EE}" presName="spaceBetweenRectangles" presStyleCnt="0"/>
      <dgm:spPr/>
    </dgm:pt>
    <dgm:pt modelId="{D5C7FF2A-6459-4F49-9FD5-6D77868423CE}" type="pres">
      <dgm:prSet presAssocID="{394027A5-0CBB-488D-8951-4C1496717C56}" presName="parentLin" presStyleCnt="0"/>
      <dgm:spPr/>
    </dgm:pt>
    <dgm:pt modelId="{400158CB-1C4F-40DC-AFE3-3671FE6EBE60}" type="pres">
      <dgm:prSet presAssocID="{394027A5-0CBB-488D-8951-4C1496717C56}" presName="parentLeftMargin" presStyleLbl="node1" presStyleIdx="2" presStyleCnt="4"/>
      <dgm:spPr/>
    </dgm:pt>
    <dgm:pt modelId="{C3ABD40A-5A09-4CF9-A4F8-CD5FC0508C7A}" type="pres">
      <dgm:prSet presAssocID="{394027A5-0CBB-488D-8951-4C1496717C56}" presName="parentText" presStyleLbl="node1" presStyleIdx="3" presStyleCnt="4">
        <dgm:presLayoutVars>
          <dgm:chMax val="0"/>
          <dgm:bulletEnabled val="1"/>
        </dgm:presLayoutVars>
      </dgm:prSet>
      <dgm:spPr/>
    </dgm:pt>
    <dgm:pt modelId="{6A50A41E-BD19-4D9E-952B-59B1C18D7A24}" type="pres">
      <dgm:prSet presAssocID="{394027A5-0CBB-488D-8951-4C1496717C56}" presName="negativeSpace" presStyleCnt="0"/>
      <dgm:spPr/>
    </dgm:pt>
    <dgm:pt modelId="{128545EC-6012-43EC-9B8D-2B1A9247B200}" type="pres">
      <dgm:prSet presAssocID="{394027A5-0CBB-488D-8951-4C1496717C56}" presName="childText" presStyleLbl="conFgAcc1" presStyleIdx="3" presStyleCnt="4">
        <dgm:presLayoutVars>
          <dgm:bulletEnabled val="1"/>
        </dgm:presLayoutVars>
      </dgm:prSet>
      <dgm:spPr/>
    </dgm:pt>
  </dgm:ptLst>
  <dgm:cxnLst>
    <dgm:cxn modelId="{E0F9BE31-17B9-441A-80D6-5777ACEB8A22}" type="presOf" srcId="{394027A5-0CBB-488D-8951-4C1496717C56}" destId="{C3ABD40A-5A09-4CF9-A4F8-CD5FC0508C7A}" srcOrd="1" destOrd="0" presId="urn:microsoft.com/office/officeart/2005/8/layout/list1"/>
    <dgm:cxn modelId="{8EBA7035-CA86-468B-961B-420C4890E2AE}" type="presOf" srcId="{394027A5-0CBB-488D-8951-4C1496717C56}" destId="{400158CB-1C4F-40DC-AFE3-3671FE6EBE60}" srcOrd="0" destOrd="0" presId="urn:microsoft.com/office/officeart/2005/8/layout/list1"/>
    <dgm:cxn modelId="{0F0BC762-69EF-464F-B858-F73C25DD7AE4}" srcId="{10698633-2C1C-462B-9124-DDBD8EF1F9D9}" destId="{FD08E85A-44EE-453F-AB22-0F2330B52FDC}" srcOrd="1" destOrd="0" parTransId="{52528E0D-A3AD-43B4-878C-373E9B0A8561}" sibTransId="{2BA37EC8-E0DC-4CAC-A49B-FCBEFDE90EFC}"/>
    <dgm:cxn modelId="{B9B8E845-BA7B-42DE-BE29-DD2E04BDE1FD}" type="presOf" srcId="{DA1531E6-EA50-424F-ABA5-40A9E9AEF95E}" destId="{3119876D-9DF4-4129-9982-23CA19D71E77}" srcOrd="1" destOrd="0" presId="urn:microsoft.com/office/officeart/2005/8/layout/list1"/>
    <dgm:cxn modelId="{0E40387F-06CD-40AF-8005-FD6EF9DC04AC}" type="presOf" srcId="{FD08E85A-44EE-453F-AB22-0F2330B52FDC}" destId="{3C227A23-3197-4018-8031-19D48CF5D574}" srcOrd="0" destOrd="0" presId="urn:microsoft.com/office/officeart/2005/8/layout/list1"/>
    <dgm:cxn modelId="{4E199980-9AFA-4565-A56B-53000F15D5FD}" type="presOf" srcId="{FD08E85A-44EE-453F-AB22-0F2330B52FDC}" destId="{02499B06-260B-43ED-82E0-B6FC1245FB98}" srcOrd="1" destOrd="0" presId="urn:microsoft.com/office/officeart/2005/8/layout/list1"/>
    <dgm:cxn modelId="{B9B55089-95D5-4FB6-B988-29AE632E8552}" type="presOf" srcId="{8AB21ACC-3419-459D-BD96-33CA7C6ECCDC}" destId="{F227565F-8018-4A70-B71E-45F041ACBD13}" srcOrd="1" destOrd="0" presId="urn:microsoft.com/office/officeart/2005/8/layout/list1"/>
    <dgm:cxn modelId="{5E42C69E-C534-4821-961A-7B9FF56B90C3}" type="presOf" srcId="{8AB21ACC-3419-459D-BD96-33CA7C6ECCDC}" destId="{5EB32558-0E68-4DD3-BE0B-99F6140F3D8E}" srcOrd="0" destOrd="0" presId="urn:microsoft.com/office/officeart/2005/8/layout/list1"/>
    <dgm:cxn modelId="{298F65A7-096D-4E3A-9E72-CEE6DA781643}" srcId="{10698633-2C1C-462B-9124-DDBD8EF1F9D9}" destId="{8AB21ACC-3419-459D-BD96-33CA7C6ECCDC}" srcOrd="0" destOrd="0" parTransId="{124B6BE9-0544-4C72-98D3-87189BA2CD53}" sibTransId="{9F3E3D5B-451F-445A-B772-0CBDC9001F20}"/>
    <dgm:cxn modelId="{983093A7-7CD8-4A60-A9B9-427FC66392FB}" type="presOf" srcId="{10698633-2C1C-462B-9124-DDBD8EF1F9D9}" destId="{C51E7ADF-CA77-4BE3-8D3C-6284EC600383}" srcOrd="0" destOrd="0" presId="urn:microsoft.com/office/officeart/2005/8/layout/list1"/>
    <dgm:cxn modelId="{C4C3EDAD-FC21-4CC5-8E66-0D37BB242DFC}" srcId="{10698633-2C1C-462B-9124-DDBD8EF1F9D9}" destId="{DA1531E6-EA50-424F-ABA5-40A9E9AEF95E}" srcOrd="2" destOrd="0" parTransId="{0F68CD76-962D-4B43-9760-EB9A3EB0C9E0}" sibTransId="{6472A0A7-EF0B-4132-B3DA-88D8EF7A45EE}"/>
    <dgm:cxn modelId="{FDEFAFC9-D0D5-458E-BDE2-669E639BF0F0}" type="presOf" srcId="{DA1531E6-EA50-424F-ABA5-40A9E9AEF95E}" destId="{E090C623-9074-4586-A509-CD39F24BA17F}" srcOrd="0" destOrd="0" presId="urn:microsoft.com/office/officeart/2005/8/layout/list1"/>
    <dgm:cxn modelId="{5B4BB0F0-D00B-4367-9FDD-10A6FF300F2D}" srcId="{10698633-2C1C-462B-9124-DDBD8EF1F9D9}" destId="{394027A5-0CBB-488D-8951-4C1496717C56}" srcOrd="3" destOrd="0" parTransId="{3D71DC77-8962-4C91-8991-DAC9AB3DD1C4}" sibTransId="{7F0FC060-4C8E-49E9-88D3-5DFFDC89A740}"/>
    <dgm:cxn modelId="{4F883C69-4841-445C-83BC-7C02959A903C}" type="presParOf" srcId="{C51E7ADF-CA77-4BE3-8D3C-6284EC600383}" destId="{794945AF-AAAE-4635-88A4-F5A03CD74820}" srcOrd="0" destOrd="0" presId="urn:microsoft.com/office/officeart/2005/8/layout/list1"/>
    <dgm:cxn modelId="{5AF3FEA2-77D5-4064-A4D5-49E4B99C10A2}" type="presParOf" srcId="{794945AF-AAAE-4635-88A4-F5A03CD74820}" destId="{5EB32558-0E68-4DD3-BE0B-99F6140F3D8E}" srcOrd="0" destOrd="0" presId="urn:microsoft.com/office/officeart/2005/8/layout/list1"/>
    <dgm:cxn modelId="{A7B2E6ED-6637-4034-90F7-49232C78F5B5}" type="presParOf" srcId="{794945AF-AAAE-4635-88A4-F5A03CD74820}" destId="{F227565F-8018-4A70-B71E-45F041ACBD13}" srcOrd="1" destOrd="0" presId="urn:microsoft.com/office/officeart/2005/8/layout/list1"/>
    <dgm:cxn modelId="{DAB3B787-B0AB-4F2C-BF79-55CB6EE35C01}" type="presParOf" srcId="{C51E7ADF-CA77-4BE3-8D3C-6284EC600383}" destId="{A429450E-2A8B-4BD5-9415-6DA591292EA8}" srcOrd="1" destOrd="0" presId="urn:microsoft.com/office/officeart/2005/8/layout/list1"/>
    <dgm:cxn modelId="{28DC8A68-7E55-4702-A2FA-F06E58AECC66}" type="presParOf" srcId="{C51E7ADF-CA77-4BE3-8D3C-6284EC600383}" destId="{150BD956-7F46-46F9-AB65-3E7EA0E1AC5A}" srcOrd="2" destOrd="0" presId="urn:microsoft.com/office/officeart/2005/8/layout/list1"/>
    <dgm:cxn modelId="{864AD890-20A2-468C-8238-C4380D5F5B03}" type="presParOf" srcId="{C51E7ADF-CA77-4BE3-8D3C-6284EC600383}" destId="{F9ED8DED-F8BF-4916-83EE-7D0A8B20161C}" srcOrd="3" destOrd="0" presId="urn:microsoft.com/office/officeart/2005/8/layout/list1"/>
    <dgm:cxn modelId="{30796DF2-1FAF-41E8-B958-7B9333DFABF8}" type="presParOf" srcId="{C51E7ADF-CA77-4BE3-8D3C-6284EC600383}" destId="{F1EA9992-37F1-4A24-82B8-FBD00F6E1F2F}" srcOrd="4" destOrd="0" presId="urn:microsoft.com/office/officeart/2005/8/layout/list1"/>
    <dgm:cxn modelId="{6BD4C0A0-3C70-4AE2-B564-7E0AAD5A065B}" type="presParOf" srcId="{F1EA9992-37F1-4A24-82B8-FBD00F6E1F2F}" destId="{3C227A23-3197-4018-8031-19D48CF5D574}" srcOrd="0" destOrd="0" presId="urn:microsoft.com/office/officeart/2005/8/layout/list1"/>
    <dgm:cxn modelId="{EC19FD08-4335-4CFD-A573-E193B557D931}" type="presParOf" srcId="{F1EA9992-37F1-4A24-82B8-FBD00F6E1F2F}" destId="{02499B06-260B-43ED-82E0-B6FC1245FB98}" srcOrd="1" destOrd="0" presId="urn:microsoft.com/office/officeart/2005/8/layout/list1"/>
    <dgm:cxn modelId="{4601A804-7B0B-4FBC-914C-D969AB53919B}" type="presParOf" srcId="{C51E7ADF-CA77-4BE3-8D3C-6284EC600383}" destId="{0FD02774-1B34-4A0C-BECB-6E34A6DEBCA4}" srcOrd="5" destOrd="0" presId="urn:microsoft.com/office/officeart/2005/8/layout/list1"/>
    <dgm:cxn modelId="{748B46B1-3F74-46DD-954C-F54FB222B70B}" type="presParOf" srcId="{C51E7ADF-CA77-4BE3-8D3C-6284EC600383}" destId="{A6B98316-4F96-44DF-8112-24F5CB6905BE}" srcOrd="6" destOrd="0" presId="urn:microsoft.com/office/officeart/2005/8/layout/list1"/>
    <dgm:cxn modelId="{2BC2D3B7-2BA1-4938-8EB9-EA577644552F}" type="presParOf" srcId="{C51E7ADF-CA77-4BE3-8D3C-6284EC600383}" destId="{80E2DB91-447B-4A65-A04A-74E58C0DD676}" srcOrd="7" destOrd="0" presId="urn:microsoft.com/office/officeart/2005/8/layout/list1"/>
    <dgm:cxn modelId="{4FECD73D-F556-4E89-9CB4-0988827F0E9C}" type="presParOf" srcId="{C51E7ADF-CA77-4BE3-8D3C-6284EC600383}" destId="{C6999B08-4C14-4510-BFF0-5FB439E50C63}" srcOrd="8" destOrd="0" presId="urn:microsoft.com/office/officeart/2005/8/layout/list1"/>
    <dgm:cxn modelId="{8BE1BB70-2E65-4712-9CFA-ACE0CFDC008B}" type="presParOf" srcId="{C6999B08-4C14-4510-BFF0-5FB439E50C63}" destId="{E090C623-9074-4586-A509-CD39F24BA17F}" srcOrd="0" destOrd="0" presId="urn:microsoft.com/office/officeart/2005/8/layout/list1"/>
    <dgm:cxn modelId="{CC65D640-410A-49DF-B8C7-5A095297C736}" type="presParOf" srcId="{C6999B08-4C14-4510-BFF0-5FB439E50C63}" destId="{3119876D-9DF4-4129-9982-23CA19D71E77}" srcOrd="1" destOrd="0" presId="urn:microsoft.com/office/officeart/2005/8/layout/list1"/>
    <dgm:cxn modelId="{2C7A49C6-E7E0-4BE4-BECF-462F3EDAE670}" type="presParOf" srcId="{C51E7ADF-CA77-4BE3-8D3C-6284EC600383}" destId="{C855203C-FAFE-41CB-82C0-EE1B223DE030}" srcOrd="9" destOrd="0" presId="urn:microsoft.com/office/officeart/2005/8/layout/list1"/>
    <dgm:cxn modelId="{68A8CFFB-562F-4F5A-B250-5FA7FA8A59F8}" type="presParOf" srcId="{C51E7ADF-CA77-4BE3-8D3C-6284EC600383}" destId="{E2AF8472-46E4-40BC-99C5-847F5DFCA649}" srcOrd="10" destOrd="0" presId="urn:microsoft.com/office/officeart/2005/8/layout/list1"/>
    <dgm:cxn modelId="{53DE3B3E-D507-4B15-A6F9-9B6470374CDE}" type="presParOf" srcId="{C51E7ADF-CA77-4BE3-8D3C-6284EC600383}" destId="{4DE71F20-D947-44A7-87FF-9AD1E282D05C}" srcOrd="11" destOrd="0" presId="urn:microsoft.com/office/officeart/2005/8/layout/list1"/>
    <dgm:cxn modelId="{F1745F29-39A1-48B2-8C72-92C36AE93368}" type="presParOf" srcId="{C51E7ADF-CA77-4BE3-8D3C-6284EC600383}" destId="{D5C7FF2A-6459-4F49-9FD5-6D77868423CE}" srcOrd="12" destOrd="0" presId="urn:microsoft.com/office/officeart/2005/8/layout/list1"/>
    <dgm:cxn modelId="{7D8BA5DC-0787-40B3-8C1B-FEFA8EF22B0E}" type="presParOf" srcId="{D5C7FF2A-6459-4F49-9FD5-6D77868423CE}" destId="{400158CB-1C4F-40DC-AFE3-3671FE6EBE60}" srcOrd="0" destOrd="0" presId="urn:microsoft.com/office/officeart/2005/8/layout/list1"/>
    <dgm:cxn modelId="{A15B91A8-12DD-4032-90A5-F4D487492C68}" type="presParOf" srcId="{D5C7FF2A-6459-4F49-9FD5-6D77868423CE}" destId="{C3ABD40A-5A09-4CF9-A4F8-CD5FC0508C7A}" srcOrd="1" destOrd="0" presId="urn:microsoft.com/office/officeart/2005/8/layout/list1"/>
    <dgm:cxn modelId="{39CBD091-9539-4489-BA76-83D95200F56F}" type="presParOf" srcId="{C51E7ADF-CA77-4BE3-8D3C-6284EC600383}" destId="{6A50A41E-BD19-4D9E-952B-59B1C18D7A24}" srcOrd="13" destOrd="0" presId="urn:microsoft.com/office/officeart/2005/8/layout/list1"/>
    <dgm:cxn modelId="{576D0FAF-5425-4A42-A97C-7350DF695B68}" type="presParOf" srcId="{C51E7ADF-CA77-4BE3-8D3C-6284EC600383}" destId="{128545EC-6012-43EC-9B8D-2B1A9247B20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BD956-7F46-46F9-AB65-3E7EA0E1AC5A}">
      <dsp:nvSpPr>
        <dsp:cNvPr id="0" name=""/>
        <dsp:cNvSpPr/>
      </dsp:nvSpPr>
      <dsp:spPr>
        <a:xfrm>
          <a:off x="0" y="394288"/>
          <a:ext cx="7576598" cy="630000"/>
        </a:xfrm>
        <a:prstGeom prst="rect">
          <a:avLst/>
        </a:prstGeom>
        <a:solidFill>
          <a:schemeClr val="lt1">
            <a:alpha val="9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27565F-8018-4A70-B71E-45F041ACBD13}">
      <dsp:nvSpPr>
        <dsp:cNvPr id="0" name=""/>
        <dsp:cNvSpPr/>
      </dsp:nvSpPr>
      <dsp:spPr>
        <a:xfrm>
          <a:off x="378829" y="25288"/>
          <a:ext cx="5303618" cy="738000"/>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464" tIns="0" rIns="200464"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Consumer</a:t>
          </a:r>
        </a:p>
      </dsp:txBody>
      <dsp:txXfrm>
        <a:off x="414855" y="61314"/>
        <a:ext cx="5231566" cy="665948"/>
      </dsp:txXfrm>
    </dsp:sp>
    <dsp:sp modelId="{A6B98316-4F96-44DF-8112-24F5CB6905BE}">
      <dsp:nvSpPr>
        <dsp:cNvPr id="0" name=""/>
        <dsp:cNvSpPr/>
      </dsp:nvSpPr>
      <dsp:spPr>
        <a:xfrm>
          <a:off x="0" y="1528288"/>
          <a:ext cx="7576598" cy="630000"/>
        </a:xfrm>
        <a:prstGeom prst="rect">
          <a:avLst/>
        </a:prstGeom>
        <a:solidFill>
          <a:schemeClr val="lt1">
            <a:alpha val="90000"/>
            <a:hueOff val="0"/>
            <a:satOff val="0"/>
            <a:lumOff val="0"/>
            <a:alphaOff val="0"/>
          </a:schemeClr>
        </a:solidFill>
        <a:ln w="12700" cap="flat" cmpd="sng" algn="ctr">
          <a:solidFill>
            <a:schemeClr val="accent6">
              <a:shade val="50000"/>
              <a:hueOff val="263541"/>
              <a:satOff val="-33081"/>
              <a:lumOff val="305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99B06-260B-43ED-82E0-B6FC1245FB98}">
      <dsp:nvSpPr>
        <dsp:cNvPr id="0" name=""/>
        <dsp:cNvSpPr/>
      </dsp:nvSpPr>
      <dsp:spPr>
        <a:xfrm>
          <a:off x="378829" y="1159288"/>
          <a:ext cx="5303618" cy="738000"/>
        </a:xfrm>
        <a:prstGeom prst="roundRect">
          <a:avLst/>
        </a:prstGeom>
        <a:solidFill>
          <a:schemeClr val="accent6">
            <a:shade val="50000"/>
            <a:hueOff val="263541"/>
            <a:satOff val="-33081"/>
            <a:lumOff val="305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464" tIns="0" rIns="200464"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Supplier</a:t>
          </a:r>
        </a:p>
      </dsp:txBody>
      <dsp:txXfrm>
        <a:off x="414855" y="1195314"/>
        <a:ext cx="5231566" cy="665948"/>
      </dsp:txXfrm>
    </dsp:sp>
    <dsp:sp modelId="{E2AF8472-46E4-40BC-99C5-847F5DFCA649}">
      <dsp:nvSpPr>
        <dsp:cNvPr id="0" name=""/>
        <dsp:cNvSpPr/>
      </dsp:nvSpPr>
      <dsp:spPr>
        <a:xfrm>
          <a:off x="0" y="2662287"/>
          <a:ext cx="7576598" cy="630000"/>
        </a:xfrm>
        <a:prstGeom prst="rect">
          <a:avLst/>
        </a:prstGeom>
        <a:solidFill>
          <a:schemeClr val="lt1">
            <a:alpha val="90000"/>
            <a:hueOff val="0"/>
            <a:satOff val="0"/>
            <a:lumOff val="0"/>
            <a:alphaOff val="0"/>
          </a:schemeClr>
        </a:solidFill>
        <a:ln w="12700" cap="flat" cmpd="sng" algn="ctr">
          <a:solidFill>
            <a:schemeClr val="accent6">
              <a:shade val="50000"/>
              <a:hueOff val="527082"/>
              <a:satOff val="-66161"/>
              <a:lumOff val="611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19876D-9DF4-4129-9982-23CA19D71E77}">
      <dsp:nvSpPr>
        <dsp:cNvPr id="0" name=""/>
        <dsp:cNvSpPr/>
      </dsp:nvSpPr>
      <dsp:spPr>
        <a:xfrm>
          <a:off x="378829" y="2293288"/>
          <a:ext cx="5303618" cy="738000"/>
        </a:xfrm>
        <a:prstGeom prst="roundRect">
          <a:avLst/>
        </a:prstGeom>
        <a:solidFill>
          <a:schemeClr val="accent6">
            <a:shade val="50000"/>
            <a:hueOff val="527082"/>
            <a:satOff val="-66161"/>
            <a:lumOff val="611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464" tIns="0" rIns="200464"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Function</a:t>
          </a:r>
        </a:p>
      </dsp:txBody>
      <dsp:txXfrm>
        <a:off x="414855" y="2329314"/>
        <a:ext cx="5231566" cy="665948"/>
      </dsp:txXfrm>
    </dsp:sp>
    <dsp:sp modelId="{128545EC-6012-43EC-9B8D-2B1A9247B200}">
      <dsp:nvSpPr>
        <dsp:cNvPr id="0" name=""/>
        <dsp:cNvSpPr/>
      </dsp:nvSpPr>
      <dsp:spPr>
        <a:xfrm>
          <a:off x="0" y="3796288"/>
          <a:ext cx="7576598" cy="630000"/>
        </a:xfrm>
        <a:prstGeom prst="rect">
          <a:avLst/>
        </a:prstGeom>
        <a:solidFill>
          <a:schemeClr val="lt1">
            <a:alpha val="90000"/>
            <a:hueOff val="0"/>
            <a:satOff val="0"/>
            <a:lumOff val="0"/>
            <a:alphaOff val="0"/>
          </a:schemeClr>
        </a:solidFill>
        <a:ln w="12700" cap="flat" cmpd="sng" algn="ctr">
          <a:solidFill>
            <a:schemeClr val="accent6">
              <a:shade val="50000"/>
              <a:hueOff val="263541"/>
              <a:satOff val="-33081"/>
              <a:lumOff val="305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ABD40A-5A09-4CF9-A4F8-CD5FC0508C7A}">
      <dsp:nvSpPr>
        <dsp:cNvPr id="0" name=""/>
        <dsp:cNvSpPr/>
      </dsp:nvSpPr>
      <dsp:spPr>
        <a:xfrm>
          <a:off x="378829" y="3427288"/>
          <a:ext cx="5303618" cy="738000"/>
        </a:xfrm>
        <a:prstGeom prst="roundRect">
          <a:avLst/>
        </a:prstGeom>
        <a:solidFill>
          <a:schemeClr val="accent6">
            <a:shade val="50000"/>
            <a:hueOff val="263541"/>
            <a:satOff val="-33081"/>
            <a:lumOff val="305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464" tIns="0" rIns="200464"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Predicate</a:t>
          </a:r>
        </a:p>
      </dsp:txBody>
      <dsp:txXfrm>
        <a:off x="414855" y="3463314"/>
        <a:ext cx="5231566"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11/10/2022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1738E"/>
                </a:solidFill>
                <a:effectLst/>
                <a:latin typeface="Source Sans Pro" panose="020B0503030403020204" pitchFamily="34" charset="0"/>
              </a:rPr>
              <a:t>It is also a specialization of a Function that takes a gentrified argument or a single argument and returns a boolean. The predicate is much like a metal detecting machine. It tests each object. If the object is detected to be metal, it sends signals in the form of sound or light, i.e. returns true. If the object is not metal, it simply checks another object or returns false.</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264850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19" name="Freeform: Shape 25">
            <a:extLst>
              <a:ext uri="{FF2B5EF4-FFF2-40B4-BE49-F238E27FC236}">
                <a16:creationId xmlns:a16="http://schemas.microsoft.com/office/drawing/2014/main" id="{D7BBD3E8-D5DD-C21F-3792-4880373CCDCC}"/>
              </a:ext>
            </a:extLst>
          </p:cNvPr>
          <p:cNvSpPr/>
          <p:nvPr userDrawn="1"/>
        </p:nvSpPr>
        <p:spPr>
          <a:xfrm flipH="1">
            <a:off x="7498630"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449970" y="464501"/>
            <a:ext cx="9823998" cy="769495"/>
          </a:xfrm>
        </p:spPr>
        <p:txBody>
          <a:bodyPr anchor="t">
            <a:noAutofit/>
          </a:bodyPr>
          <a:lstStyle>
            <a:lvl1pPr>
              <a:defRPr sz="4000">
                <a:solidFill>
                  <a:schemeClr val="accent6"/>
                </a:solidFill>
                <a:latin typeface="Cambria" panose="02040503050406030204" pitchFamily="18" charset="0"/>
                <a:ea typeface="Cambria" panose="02040503050406030204" pitchFamily="18" charset="0"/>
              </a:defRPr>
            </a:lvl1pPr>
          </a:lstStyle>
          <a:p>
            <a:r>
              <a:rPr lang="en-US" dirty="0"/>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5" name="Text Placeholder 4">
            <a:extLst>
              <a:ext uri="{FF2B5EF4-FFF2-40B4-BE49-F238E27FC236}">
                <a16:creationId xmlns:a16="http://schemas.microsoft.com/office/drawing/2014/main" id="{5F6C6B60-B054-CC8A-A759-975DE5559209}"/>
              </a:ext>
            </a:extLst>
          </p:cNvPr>
          <p:cNvSpPr>
            <a:spLocks noGrp="1"/>
          </p:cNvSpPr>
          <p:nvPr>
            <p:ph type="body" sz="quarter" idx="51"/>
          </p:nvPr>
        </p:nvSpPr>
        <p:spPr>
          <a:xfrm>
            <a:off x="449263" y="1358900"/>
            <a:ext cx="6951662" cy="4730750"/>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xagon 28">
            <a:extLst>
              <a:ext uri="{FF2B5EF4-FFF2-40B4-BE49-F238E27FC236}">
                <a16:creationId xmlns:a16="http://schemas.microsoft.com/office/drawing/2014/main" id="{DB275FA0-4D85-30AE-AF61-D6077B739E5F}"/>
              </a:ext>
            </a:extLst>
          </p:cNvPr>
          <p:cNvSpPr/>
          <p:nvPr userDrawn="1"/>
        </p:nvSpPr>
        <p:spPr>
          <a:xfrm>
            <a:off x="7498630" y="1457015"/>
            <a:ext cx="4317549" cy="3576623"/>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681742"/>
          </a:xfrm>
          <a:prstGeom prst="rect">
            <a:avLst/>
          </a:prstGeom>
        </p:spPr>
        <p:txBody>
          <a:bodyPr vert="horz" lIns="91440" tIns="45720" rIns="91440" bIns="45720" rtlCol="0" anchor="t">
            <a:noAutofit/>
          </a:bodyPr>
          <a:lstStyle>
            <a:lvl1pPr>
              <a:defRPr sz="4000">
                <a:solidFill>
                  <a:schemeClr val="accent6"/>
                </a:solidFill>
                <a:latin typeface="Cambria" panose="02040503050406030204" pitchFamily="18" charset="0"/>
                <a:ea typeface="Cambria" panose="02040503050406030204" pitchFamily="18" charset="0"/>
              </a:defRPr>
            </a:lvl1pPr>
          </a:lstStyle>
          <a:p>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6" name="Text Placeholder 5">
            <a:extLst>
              <a:ext uri="{FF2B5EF4-FFF2-40B4-BE49-F238E27FC236}">
                <a16:creationId xmlns:a16="http://schemas.microsoft.com/office/drawing/2014/main" id="{E4C630E3-F490-8776-09C6-1EF3B67EB880}"/>
              </a:ext>
            </a:extLst>
          </p:cNvPr>
          <p:cNvSpPr>
            <a:spLocks noGrp="1"/>
          </p:cNvSpPr>
          <p:nvPr>
            <p:ph type="body" sz="quarter" idx="30"/>
          </p:nvPr>
        </p:nvSpPr>
        <p:spPr>
          <a:xfrm>
            <a:off x="581025" y="1509713"/>
            <a:ext cx="10890250" cy="4625975"/>
          </a:xfrm>
        </p:spPr>
        <p:txBody>
          <a:bodyPr/>
          <a:lstStyle>
            <a:lvl1pPr>
              <a:lnSpc>
                <a:spcPts val="2500"/>
              </a:lnSpc>
              <a:defRPr sz="2000">
                <a:latin typeface="Cambria" panose="02040503050406030204" pitchFamily="18" charset="0"/>
                <a:ea typeface="Cambria" panose="02040503050406030204" pitchFamily="18" charset="0"/>
              </a:defRPr>
            </a:lvl1pPr>
            <a:lvl2pPr>
              <a:lnSpc>
                <a:spcPts val="2500"/>
              </a:lnSpc>
              <a:defRPr sz="2000">
                <a:latin typeface="Cambria" panose="02040503050406030204" pitchFamily="18" charset="0"/>
                <a:ea typeface="Cambria" panose="02040503050406030204" pitchFamily="18" charset="0"/>
              </a:defRPr>
            </a:lvl2pPr>
            <a:lvl3pPr>
              <a:lnSpc>
                <a:spcPts val="2500"/>
              </a:lnSpc>
              <a:defRPr sz="2000">
                <a:latin typeface="Cambria" panose="02040503050406030204" pitchFamily="18" charset="0"/>
                <a:ea typeface="Cambria" panose="02040503050406030204" pitchFamily="18" charset="0"/>
              </a:defRPr>
            </a:lvl3pPr>
            <a:lvl4pPr>
              <a:lnSpc>
                <a:spcPts val="2500"/>
              </a:lnSpc>
              <a:defRPr sz="2000">
                <a:latin typeface="Cambria" panose="02040503050406030204" pitchFamily="18" charset="0"/>
                <a:ea typeface="Cambria" panose="02040503050406030204" pitchFamily="18" charset="0"/>
              </a:defRPr>
            </a:lvl4pPr>
            <a:lvl5pPr>
              <a:lnSpc>
                <a:spcPts val="2500"/>
              </a:lnSpc>
              <a:defRPr sz="2000">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480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dirty="0"/>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681742"/>
          </a:xfrm>
          <a:prstGeom prst="rect">
            <a:avLst/>
          </a:prstGeom>
        </p:spPr>
        <p:txBody>
          <a:bodyPr vert="horz" lIns="91440" tIns="45720" rIns="91440" bIns="45720" rtlCol="0" anchor="t">
            <a:noAutofit/>
          </a:bodyPr>
          <a:lstStyle>
            <a:lvl1pPr>
              <a:defRPr sz="4000">
                <a:solidFill>
                  <a:schemeClr val="accent6"/>
                </a:solidFill>
                <a:latin typeface="Cambria" panose="02040503050406030204" pitchFamily="18" charset="0"/>
                <a:ea typeface="Cambria" panose="02040503050406030204" pitchFamily="18" charset="0"/>
              </a:defRPr>
            </a:lvl1pPr>
          </a:lstStyle>
          <a:p>
            <a:r>
              <a:rPr lang="en-US"/>
              <a:t>Click to edit Master title style</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6" name="Text Placeholder 5">
            <a:extLst>
              <a:ext uri="{FF2B5EF4-FFF2-40B4-BE49-F238E27FC236}">
                <a16:creationId xmlns:a16="http://schemas.microsoft.com/office/drawing/2014/main" id="{E4C630E3-F490-8776-09C6-1EF3B67EB880}"/>
              </a:ext>
            </a:extLst>
          </p:cNvPr>
          <p:cNvSpPr>
            <a:spLocks noGrp="1"/>
          </p:cNvSpPr>
          <p:nvPr>
            <p:ph type="body" sz="quarter" idx="30"/>
          </p:nvPr>
        </p:nvSpPr>
        <p:spPr>
          <a:xfrm>
            <a:off x="581025" y="1509713"/>
            <a:ext cx="10890250" cy="4625975"/>
          </a:xfrm>
        </p:spPr>
        <p:txBody>
          <a:bodyPr/>
          <a:lstStyle>
            <a:lvl1pPr>
              <a:lnSpc>
                <a:spcPts val="2500"/>
              </a:lnSpc>
              <a:defRPr sz="2000">
                <a:latin typeface="Cambria" panose="02040503050406030204" pitchFamily="18" charset="0"/>
                <a:ea typeface="Cambria" panose="02040503050406030204" pitchFamily="18" charset="0"/>
              </a:defRPr>
            </a:lvl1pPr>
            <a:lvl2pPr>
              <a:lnSpc>
                <a:spcPts val="2500"/>
              </a:lnSpc>
              <a:defRPr sz="2000">
                <a:latin typeface="Cambria" panose="02040503050406030204" pitchFamily="18" charset="0"/>
                <a:ea typeface="Cambria" panose="02040503050406030204" pitchFamily="18" charset="0"/>
              </a:defRPr>
            </a:lvl2pPr>
            <a:lvl3pPr>
              <a:lnSpc>
                <a:spcPts val="2500"/>
              </a:lnSpc>
              <a:defRPr sz="2000">
                <a:latin typeface="Cambria" panose="02040503050406030204" pitchFamily="18" charset="0"/>
                <a:ea typeface="Cambria" panose="02040503050406030204" pitchFamily="18" charset="0"/>
              </a:defRPr>
            </a:lvl3pPr>
            <a:lvl4pPr>
              <a:lnSpc>
                <a:spcPts val="2500"/>
              </a:lnSpc>
              <a:defRPr sz="2000">
                <a:latin typeface="Cambria" panose="02040503050406030204" pitchFamily="18" charset="0"/>
                <a:ea typeface="Cambria" panose="02040503050406030204" pitchFamily="18" charset="0"/>
              </a:defRPr>
            </a:lvl4pPr>
            <a:lvl5pPr>
              <a:lnSpc>
                <a:spcPts val="2500"/>
              </a:lnSpc>
              <a:defRPr sz="2000">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9" r:id="rId16"/>
    <p:sldLayoutId id="2147483665" r:id="rId17"/>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7.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930782" y="1935198"/>
            <a:ext cx="5811775" cy="2057441"/>
          </a:xfrm>
        </p:spPr>
        <p:txBody>
          <a:bodyPr/>
          <a:lstStyle/>
          <a:p>
            <a:r>
              <a:rPr lang="en-US" altLang="zh-CN" dirty="0">
                <a:latin typeface="Cambria" panose="02040503050406030204" pitchFamily="18" charset="0"/>
                <a:ea typeface="Cambria" panose="02040503050406030204" pitchFamily="18" charset="0"/>
              </a:rPr>
              <a:t>Functional Interfaces</a:t>
            </a:r>
            <a:endParaRPr lang="en-US" dirty="0">
              <a:latin typeface="Cambria" panose="02040503050406030204" pitchFamily="18" charset="0"/>
              <a:ea typeface="Cambria" panose="02040503050406030204" pitchFamily="18"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30696" y="4312043"/>
            <a:ext cx="3959679" cy="493222"/>
          </a:xfrm>
        </p:spPr>
        <p:txBody>
          <a:bodyPr/>
          <a:lstStyle/>
          <a:p>
            <a:r>
              <a:rPr lang="en-US" sz="2400" b="1" dirty="0">
                <a:latin typeface="Cambria" panose="02040503050406030204" pitchFamily="18" charset="0"/>
                <a:ea typeface="Cambria" panose="02040503050406030204" pitchFamily="18" charset="0"/>
              </a:rPr>
              <a:t>Bhawna Gunwani</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0996-3286-5625-C921-FC9155A34032}"/>
              </a:ext>
            </a:extLst>
          </p:cNvPr>
          <p:cNvSpPr>
            <a:spLocks noGrp="1"/>
          </p:cNvSpPr>
          <p:nvPr>
            <p:ph type="title"/>
          </p:nvPr>
        </p:nvSpPr>
        <p:spPr/>
        <p:txBody>
          <a:bodyPr/>
          <a:lstStyle/>
          <a:p>
            <a:r>
              <a:rPr lang="en-US" dirty="0"/>
              <a:t>Consumer Interface</a:t>
            </a:r>
          </a:p>
        </p:txBody>
      </p:sp>
      <p:sp>
        <p:nvSpPr>
          <p:cNvPr id="3" name="Footer Placeholder 2">
            <a:extLst>
              <a:ext uri="{FF2B5EF4-FFF2-40B4-BE49-F238E27FC236}">
                <a16:creationId xmlns:a16="http://schemas.microsoft.com/office/drawing/2014/main" id="{302EFD83-8CF5-B59C-6AAD-8F6B36A69BE4}"/>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ED63BB7-4A28-CCCB-D519-45A5BFD2C178}"/>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
        <p:nvSpPr>
          <p:cNvPr id="5" name="Text Placeholder 4">
            <a:extLst>
              <a:ext uri="{FF2B5EF4-FFF2-40B4-BE49-F238E27FC236}">
                <a16:creationId xmlns:a16="http://schemas.microsoft.com/office/drawing/2014/main" id="{BC6DF8BF-F52C-4834-190B-E10E8D735A98}"/>
              </a:ext>
            </a:extLst>
          </p:cNvPr>
          <p:cNvSpPr>
            <a:spLocks noGrp="1"/>
          </p:cNvSpPr>
          <p:nvPr>
            <p:ph type="body" sz="quarter" idx="30"/>
          </p:nvPr>
        </p:nvSpPr>
        <p:spPr>
          <a:xfrm>
            <a:off x="581025" y="1509713"/>
            <a:ext cx="10890250" cy="4708207"/>
          </a:xfrm>
        </p:spPr>
        <p:txBody>
          <a:bodyPr/>
          <a:lstStyle/>
          <a:p>
            <a:pPr marL="0" indent="0">
              <a:buNone/>
            </a:pPr>
            <a:r>
              <a:rPr lang="en-US" dirty="0">
                <a:solidFill>
                  <a:srgbClr val="61738E"/>
                </a:solidFill>
              </a:rPr>
              <a:t>There are Two sub-types of Consumer Interface:</a:t>
            </a:r>
            <a:endParaRPr lang="en-US" b="1" i="1" dirty="0">
              <a:solidFill>
                <a:srgbClr val="61738E"/>
              </a:solidFill>
            </a:endParaRPr>
          </a:p>
          <a:p>
            <a:r>
              <a:rPr lang="en-US" b="1" i="1" dirty="0">
                <a:solidFill>
                  <a:srgbClr val="61738E"/>
                </a:solidFill>
              </a:rPr>
              <a:t>BiConsumer</a:t>
            </a:r>
          </a:p>
          <a:p>
            <a:pPr lvl="1">
              <a:buFont typeface="Wingdings" panose="05000000000000000000" pitchFamily="2" charset="2"/>
              <a:buChar char="§"/>
            </a:pPr>
            <a:r>
              <a:rPr lang="en-US" sz="1800" dirty="0">
                <a:solidFill>
                  <a:srgbClr val="61738E"/>
                </a:solidFill>
              </a:rPr>
              <a:t>Represents an operation that accepts two input arguments and returns no result. </a:t>
            </a:r>
          </a:p>
          <a:p>
            <a:pPr lvl="1">
              <a:buFont typeface="Wingdings" panose="05000000000000000000" pitchFamily="2" charset="2"/>
              <a:buChar char="§"/>
            </a:pPr>
            <a:r>
              <a:rPr lang="en-US" sz="1800" dirty="0">
                <a:solidFill>
                  <a:srgbClr val="61738E"/>
                </a:solidFill>
              </a:rPr>
              <a:t>This is the two-arity specialization of Consumer. </a:t>
            </a:r>
          </a:p>
          <a:p>
            <a:pPr lvl="1">
              <a:buFont typeface="Wingdings" panose="05000000000000000000" pitchFamily="2" charset="2"/>
              <a:buChar char="§"/>
            </a:pPr>
            <a:r>
              <a:rPr lang="en-US" sz="1800" dirty="0">
                <a:solidFill>
                  <a:srgbClr val="61738E"/>
                </a:solidFill>
              </a:rPr>
              <a:t>Unlike most other functional interfaces, BiConsumer is expected to operate via side-effects.</a:t>
            </a:r>
          </a:p>
          <a:p>
            <a:pPr lvl="1">
              <a:buFont typeface="Wingdings" panose="05000000000000000000" pitchFamily="2" charset="2"/>
              <a:buChar char="§"/>
            </a:pPr>
            <a:r>
              <a:rPr lang="en-US" sz="1800" dirty="0">
                <a:solidFill>
                  <a:srgbClr val="61738E"/>
                </a:solidFill>
              </a:rPr>
              <a:t>This is a functional interface whose functional method is </a:t>
            </a:r>
            <a:r>
              <a:rPr lang="en-US" sz="1800" b="1" i="1" dirty="0">
                <a:solidFill>
                  <a:srgbClr val="61738E"/>
                </a:solidFill>
              </a:rPr>
              <a:t>accept(Object, Object).</a:t>
            </a:r>
          </a:p>
          <a:p>
            <a:r>
              <a:rPr lang="en-US" b="1" i="1" dirty="0">
                <a:solidFill>
                  <a:srgbClr val="61738E"/>
                </a:solidFill>
              </a:rPr>
              <a:t>intConsumer</a:t>
            </a:r>
          </a:p>
          <a:p>
            <a:pPr lvl="1">
              <a:buFont typeface="Wingdings" panose="05000000000000000000" pitchFamily="2" charset="2"/>
              <a:buChar char="§"/>
            </a:pPr>
            <a:r>
              <a:rPr lang="en-US" sz="1800" dirty="0">
                <a:solidFill>
                  <a:srgbClr val="61738E"/>
                </a:solidFill>
              </a:rPr>
              <a:t>Represents an operation that accepts a single int-valued argument and returns no result. </a:t>
            </a:r>
          </a:p>
          <a:p>
            <a:pPr lvl="1">
              <a:buFont typeface="Wingdings" panose="05000000000000000000" pitchFamily="2" charset="2"/>
              <a:buChar char="§"/>
            </a:pPr>
            <a:r>
              <a:rPr lang="en-US" sz="1800" dirty="0">
                <a:solidFill>
                  <a:srgbClr val="61738E"/>
                </a:solidFill>
              </a:rPr>
              <a:t>This is the primitive type specialization of Consumer for int. </a:t>
            </a:r>
          </a:p>
          <a:p>
            <a:pPr lvl="1">
              <a:buFont typeface="Wingdings" panose="05000000000000000000" pitchFamily="2" charset="2"/>
              <a:buChar char="§"/>
            </a:pPr>
            <a:r>
              <a:rPr lang="en-US" sz="1800" dirty="0">
                <a:solidFill>
                  <a:srgbClr val="61738E"/>
                </a:solidFill>
              </a:rPr>
              <a:t>Unlike most other functional interfaces, IntConsumer is expected to operate via side-effects.</a:t>
            </a:r>
          </a:p>
          <a:p>
            <a:pPr lvl="1">
              <a:buFont typeface="Wingdings" panose="05000000000000000000" pitchFamily="2" charset="2"/>
              <a:buChar char="§"/>
            </a:pPr>
            <a:r>
              <a:rPr lang="en-US" sz="1800" dirty="0">
                <a:solidFill>
                  <a:srgbClr val="61738E"/>
                </a:solidFill>
              </a:rPr>
              <a:t>This is a functional interface whose functional method is </a:t>
            </a:r>
            <a:r>
              <a:rPr lang="en-US" sz="1800" b="1" i="1" dirty="0">
                <a:solidFill>
                  <a:srgbClr val="61738E"/>
                </a:solidFill>
              </a:rPr>
              <a:t>accept(int).</a:t>
            </a:r>
          </a:p>
        </p:txBody>
      </p:sp>
    </p:spTree>
    <p:extLst>
      <p:ext uri="{BB962C8B-B14F-4D97-AF65-F5344CB8AC3E}">
        <p14:creationId xmlns:p14="http://schemas.microsoft.com/office/powerpoint/2010/main" val="275182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9D0D-C567-F11B-BCC0-E4A69ABB2C65}"/>
              </a:ext>
            </a:extLst>
          </p:cNvPr>
          <p:cNvSpPr>
            <a:spLocks noGrp="1"/>
          </p:cNvSpPr>
          <p:nvPr>
            <p:ph type="title"/>
          </p:nvPr>
        </p:nvSpPr>
        <p:spPr/>
        <p:txBody>
          <a:bodyPr/>
          <a:lstStyle/>
          <a:p>
            <a:r>
              <a:rPr lang="en-US" dirty="0"/>
              <a:t>Predicate</a:t>
            </a:r>
          </a:p>
        </p:txBody>
      </p:sp>
      <p:sp>
        <p:nvSpPr>
          <p:cNvPr id="3" name="Footer Placeholder 2">
            <a:extLst>
              <a:ext uri="{FF2B5EF4-FFF2-40B4-BE49-F238E27FC236}">
                <a16:creationId xmlns:a16="http://schemas.microsoft.com/office/drawing/2014/main" id="{6E96FC2E-D147-5B51-DB3D-4A3C3B3EBE74}"/>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D16CA52-31CF-95F7-484A-8DD4D654D9DA}"/>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5" name="Text Placeholder 4">
            <a:extLst>
              <a:ext uri="{FF2B5EF4-FFF2-40B4-BE49-F238E27FC236}">
                <a16:creationId xmlns:a16="http://schemas.microsoft.com/office/drawing/2014/main" id="{6B77E558-5D98-29D0-6ADA-19777DEAD3F8}"/>
              </a:ext>
            </a:extLst>
          </p:cNvPr>
          <p:cNvSpPr>
            <a:spLocks noGrp="1"/>
          </p:cNvSpPr>
          <p:nvPr>
            <p:ph type="body" sz="quarter" idx="30"/>
          </p:nvPr>
        </p:nvSpPr>
        <p:spPr>
          <a:xfrm>
            <a:off x="581025" y="1509713"/>
            <a:ext cx="10890250" cy="1811985"/>
          </a:xfrm>
        </p:spPr>
        <p:txBody>
          <a:bodyPr/>
          <a:lstStyle/>
          <a:p>
            <a:pPr marL="0" indent="0">
              <a:lnSpc>
                <a:spcPts val="3000"/>
              </a:lnSpc>
              <a:buNone/>
            </a:pPr>
            <a:r>
              <a:rPr lang="en-US" dirty="0">
                <a:solidFill>
                  <a:srgbClr val="61738E"/>
                </a:solidFill>
              </a:rPr>
              <a:t>The predicate functional interface in Java takes a single argument and returns a boolean value. It is usually used in filtering values from the collection. Predicate interface in Java has 3 default methods and(),negate(), and or and 1 static method isEqual() other than abstract method test.</a:t>
            </a:r>
          </a:p>
          <a:p>
            <a:pPr marL="0" indent="0">
              <a:lnSpc>
                <a:spcPts val="3000"/>
              </a:lnSpc>
              <a:buNone/>
            </a:pPr>
            <a:r>
              <a:rPr lang="en-US" b="1" i="1" dirty="0">
                <a:solidFill>
                  <a:srgbClr val="61738E"/>
                </a:solidFill>
              </a:rPr>
              <a:t>Predicate Syntax:</a:t>
            </a:r>
          </a:p>
          <a:p>
            <a:pPr marL="0" indent="0">
              <a:lnSpc>
                <a:spcPts val="3000"/>
              </a:lnSpc>
              <a:buNone/>
            </a:pPr>
            <a:endParaRPr lang="en-US" dirty="0">
              <a:solidFill>
                <a:srgbClr val="61738E"/>
              </a:solidFill>
            </a:endParaRPr>
          </a:p>
          <a:p>
            <a:pPr marL="0" indent="0">
              <a:lnSpc>
                <a:spcPts val="3000"/>
              </a:lnSpc>
              <a:buNone/>
            </a:pPr>
            <a:endParaRPr lang="en-US" dirty="0">
              <a:solidFill>
                <a:srgbClr val="61738E"/>
              </a:solidFill>
            </a:endParaRPr>
          </a:p>
          <a:p>
            <a:pPr marL="0" indent="0">
              <a:lnSpc>
                <a:spcPts val="3000"/>
              </a:lnSpc>
              <a:buNone/>
            </a:pPr>
            <a:endParaRPr lang="en-US" dirty="0">
              <a:solidFill>
                <a:srgbClr val="61738E"/>
              </a:solidFill>
            </a:endParaRPr>
          </a:p>
          <a:p>
            <a:pPr marL="0" indent="0">
              <a:lnSpc>
                <a:spcPts val="3000"/>
              </a:lnSpc>
              <a:buNone/>
            </a:pPr>
            <a:endParaRPr lang="en-US" dirty="0">
              <a:solidFill>
                <a:srgbClr val="61738E"/>
              </a:solidFill>
            </a:endParaRPr>
          </a:p>
          <a:p>
            <a:pPr marL="0" indent="0">
              <a:buNone/>
            </a:pPr>
            <a:endParaRPr lang="en-US" dirty="0"/>
          </a:p>
        </p:txBody>
      </p:sp>
      <p:sp>
        <p:nvSpPr>
          <p:cNvPr id="9" name="TextBox 8">
            <a:extLst>
              <a:ext uri="{FF2B5EF4-FFF2-40B4-BE49-F238E27FC236}">
                <a16:creationId xmlns:a16="http://schemas.microsoft.com/office/drawing/2014/main" id="{C9CC5003-AC50-2C61-C4B8-D7C6D8965EB1}"/>
              </a:ext>
            </a:extLst>
          </p:cNvPr>
          <p:cNvSpPr txBox="1"/>
          <p:nvPr/>
        </p:nvSpPr>
        <p:spPr>
          <a:xfrm>
            <a:off x="484632" y="4822356"/>
            <a:ext cx="10986643" cy="1208664"/>
          </a:xfrm>
          <a:prstGeom prst="rect">
            <a:avLst/>
          </a:prstGeom>
          <a:noFill/>
        </p:spPr>
        <p:txBody>
          <a:bodyPr wrap="square">
            <a:spAutoFit/>
          </a:bodyPr>
          <a:lstStyle/>
          <a:p>
            <a:pPr marL="0" indent="0">
              <a:lnSpc>
                <a:spcPts val="3000"/>
              </a:lnSpc>
              <a:buNone/>
            </a:pPr>
            <a:endParaRPr lang="en-US" sz="2000" dirty="0">
              <a:solidFill>
                <a:srgbClr val="61738E"/>
              </a:solidFill>
              <a:latin typeface="Cambria" panose="02040503050406030204" pitchFamily="18" charset="0"/>
              <a:ea typeface="Cambria" panose="02040503050406030204" pitchFamily="18" charset="0"/>
            </a:endParaRPr>
          </a:p>
          <a:p>
            <a:pPr marL="0" indent="0">
              <a:lnSpc>
                <a:spcPts val="3000"/>
              </a:lnSpc>
              <a:buNone/>
            </a:pPr>
            <a:r>
              <a:rPr lang="en-US" sz="2000" dirty="0">
                <a:solidFill>
                  <a:srgbClr val="61738E"/>
                </a:solidFill>
                <a:latin typeface="Cambria" panose="02040503050406030204" pitchFamily="18" charset="0"/>
                <a:ea typeface="Cambria" panose="02040503050406030204" pitchFamily="18" charset="0"/>
              </a:rPr>
              <a:t>Predicate's abstract method returns a boolean value. It takes a </a:t>
            </a:r>
            <a:r>
              <a:rPr lang="en-US" sz="2000" dirty="0" err="1">
                <a:solidFill>
                  <a:srgbClr val="61738E"/>
                </a:solidFill>
                <a:latin typeface="Cambria" panose="02040503050406030204" pitchFamily="18" charset="0"/>
                <a:ea typeface="Cambria" panose="02040503050406030204" pitchFamily="18" charset="0"/>
              </a:rPr>
              <a:t>paramters</a:t>
            </a:r>
            <a:r>
              <a:rPr lang="en-US" sz="2000" dirty="0">
                <a:solidFill>
                  <a:srgbClr val="61738E"/>
                </a:solidFill>
                <a:latin typeface="Cambria" panose="02040503050406030204" pitchFamily="18" charset="0"/>
                <a:ea typeface="Cambria" panose="02040503050406030204" pitchFamily="18" charset="0"/>
              </a:rPr>
              <a:t> of the type T. test() is the name given to its abstract method.</a:t>
            </a:r>
          </a:p>
        </p:txBody>
      </p:sp>
      <p:pic>
        <p:nvPicPr>
          <p:cNvPr id="11" name="Picture 10">
            <a:extLst>
              <a:ext uri="{FF2B5EF4-FFF2-40B4-BE49-F238E27FC236}">
                <a16:creationId xmlns:a16="http://schemas.microsoft.com/office/drawing/2014/main" id="{E33D0183-382A-62FF-C9B0-0B40016EC302}"/>
              </a:ext>
            </a:extLst>
          </p:cNvPr>
          <p:cNvPicPr>
            <a:picLocks noChangeAspect="1"/>
          </p:cNvPicPr>
          <p:nvPr/>
        </p:nvPicPr>
        <p:blipFill>
          <a:blip r:embed="rId3"/>
          <a:stretch>
            <a:fillRect/>
          </a:stretch>
        </p:blipFill>
        <p:spPr>
          <a:xfrm>
            <a:off x="720725" y="3428131"/>
            <a:ext cx="4420217" cy="1609950"/>
          </a:xfrm>
          <a:prstGeom prst="rect">
            <a:avLst/>
          </a:prstGeom>
        </p:spPr>
      </p:pic>
    </p:spTree>
    <p:extLst>
      <p:ext uri="{BB962C8B-B14F-4D97-AF65-F5344CB8AC3E}">
        <p14:creationId xmlns:p14="http://schemas.microsoft.com/office/powerpoint/2010/main" val="27389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D757-E5B9-8CC4-49BA-BE3A4CFE2D79}"/>
              </a:ext>
            </a:extLst>
          </p:cNvPr>
          <p:cNvSpPr>
            <a:spLocks noGrp="1"/>
          </p:cNvSpPr>
          <p:nvPr>
            <p:ph type="title"/>
          </p:nvPr>
        </p:nvSpPr>
        <p:spPr/>
        <p:txBody>
          <a:bodyPr/>
          <a:lstStyle/>
          <a:p>
            <a:r>
              <a:rPr lang="en-US" dirty="0"/>
              <a:t>Predicate Interface</a:t>
            </a:r>
          </a:p>
        </p:txBody>
      </p:sp>
      <p:sp>
        <p:nvSpPr>
          <p:cNvPr id="3" name="Footer Placeholder 2">
            <a:extLst>
              <a:ext uri="{FF2B5EF4-FFF2-40B4-BE49-F238E27FC236}">
                <a16:creationId xmlns:a16="http://schemas.microsoft.com/office/drawing/2014/main" id="{56762E11-476C-EE0E-CBDE-083A51BC6EE0}"/>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97D25D0-E2CD-3682-DEA9-942287DF73A4}"/>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5" name="Text Placeholder 4">
            <a:extLst>
              <a:ext uri="{FF2B5EF4-FFF2-40B4-BE49-F238E27FC236}">
                <a16:creationId xmlns:a16="http://schemas.microsoft.com/office/drawing/2014/main" id="{DE7AE3E8-EDED-6161-4C8C-FC46B7D72F63}"/>
              </a:ext>
            </a:extLst>
          </p:cNvPr>
          <p:cNvSpPr>
            <a:spLocks noGrp="1"/>
          </p:cNvSpPr>
          <p:nvPr>
            <p:ph type="body" sz="quarter" idx="30"/>
          </p:nvPr>
        </p:nvSpPr>
        <p:spPr/>
        <p:txBody>
          <a:bodyPr/>
          <a:lstStyle/>
          <a:p>
            <a:pPr marL="0" indent="0">
              <a:lnSpc>
                <a:spcPts val="3000"/>
              </a:lnSpc>
              <a:buNone/>
            </a:pPr>
            <a:r>
              <a:rPr lang="en-US" dirty="0">
                <a:solidFill>
                  <a:srgbClr val="61738E"/>
                </a:solidFill>
              </a:rPr>
              <a:t>It is an extension of Predicate Functional Interface. It takes two arguments instead of one and returns a boolean value. Bi-Predicate can be implemented just like Predicate, the only difference being that we will have to import BiPredicate and pass two parameters instead of one.</a:t>
            </a:r>
          </a:p>
        </p:txBody>
      </p:sp>
      <p:pic>
        <p:nvPicPr>
          <p:cNvPr id="7" name="Picture 6">
            <a:extLst>
              <a:ext uri="{FF2B5EF4-FFF2-40B4-BE49-F238E27FC236}">
                <a16:creationId xmlns:a16="http://schemas.microsoft.com/office/drawing/2014/main" id="{4CC2E3F6-6643-C9BC-F6DF-0D4CF40135AC}"/>
              </a:ext>
            </a:extLst>
          </p:cNvPr>
          <p:cNvPicPr>
            <a:picLocks noChangeAspect="1"/>
          </p:cNvPicPr>
          <p:nvPr/>
        </p:nvPicPr>
        <p:blipFill>
          <a:blip r:embed="rId2"/>
          <a:stretch>
            <a:fillRect/>
          </a:stretch>
        </p:blipFill>
        <p:spPr>
          <a:xfrm>
            <a:off x="720725" y="2890828"/>
            <a:ext cx="5210902" cy="1524213"/>
          </a:xfrm>
          <a:prstGeom prst="rect">
            <a:avLst/>
          </a:prstGeom>
        </p:spPr>
      </p:pic>
    </p:spTree>
    <p:extLst>
      <p:ext uri="{BB962C8B-B14F-4D97-AF65-F5344CB8AC3E}">
        <p14:creationId xmlns:p14="http://schemas.microsoft.com/office/powerpoint/2010/main" val="3026875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6B2C-E442-F9CA-A256-90F6C88B9DEF}"/>
              </a:ext>
            </a:extLst>
          </p:cNvPr>
          <p:cNvSpPr>
            <a:spLocks noGrp="1"/>
          </p:cNvSpPr>
          <p:nvPr>
            <p:ph type="title"/>
          </p:nvPr>
        </p:nvSpPr>
        <p:spPr/>
        <p:txBody>
          <a:bodyPr/>
          <a:lstStyle/>
          <a:p>
            <a:r>
              <a:rPr lang="en-US" dirty="0"/>
              <a:t>Summary</a:t>
            </a:r>
          </a:p>
        </p:txBody>
      </p:sp>
      <p:sp>
        <p:nvSpPr>
          <p:cNvPr id="3" name="Footer Placeholder 2">
            <a:extLst>
              <a:ext uri="{FF2B5EF4-FFF2-40B4-BE49-F238E27FC236}">
                <a16:creationId xmlns:a16="http://schemas.microsoft.com/office/drawing/2014/main" id="{CAD1D64F-E085-6760-EE3A-F592C4D68252}"/>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80F380A-014E-42DC-E9F1-25DAD38D40FA}"/>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5" name="Text Placeholder 4">
            <a:extLst>
              <a:ext uri="{FF2B5EF4-FFF2-40B4-BE49-F238E27FC236}">
                <a16:creationId xmlns:a16="http://schemas.microsoft.com/office/drawing/2014/main" id="{A458FDCE-205E-BADE-85F2-2F27BDECC1DD}"/>
              </a:ext>
            </a:extLst>
          </p:cNvPr>
          <p:cNvSpPr>
            <a:spLocks noGrp="1"/>
          </p:cNvSpPr>
          <p:nvPr>
            <p:ph type="body" sz="quarter" idx="30"/>
          </p:nvPr>
        </p:nvSpPr>
        <p:spPr/>
        <p:txBody>
          <a:bodyPr/>
          <a:lstStyle/>
          <a:p>
            <a:pPr algn="l">
              <a:buFont typeface="Arial" panose="020B0604020202020204" pitchFamily="34" charset="0"/>
              <a:buChar char="•"/>
            </a:pPr>
            <a:r>
              <a:rPr lang="en-US" b="0" i="0" dirty="0">
                <a:solidFill>
                  <a:srgbClr val="61738E"/>
                </a:solidFill>
                <a:effectLst/>
              </a:rPr>
              <a:t>Functional interface can have only one abstract method. </a:t>
            </a:r>
          </a:p>
          <a:p>
            <a:pPr algn="l">
              <a:buFont typeface="Arial" panose="020B0604020202020204" pitchFamily="34" charset="0"/>
              <a:buChar char="•"/>
            </a:pPr>
            <a:r>
              <a:rPr lang="en-US" b="0" i="0" dirty="0">
                <a:solidFill>
                  <a:srgbClr val="61738E"/>
                </a:solidFill>
                <a:effectLst/>
              </a:rPr>
              <a:t>It can contain multiple default and static methods. </a:t>
            </a:r>
          </a:p>
          <a:p>
            <a:pPr algn="l">
              <a:buFont typeface="Arial" panose="020B0604020202020204" pitchFamily="34" charset="0"/>
              <a:buChar char="•"/>
            </a:pPr>
            <a:r>
              <a:rPr lang="en-US" b="0" i="0" dirty="0">
                <a:solidFill>
                  <a:srgbClr val="61738E"/>
                </a:solidFill>
                <a:effectLst/>
              </a:rPr>
              <a:t>abstract keyword is optional as by default all the methods of the interface are abstract only.</a:t>
            </a:r>
          </a:p>
          <a:p>
            <a:pPr algn="l">
              <a:buFont typeface="Arial" panose="020B0604020202020204" pitchFamily="34" charset="0"/>
              <a:buChar char="•"/>
            </a:pPr>
            <a:r>
              <a:rPr lang="en-US" b="0" i="0" dirty="0">
                <a:solidFill>
                  <a:srgbClr val="61738E"/>
                </a:solidFill>
                <a:effectLst/>
              </a:rPr>
              <a:t>The </a:t>
            </a:r>
            <a:r>
              <a:rPr lang="en-US" b="1" i="0" dirty="0" err="1">
                <a:solidFill>
                  <a:srgbClr val="61738E"/>
                </a:solidFill>
                <a:effectLst/>
              </a:rPr>
              <a:t>java.util.function</a:t>
            </a:r>
            <a:r>
              <a:rPr lang="en-US" b="0" i="0" dirty="0">
                <a:solidFill>
                  <a:srgbClr val="61738E"/>
                </a:solidFill>
                <a:effectLst/>
              </a:rPr>
              <a:t> contains  in-built functional like Function, Consumer, Supplier, etc.</a:t>
            </a:r>
          </a:p>
          <a:p>
            <a:pPr algn="l">
              <a:buFont typeface="Arial" panose="020B0604020202020204" pitchFamily="34" charset="0"/>
              <a:buChar char="•"/>
            </a:pPr>
            <a:r>
              <a:rPr lang="en-US" b="0" i="0" dirty="0">
                <a:solidFill>
                  <a:srgbClr val="61738E"/>
                </a:solidFill>
                <a:effectLst/>
              </a:rPr>
              <a:t>Functional interfaces are interfaces with a single Abstract method (SAM). </a:t>
            </a:r>
          </a:p>
          <a:p>
            <a:pPr algn="l">
              <a:buFont typeface="Arial" panose="020B0604020202020204" pitchFamily="34" charset="0"/>
              <a:buChar char="•"/>
            </a:pPr>
            <a:r>
              <a:rPr lang="en-US" b="0" i="0" dirty="0">
                <a:solidFill>
                  <a:srgbClr val="61738E"/>
                </a:solidFill>
                <a:effectLst/>
              </a:rPr>
              <a:t>Though it can have multiple default as well as static methods.</a:t>
            </a:r>
          </a:p>
          <a:p>
            <a:pPr algn="l">
              <a:buFont typeface="Arial" panose="020B0604020202020204" pitchFamily="34" charset="0"/>
              <a:buChar char="•"/>
            </a:pPr>
            <a:r>
              <a:rPr lang="en-US" b="0" i="0" dirty="0">
                <a:solidFill>
                  <a:srgbClr val="61738E"/>
                </a:solidFill>
                <a:effectLst/>
              </a:rPr>
              <a:t>@FunctionalInterface annotation and abstract keyword are optional.</a:t>
            </a:r>
          </a:p>
          <a:p>
            <a:pPr algn="l">
              <a:buFont typeface="Arial" panose="020B0604020202020204" pitchFamily="34" charset="0"/>
              <a:buChar char="•"/>
            </a:pPr>
            <a:r>
              <a:rPr lang="en-US" b="0" i="0" dirty="0">
                <a:solidFill>
                  <a:srgbClr val="61738E"/>
                </a:solidFill>
                <a:effectLst/>
              </a:rPr>
              <a:t>We can implement the abstract method in sub class using a lambda expression.</a:t>
            </a:r>
          </a:p>
          <a:p>
            <a:pPr algn="l">
              <a:buFont typeface="Arial" panose="020B0604020202020204" pitchFamily="34" charset="0"/>
              <a:buChar char="•"/>
            </a:pPr>
            <a:r>
              <a:rPr lang="en-US" b="0" i="0" dirty="0">
                <a:solidFill>
                  <a:srgbClr val="61738E"/>
                </a:solidFill>
                <a:effectLst/>
              </a:rPr>
              <a:t>Some predefined functional interfaces are Runnable, Comparable, ActionListener, Callable, etc.</a:t>
            </a:r>
          </a:p>
        </p:txBody>
      </p:sp>
    </p:spTree>
    <p:extLst>
      <p:ext uri="{BB962C8B-B14F-4D97-AF65-F5344CB8AC3E}">
        <p14:creationId xmlns:p14="http://schemas.microsoft.com/office/powerpoint/2010/main" val="2744026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042B-2F5F-9909-E876-B6BBC26E286B}"/>
              </a:ext>
            </a:extLst>
          </p:cNvPr>
          <p:cNvSpPr>
            <a:spLocks noGrp="1"/>
          </p:cNvSpPr>
          <p:nvPr>
            <p:ph type="title"/>
          </p:nvPr>
        </p:nvSpPr>
        <p:spPr/>
        <p:txBody>
          <a:bodyPr/>
          <a:lstStyle/>
          <a:p>
            <a:r>
              <a:rPr lang="en-US" dirty="0"/>
              <a:t>Functional Interface</a:t>
            </a:r>
          </a:p>
        </p:txBody>
      </p:sp>
      <p:sp>
        <p:nvSpPr>
          <p:cNvPr id="3" name="Footer Placeholder 2">
            <a:extLst>
              <a:ext uri="{FF2B5EF4-FFF2-40B4-BE49-F238E27FC236}">
                <a16:creationId xmlns:a16="http://schemas.microsoft.com/office/drawing/2014/main" id="{D0DF86AB-0F7B-D115-2241-B58BDDEA7D33}"/>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3FE8610-1508-9284-4BB0-119A9845C087}"/>
              </a:ext>
            </a:extLst>
          </p:cNvPr>
          <p:cNvSpPr>
            <a:spLocks noGrp="1"/>
          </p:cNvSpPr>
          <p:nvPr>
            <p:ph type="sldNum" sz="quarter" idx="29"/>
          </p:nvPr>
        </p:nvSpPr>
        <p:spPr/>
        <p:txBody>
          <a:bodyPr/>
          <a:lstStyle/>
          <a:p>
            <a:fld id="{47FEACEE-25B4-4A2D-B147-27296E36371D}" type="slidenum">
              <a:rPr lang="en-US" altLang="zh-CN" smtClean="0"/>
              <a:pPr/>
              <a:t>2</a:t>
            </a:fld>
            <a:endParaRPr lang="en-US" altLang="zh-CN" dirty="0"/>
          </a:p>
        </p:txBody>
      </p:sp>
      <p:sp>
        <p:nvSpPr>
          <p:cNvPr id="5" name="Text Placeholder 4">
            <a:extLst>
              <a:ext uri="{FF2B5EF4-FFF2-40B4-BE49-F238E27FC236}">
                <a16:creationId xmlns:a16="http://schemas.microsoft.com/office/drawing/2014/main" id="{D9D260EE-3FAC-8750-C930-D96DE782E36E}"/>
              </a:ext>
            </a:extLst>
          </p:cNvPr>
          <p:cNvSpPr>
            <a:spLocks noGrp="1"/>
          </p:cNvSpPr>
          <p:nvPr>
            <p:ph type="body" sz="quarter" idx="30"/>
          </p:nvPr>
        </p:nvSpPr>
        <p:spPr/>
        <p:txBody>
          <a:bodyPr/>
          <a:lstStyle/>
          <a:p>
            <a:r>
              <a:rPr lang="en-US" b="1" i="0" dirty="0">
                <a:solidFill>
                  <a:srgbClr val="61738E"/>
                </a:solidFill>
                <a:effectLst/>
              </a:rPr>
              <a:t>Functional interfaces</a:t>
            </a:r>
            <a:r>
              <a:rPr lang="en-US" b="0" i="0" dirty="0">
                <a:solidFill>
                  <a:srgbClr val="61738E"/>
                </a:solidFill>
                <a:effectLst/>
              </a:rPr>
              <a:t> were introduced in Java 8. </a:t>
            </a:r>
          </a:p>
          <a:p>
            <a:r>
              <a:rPr lang="en-US" sz="2000" b="0" dirty="0">
                <a:solidFill>
                  <a:srgbClr val="61738E"/>
                </a:solidFill>
                <a:latin typeface="Cambria" panose="02040503050406030204" pitchFamily="18" charset="0"/>
                <a:ea typeface="Cambria" panose="02040503050406030204" pitchFamily="18" charset="0"/>
                <a:cs typeface="+mn-cs"/>
              </a:rPr>
              <a:t>Functional Interface in Java is also called Single Abstract Method (SAM) interface.</a:t>
            </a:r>
            <a:endParaRPr lang="en-US" b="0" i="0" dirty="0">
              <a:solidFill>
                <a:srgbClr val="61738E"/>
              </a:solidFill>
              <a:effectLst/>
            </a:endParaRPr>
          </a:p>
          <a:p>
            <a:r>
              <a:rPr lang="en-US" b="0" i="0" dirty="0">
                <a:solidFill>
                  <a:srgbClr val="61738E"/>
                </a:solidFill>
                <a:effectLst/>
              </a:rPr>
              <a:t>A functional interface can contain only one abstract method.</a:t>
            </a:r>
          </a:p>
          <a:p>
            <a:r>
              <a:rPr lang="en-US" dirty="0">
                <a:solidFill>
                  <a:srgbClr val="61738E"/>
                </a:solidFill>
              </a:rPr>
              <a:t>I</a:t>
            </a:r>
            <a:r>
              <a:rPr lang="en-US" b="0" i="0" dirty="0">
                <a:solidFill>
                  <a:srgbClr val="61738E"/>
                </a:solidFill>
                <a:effectLst/>
              </a:rPr>
              <a:t>t can contain any number of static and default (non-abstract) methods. </a:t>
            </a:r>
          </a:p>
          <a:p>
            <a:r>
              <a:rPr lang="en-US" b="1" i="1" dirty="0">
                <a:solidFill>
                  <a:srgbClr val="61738E"/>
                </a:solidFill>
              </a:rPr>
              <a:t>Abstract methods</a:t>
            </a:r>
            <a:r>
              <a:rPr lang="en-US" b="1" dirty="0">
                <a:solidFill>
                  <a:srgbClr val="61738E"/>
                </a:solidFill>
              </a:rPr>
              <a:t> </a:t>
            </a:r>
            <a:r>
              <a:rPr lang="en-US" dirty="0">
                <a:solidFill>
                  <a:srgbClr val="61738E"/>
                </a:solidFill>
              </a:rPr>
              <a:t>are the methods that do not require implementation during their declaration.</a:t>
            </a:r>
          </a:p>
          <a:p>
            <a:r>
              <a:rPr lang="en-US" dirty="0">
                <a:solidFill>
                  <a:srgbClr val="61738E"/>
                </a:solidFill>
              </a:rPr>
              <a:t>They must be overridden by the class implementing the interface.</a:t>
            </a:r>
          </a:p>
          <a:p>
            <a:r>
              <a:rPr lang="en-US" b="1" i="1" dirty="0">
                <a:solidFill>
                  <a:srgbClr val="61738E"/>
                </a:solidFill>
                <a:effectLst/>
              </a:rPr>
              <a:t>Default methods</a:t>
            </a:r>
            <a:r>
              <a:rPr lang="en-US" b="0" i="0" dirty="0">
                <a:solidFill>
                  <a:srgbClr val="61738E"/>
                </a:solidFill>
                <a:effectLst/>
              </a:rPr>
              <a:t> can be directly used in a class implementing the interface.</a:t>
            </a:r>
          </a:p>
          <a:p>
            <a:r>
              <a:rPr lang="en-US" dirty="0">
                <a:solidFill>
                  <a:srgbClr val="61738E"/>
                </a:solidFill>
              </a:rPr>
              <a:t>They can also be </a:t>
            </a:r>
            <a:r>
              <a:rPr lang="en-US" b="0" i="0" dirty="0">
                <a:solidFill>
                  <a:srgbClr val="61738E"/>
                </a:solidFill>
                <a:effectLst/>
              </a:rPr>
              <a:t>overridden and redefined by the classes implementing the interfaces.</a:t>
            </a:r>
          </a:p>
          <a:p>
            <a:r>
              <a:rPr lang="en-US" b="1" i="1" dirty="0">
                <a:solidFill>
                  <a:srgbClr val="61738E"/>
                </a:solidFill>
                <a:effectLst/>
              </a:rPr>
              <a:t>Static methods</a:t>
            </a:r>
            <a:r>
              <a:rPr lang="en-US" b="0" i="0" dirty="0">
                <a:solidFill>
                  <a:srgbClr val="61738E"/>
                </a:solidFill>
                <a:effectLst/>
              </a:rPr>
              <a:t> are required to be called using the name of the interface.</a:t>
            </a:r>
          </a:p>
          <a:p>
            <a:r>
              <a:rPr lang="en-US" b="0" i="0" dirty="0">
                <a:solidFill>
                  <a:srgbClr val="61738E"/>
                </a:solidFill>
                <a:effectLst/>
              </a:rPr>
              <a:t>They cannot be </a:t>
            </a:r>
            <a:r>
              <a:rPr lang="en-US" dirty="0">
                <a:solidFill>
                  <a:srgbClr val="61738E"/>
                </a:solidFill>
              </a:rPr>
              <a:t>overridden</a:t>
            </a:r>
            <a:r>
              <a:rPr lang="en-US" b="0" i="0" dirty="0">
                <a:solidFill>
                  <a:srgbClr val="61738E"/>
                </a:solidFill>
                <a:effectLst/>
              </a:rPr>
              <a:t> by the classes implementing the interface.</a:t>
            </a:r>
            <a:endParaRPr lang="en-US" dirty="0">
              <a:solidFill>
                <a:srgbClr val="61738E"/>
              </a:solidFill>
            </a:endParaRPr>
          </a:p>
        </p:txBody>
      </p:sp>
    </p:spTree>
    <p:extLst>
      <p:ext uri="{BB962C8B-B14F-4D97-AF65-F5344CB8AC3E}">
        <p14:creationId xmlns:p14="http://schemas.microsoft.com/office/powerpoint/2010/main" val="40999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042B-2F5F-9909-E876-B6BBC26E286B}"/>
              </a:ext>
            </a:extLst>
          </p:cNvPr>
          <p:cNvSpPr>
            <a:spLocks noGrp="1"/>
          </p:cNvSpPr>
          <p:nvPr>
            <p:ph type="title"/>
          </p:nvPr>
        </p:nvSpPr>
        <p:spPr/>
        <p:txBody>
          <a:bodyPr/>
          <a:lstStyle/>
          <a:p>
            <a:r>
              <a:rPr lang="en-US" dirty="0"/>
              <a:t>Functional Interface</a:t>
            </a:r>
          </a:p>
        </p:txBody>
      </p:sp>
      <p:sp>
        <p:nvSpPr>
          <p:cNvPr id="3" name="Footer Placeholder 2">
            <a:extLst>
              <a:ext uri="{FF2B5EF4-FFF2-40B4-BE49-F238E27FC236}">
                <a16:creationId xmlns:a16="http://schemas.microsoft.com/office/drawing/2014/main" id="{D0DF86AB-0F7B-D115-2241-B58BDDEA7D33}"/>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3FE8610-1508-9284-4BB0-119A9845C087}"/>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sp>
        <p:nvSpPr>
          <p:cNvPr id="5" name="Text Placeholder 4">
            <a:extLst>
              <a:ext uri="{FF2B5EF4-FFF2-40B4-BE49-F238E27FC236}">
                <a16:creationId xmlns:a16="http://schemas.microsoft.com/office/drawing/2014/main" id="{D9D260EE-3FAC-8750-C930-D96DE782E36E}"/>
              </a:ext>
            </a:extLst>
          </p:cNvPr>
          <p:cNvSpPr>
            <a:spLocks noGrp="1"/>
          </p:cNvSpPr>
          <p:nvPr>
            <p:ph type="body" sz="quarter" idx="30"/>
          </p:nvPr>
        </p:nvSpPr>
        <p:spPr/>
        <p:txBody>
          <a:bodyPr/>
          <a:lstStyle/>
          <a:p>
            <a:r>
              <a:rPr lang="en-US" dirty="0">
                <a:solidFill>
                  <a:srgbClr val="61738E"/>
                </a:solidFill>
              </a:rPr>
              <a:t>There are Two Ways to Use Functional Interfaces in a Class:</a:t>
            </a:r>
          </a:p>
          <a:p>
            <a:r>
              <a:rPr lang="en-US" b="1" i="1" dirty="0">
                <a:solidFill>
                  <a:srgbClr val="61738E"/>
                </a:solidFill>
              </a:rPr>
              <a:t>Using Lambda Expression</a:t>
            </a:r>
          </a:p>
          <a:p>
            <a:pPr marL="457200" lvl="1" indent="0">
              <a:lnSpc>
                <a:spcPts val="3000"/>
              </a:lnSpc>
              <a:buNone/>
            </a:pPr>
            <a:r>
              <a:rPr lang="en-US" b="1" i="1" dirty="0">
                <a:solidFill>
                  <a:srgbClr val="61738E"/>
                </a:solidFill>
              </a:rPr>
              <a:t>Lambda expressions </a:t>
            </a:r>
            <a:r>
              <a:rPr lang="en-US" b="0" i="0" dirty="0">
                <a:solidFill>
                  <a:srgbClr val="61738E"/>
                </a:solidFill>
                <a:effectLst/>
              </a:rPr>
              <a:t>are just like methods in java, but they make the code short, clean, and readable. They are also called </a:t>
            </a:r>
            <a:r>
              <a:rPr lang="en-US" b="1" i="1" dirty="0">
                <a:solidFill>
                  <a:srgbClr val="61738E"/>
                </a:solidFill>
              </a:rPr>
              <a:t>anonymous functions. </a:t>
            </a:r>
            <a:r>
              <a:rPr lang="en-US" dirty="0">
                <a:solidFill>
                  <a:srgbClr val="61738E"/>
                </a:solidFill>
              </a:rPr>
              <a:t>Thus, they are used more frequently with functional interfaces in Java.</a:t>
            </a:r>
          </a:p>
          <a:p>
            <a:r>
              <a:rPr lang="en-US" b="1" i="1" dirty="0">
                <a:solidFill>
                  <a:srgbClr val="61738E"/>
                </a:solidFill>
              </a:rPr>
              <a:t>By Implementing the Interface</a:t>
            </a:r>
          </a:p>
          <a:p>
            <a:pPr marL="457200" lvl="1" indent="0">
              <a:lnSpc>
                <a:spcPts val="3000"/>
              </a:lnSpc>
              <a:buNone/>
            </a:pPr>
            <a:r>
              <a:rPr lang="en-US" dirty="0">
                <a:solidFill>
                  <a:srgbClr val="61738E"/>
                </a:solidFill>
              </a:rPr>
              <a:t>By doing so we will have to override the abstract method. Then to call the method we are supposed to create the object of our class and use the following syntax </a:t>
            </a:r>
            <a:r>
              <a:rPr lang="en-US" b="1" i="1" dirty="0">
                <a:solidFill>
                  <a:srgbClr val="61738E"/>
                </a:solidFill>
              </a:rPr>
              <a:t>obj.AbstarctMethod().</a:t>
            </a:r>
          </a:p>
        </p:txBody>
      </p:sp>
    </p:spTree>
    <p:extLst>
      <p:ext uri="{BB962C8B-B14F-4D97-AF65-F5344CB8AC3E}">
        <p14:creationId xmlns:p14="http://schemas.microsoft.com/office/powerpoint/2010/main" val="10902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6CC3-6A98-FED3-EEFC-EAECBD2CF3B0}"/>
              </a:ext>
            </a:extLst>
          </p:cNvPr>
          <p:cNvSpPr>
            <a:spLocks noGrp="1"/>
          </p:cNvSpPr>
          <p:nvPr>
            <p:ph type="title"/>
          </p:nvPr>
        </p:nvSpPr>
        <p:spPr/>
        <p:txBody>
          <a:bodyPr/>
          <a:lstStyle/>
          <a:p>
            <a:r>
              <a:rPr lang="en-US" dirty="0"/>
              <a:t>Built-in Java Functional Interfaces</a:t>
            </a:r>
            <a:br>
              <a:rPr lang="en-US" b="1" i="0" dirty="0">
                <a:effectLst/>
                <a:latin typeface="Source Sans Pro" panose="020B0503030403020204" pitchFamily="34" charset="0"/>
              </a:rPr>
            </a:br>
            <a:endParaRPr lang="en-US" dirty="0"/>
          </a:p>
        </p:txBody>
      </p:sp>
      <p:sp>
        <p:nvSpPr>
          <p:cNvPr id="3" name="Footer Placeholder 2">
            <a:extLst>
              <a:ext uri="{FF2B5EF4-FFF2-40B4-BE49-F238E27FC236}">
                <a16:creationId xmlns:a16="http://schemas.microsoft.com/office/drawing/2014/main" id="{3398C78F-84BD-B271-6FF1-EADA39DBDF26}"/>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699D888-09FB-C26F-7AFF-D1BDBA580105}"/>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5" name="Text Placeholder 4">
            <a:extLst>
              <a:ext uri="{FF2B5EF4-FFF2-40B4-BE49-F238E27FC236}">
                <a16:creationId xmlns:a16="http://schemas.microsoft.com/office/drawing/2014/main" id="{198727AB-F715-E751-6883-2D381D2E612F}"/>
              </a:ext>
            </a:extLst>
          </p:cNvPr>
          <p:cNvSpPr>
            <a:spLocks noGrp="1"/>
          </p:cNvSpPr>
          <p:nvPr>
            <p:ph type="body" sz="quarter" idx="30"/>
          </p:nvPr>
        </p:nvSpPr>
        <p:spPr/>
        <p:txBody>
          <a:bodyPr/>
          <a:lstStyle/>
          <a:p>
            <a:pPr>
              <a:lnSpc>
                <a:spcPts val="3000"/>
              </a:lnSpc>
            </a:pPr>
            <a:r>
              <a:rPr lang="en-US" dirty="0">
                <a:solidFill>
                  <a:srgbClr val="61738E"/>
                </a:solidFill>
              </a:rPr>
              <a:t>Java has pre-defined functional interfaces for commonly occurring cases. Many interfaces are converted into the functional interface. using @FunctionalInterface Annotation. A few of these interfaces are as follows-</a:t>
            </a:r>
          </a:p>
          <a:p>
            <a:r>
              <a:rPr lang="en-US" b="1" i="1" dirty="0">
                <a:solidFill>
                  <a:srgbClr val="61738E"/>
                </a:solidFill>
              </a:rPr>
              <a:t>Runnable</a:t>
            </a:r>
            <a:r>
              <a:rPr lang="en-US" dirty="0">
                <a:solidFill>
                  <a:srgbClr val="61738E"/>
                </a:solidFill>
              </a:rPr>
              <a:t> - It contains only the run() method.</a:t>
            </a:r>
          </a:p>
          <a:p>
            <a:r>
              <a:rPr lang="en-US" b="1" i="1" dirty="0">
                <a:solidFill>
                  <a:srgbClr val="61738E"/>
                </a:solidFill>
              </a:rPr>
              <a:t>Comparable</a:t>
            </a:r>
            <a:r>
              <a:rPr lang="en-US" dirty="0">
                <a:solidFill>
                  <a:srgbClr val="61738E"/>
                </a:solidFill>
              </a:rPr>
              <a:t> - This interface contains only the compareTo() method. </a:t>
            </a:r>
          </a:p>
          <a:p>
            <a:r>
              <a:rPr lang="en-US" b="1" i="1" dirty="0">
                <a:solidFill>
                  <a:srgbClr val="61738E"/>
                </a:solidFill>
              </a:rPr>
              <a:t>ActionListener</a:t>
            </a:r>
            <a:r>
              <a:rPr lang="en-US" dirty="0">
                <a:solidFill>
                  <a:srgbClr val="61738E"/>
                </a:solidFill>
              </a:rPr>
              <a:t> - It contains only actionPerformed() method. </a:t>
            </a:r>
          </a:p>
          <a:p>
            <a:r>
              <a:rPr lang="en-US" b="1" i="1" dirty="0">
                <a:solidFill>
                  <a:srgbClr val="61738E"/>
                </a:solidFill>
              </a:rPr>
              <a:t>Callable</a:t>
            </a:r>
            <a:r>
              <a:rPr lang="en-US" dirty="0">
                <a:solidFill>
                  <a:srgbClr val="61738E"/>
                </a:solidFill>
              </a:rPr>
              <a:t> - It only contains the call() method. </a:t>
            </a:r>
          </a:p>
          <a:p>
            <a:endParaRPr lang="en-US" dirty="0"/>
          </a:p>
        </p:txBody>
      </p:sp>
    </p:spTree>
    <p:extLst>
      <p:ext uri="{BB962C8B-B14F-4D97-AF65-F5344CB8AC3E}">
        <p14:creationId xmlns:p14="http://schemas.microsoft.com/office/powerpoint/2010/main" val="425896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FE31-9A80-FA26-17EE-11336B2A32C0}"/>
              </a:ext>
            </a:extLst>
          </p:cNvPr>
          <p:cNvSpPr>
            <a:spLocks noGrp="1"/>
          </p:cNvSpPr>
          <p:nvPr>
            <p:ph type="title"/>
          </p:nvPr>
        </p:nvSpPr>
        <p:spPr/>
        <p:txBody>
          <a:bodyPr/>
          <a:lstStyle/>
          <a:p>
            <a:r>
              <a:rPr lang="en-US" dirty="0"/>
              <a:t>Types of Functional interfaces</a:t>
            </a:r>
            <a:br>
              <a:rPr lang="en-US" b="1" i="0" dirty="0">
                <a:effectLst/>
                <a:latin typeface="Source Sans Pro" panose="020B0503030403020204" pitchFamily="34" charset="0"/>
              </a:rPr>
            </a:br>
            <a:endParaRPr lang="en-US" dirty="0"/>
          </a:p>
        </p:txBody>
      </p:sp>
      <p:sp>
        <p:nvSpPr>
          <p:cNvPr id="3" name="Footer Placeholder 2">
            <a:extLst>
              <a:ext uri="{FF2B5EF4-FFF2-40B4-BE49-F238E27FC236}">
                <a16:creationId xmlns:a16="http://schemas.microsoft.com/office/drawing/2014/main" id="{2DF40C10-28E3-1A3C-B2A4-C2294AD49990}"/>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C75E016-A876-1041-C51A-1D4AC2325BEE}"/>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graphicFrame>
        <p:nvGraphicFramePr>
          <p:cNvPr id="7" name="Diagram 6">
            <a:extLst>
              <a:ext uri="{FF2B5EF4-FFF2-40B4-BE49-F238E27FC236}">
                <a16:creationId xmlns:a16="http://schemas.microsoft.com/office/drawing/2014/main" id="{F5E1F4C7-E713-F7E4-B471-6A425691F220}"/>
              </a:ext>
            </a:extLst>
          </p:cNvPr>
          <p:cNvGraphicFramePr/>
          <p:nvPr>
            <p:extLst>
              <p:ext uri="{D42A27DB-BD31-4B8C-83A1-F6EECF244321}">
                <p14:modId xmlns:p14="http://schemas.microsoft.com/office/powerpoint/2010/main" val="1968711981"/>
              </p:ext>
            </p:extLst>
          </p:nvPr>
        </p:nvGraphicFramePr>
        <p:xfrm>
          <a:off x="2307701" y="1684886"/>
          <a:ext cx="7576598" cy="4451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567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3936-C5B8-7DF3-7C7C-6E81BD0CD3DB}"/>
              </a:ext>
            </a:extLst>
          </p:cNvPr>
          <p:cNvSpPr>
            <a:spLocks noGrp="1"/>
          </p:cNvSpPr>
          <p:nvPr>
            <p:ph type="title"/>
          </p:nvPr>
        </p:nvSpPr>
        <p:spPr/>
        <p:txBody>
          <a:bodyPr/>
          <a:lstStyle/>
          <a:p>
            <a:r>
              <a:rPr lang="en-US" dirty="0"/>
              <a:t>Function Interface</a:t>
            </a:r>
          </a:p>
        </p:txBody>
      </p:sp>
      <p:sp>
        <p:nvSpPr>
          <p:cNvPr id="3" name="Footer Placeholder 2">
            <a:extLst>
              <a:ext uri="{FF2B5EF4-FFF2-40B4-BE49-F238E27FC236}">
                <a16:creationId xmlns:a16="http://schemas.microsoft.com/office/drawing/2014/main" id="{2C26784E-81E5-6DE4-BC13-ECFDE6910E0A}"/>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58669A9-22AA-384F-FAAF-FCA731E645DB}"/>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5" name="Text Placeholder 4">
            <a:extLst>
              <a:ext uri="{FF2B5EF4-FFF2-40B4-BE49-F238E27FC236}">
                <a16:creationId xmlns:a16="http://schemas.microsoft.com/office/drawing/2014/main" id="{0CFBCD75-1E99-C622-1B11-2AAE40D3D8BF}"/>
              </a:ext>
            </a:extLst>
          </p:cNvPr>
          <p:cNvSpPr>
            <a:spLocks noGrp="1"/>
          </p:cNvSpPr>
          <p:nvPr>
            <p:ph type="body" sz="quarter" idx="30"/>
          </p:nvPr>
        </p:nvSpPr>
        <p:spPr>
          <a:xfrm>
            <a:off x="581025" y="1509713"/>
            <a:ext cx="10890250" cy="1807319"/>
          </a:xfrm>
        </p:spPr>
        <p:txBody>
          <a:bodyPr/>
          <a:lstStyle/>
          <a:p>
            <a:pPr marL="0" indent="0">
              <a:lnSpc>
                <a:spcPts val="3000"/>
              </a:lnSpc>
              <a:buNone/>
            </a:pPr>
            <a:r>
              <a:rPr lang="en-US" dirty="0">
                <a:solidFill>
                  <a:srgbClr val="61738E"/>
                </a:solidFill>
              </a:rPr>
              <a:t>The function type functional interface receives a single argument, processes it, and returns a value. One of the applications of this type of functional interface is taking the key from the user as input and searching for the value in the map for the given key.</a:t>
            </a:r>
          </a:p>
          <a:p>
            <a:pPr marL="0" indent="0">
              <a:lnSpc>
                <a:spcPts val="3000"/>
              </a:lnSpc>
              <a:buNone/>
            </a:pPr>
            <a:r>
              <a:rPr lang="en-US" b="1" i="1" dirty="0">
                <a:solidFill>
                  <a:srgbClr val="61738E"/>
                </a:solidFill>
              </a:rPr>
              <a:t>Function Syntax:</a:t>
            </a:r>
          </a:p>
          <a:p>
            <a:pPr marL="0" indent="0">
              <a:lnSpc>
                <a:spcPts val="3000"/>
              </a:lnSpc>
              <a:buNone/>
            </a:pPr>
            <a:endParaRPr lang="en-US" dirty="0">
              <a:solidFill>
                <a:srgbClr val="61738E"/>
              </a:solidFill>
            </a:endParaRPr>
          </a:p>
          <a:p>
            <a:pPr marL="0" indent="0">
              <a:lnSpc>
                <a:spcPts val="3000"/>
              </a:lnSpc>
              <a:buNone/>
            </a:pPr>
            <a:endParaRPr lang="en-US" dirty="0">
              <a:solidFill>
                <a:srgbClr val="61738E"/>
              </a:solidFill>
            </a:endParaRPr>
          </a:p>
          <a:p>
            <a:pPr marL="0" indent="0">
              <a:lnSpc>
                <a:spcPts val="3000"/>
              </a:lnSpc>
              <a:buNone/>
            </a:pPr>
            <a:endParaRPr lang="en-US" dirty="0">
              <a:solidFill>
                <a:srgbClr val="61738E"/>
              </a:solidFill>
            </a:endParaRPr>
          </a:p>
        </p:txBody>
      </p:sp>
      <p:pic>
        <p:nvPicPr>
          <p:cNvPr id="7" name="Picture 6">
            <a:extLst>
              <a:ext uri="{FF2B5EF4-FFF2-40B4-BE49-F238E27FC236}">
                <a16:creationId xmlns:a16="http://schemas.microsoft.com/office/drawing/2014/main" id="{FA013D10-BFB4-8EB8-ED37-F4D29BA7A3DE}"/>
              </a:ext>
            </a:extLst>
          </p:cNvPr>
          <p:cNvPicPr>
            <a:picLocks noChangeAspect="1"/>
          </p:cNvPicPr>
          <p:nvPr/>
        </p:nvPicPr>
        <p:blipFill>
          <a:blip r:embed="rId2"/>
          <a:stretch>
            <a:fillRect/>
          </a:stretch>
        </p:blipFill>
        <p:spPr>
          <a:xfrm>
            <a:off x="720725" y="3317032"/>
            <a:ext cx="4686954" cy="1543265"/>
          </a:xfrm>
          <a:prstGeom prst="rect">
            <a:avLst/>
          </a:prstGeom>
        </p:spPr>
      </p:pic>
      <p:sp>
        <p:nvSpPr>
          <p:cNvPr id="11" name="TextBox 10">
            <a:extLst>
              <a:ext uri="{FF2B5EF4-FFF2-40B4-BE49-F238E27FC236}">
                <a16:creationId xmlns:a16="http://schemas.microsoft.com/office/drawing/2014/main" id="{D328F6BD-D6B5-8079-2415-4A76252A2D29}"/>
              </a:ext>
            </a:extLst>
          </p:cNvPr>
          <p:cNvSpPr txBox="1"/>
          <p:nvPr/>
        </p:nvSpPr>
        <p:spPr>
          <a:xfrm>
            <a:off x="581025" y="4967057"/>
            <a:ext cx="10613144" cy="1210460"/>
          </a:xfrm>
          <a:prstGeom prst="rect">
            <a:avLst/>
          </a:prstGeom>
          <a:noFill/>
        </p:spPr>
        <p:txBody>
          <a:bodyPr wrap="square">
            <a:spAutoFit/>
          </a:bodyPr>
          <a:lstStyle/>
          <a:p>
            <a:pPr marL="0" indent="0">
              <a:lnSpc>
                <a:spcPts val="3000"/>
              </a:lnSpc>
              <a:buNone/>
            </a:pPr>
            <a:r>
              <a:rPr lang="en-US" sz="2000" b="1" i="0" dirty="0">
                <a:solidFill>
                  <a:srgbClr val="61738E"/>
                </a:solidFill>
                <a:effectLst/>
                <a:latin typeface="Cambria" panose="02040503050406030204" pitchFamily="18" charset="0"/>
                <a:ea typeface="Cambria" panose="02040503050406030204" pitchFamily="18" charset="0"/>
              </a:rPr>
              <a:t>Explanation:</a:t>
            </a:r>
            <a:r>
              <a:rPr lang="en-US" sz="2000" b="0" i="0" dirty="0">
                <a:solidFill>
                  <a:srgbClr val="61738E"/>
                </a:solidFill>
                <a:effectLst/>
                <a:latin typeface="Cambria" panose="02040503050406030204" pitchFamily="18" charset="0"/>
                <a:ea typeface="Cambria" panose="02040503050406030204" pitchFamily="18" charset="0"/>
              </a:rPr>
              <a:t> </a:t>
            </a:r>
            <a:r>
              <a:rPr lang="en-US" sz="2000" b="0" i="0" dirty="0">
                <a:effectLst/>
                <a:latin typeface="Cambria" panose="02040503050406030204" pitchFamily="18" charset="0"/>
                <a:ea typeface="Cambria" panose="02040503050406030204" pitchFamily="18" charset="0"/>
              </a:rPr>
              <a:t>@FunctionalInterface</a:t>
            </a:r>
            <a:r>
              <a:rPr lang="en-US" sz="2000" b="0" i="0" dirty="0">
                <a:solidFill>
                  <a:srgbClr val="61738E"/>
                </a:solidFill>
                <a:effectLst/>
                <a:latin typeface="Cambria" panose="02040503050406030204" pitchFamily="18" charset="0"/>
                <a:ea typeface="Cambria" panose="02040503050406030204" pitchFamily="18" charset="0"/>
              </a:rPr>
              <a:t> is an annotation to ensure our interface is functional only. The function takes two generic types. The first one </a:t>
            </a:r>
            <a:r>
              <a:rPr lang="en-US" sz="2000" b="0" i="0" dirty="0">
                <a:effectLst/>
                <a:latin typeface="Cambria" panose="02040503050406030204" pitchFamily="18" charset="0"/>
                <a:ea typeface="Cambria" panose="02040503050406030204" pitchFamily="18" charset="0"/>
              </a:rPr>
              <a:t>T</a:t>
            </a:r>
            <a:r>
              <a:rPr lang="en-US" sz="2000" b="0" i="0" dirty="0">
                <a:solidFill>
                  <a:srgbClr val="61738E"/>
                </a:solidFill>
                <a:effectLst/>
                <a:latin typeface="Cambria" panose="02040503050406030204" pitchFamily="18" charset="0"/>
                <a:ea typeface="Cambria" panose="02040503050406030204" pitchFamily="18" charset="0"/>
              </a:rPr>
              <a:t> is the type it takes a parameter and </a:t>
            </a:r>
            <a:r>
              <a:rPr lang="en-US" sz="2000" b="0" i="0" dirty="0">
                <a:effectLst/>
                <a:latin typeface="Cambria" panose="02040503050406030204" pitchFamily="18" charset="0"/>
                <a:ea typeface="Cambria" panose="02040503050406030204" pitchFamily="18" charset="0"/>
              </a:rPr>
              <a:t>R</a:t>
            </a:r>
            <a:r>
              <a:rPr lang="en-US" sz="2000" b="0" i="0" dirty="0">
                <a:solidFill>
                  <a:srgbClr val="61738E"/>
                </a:solidFill>
                <a:effectLst/>
                <a:latin typeface="Cambria" panose="02040503050406030204" pitchFamily="18" charset="0"/>
                <a:ea typeface="Cambria" panose="02040503050406030204" pitchFamily="18" charset="0"/>
              </a:rPr>
              <a:t> is the return type of the abstract method. </a:t>
            </a:r>
            <a:r>
              <a:rPr lang="en-US" sz="2000" b="0" i="0" dirty="0">
                <a:effectLst/>
                <a:latin typeface="Cambria" panose="02040503050406030204" pitchFamily="18" charset="0"/>
                <a:ea typeface="Cambria" panose="02040503050406030204" pitchFamily="18" charset="0"/>
              </a:rPr>
              <a:t>apply()</a:t>
            </a:r>
            <a:r>
              <a:rPr lang="en-US" sz="2000" b="0" i="0" dirty="0">
                <a:solidFill>
                  <a:srgbClr val="61738E"/>
                </a:solidFill>
                <a:effectLst/>
                <a:latin typeface="Cambria" panose="02040503050406030204" pitchFamily="18" charset="0"/>
                <a:ea typeface="Cambria" panose="02040503050406030204" pitchFamily="18" charset="0"/>
              </a:rPr>
              <a:t> is the abstract method of the Function.</a:t>
            </a:r>
            <a:endParaRPr lang="en-US" sz="2000" dirty="0">
              <a:solidFill>
                <a:srgbClr val="61738E"/>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98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90D1-5E32-CA4E-0E9E-9381994F7944}"/>
              </a:ext>
            </a:extLst>
          </p:cNvPr>
          <p:cNvSpPr>
            <a:spLocks noGrp="1"/>
          </p:cNvSpPr>
          <p:nvPr>
            <p:ph type="title"/>
          </p:nvPr>
        </p:nvSpPr>
        <p:spPr/>
        <p:txBody>
          <a:bodyPr/>
          <a:lstStyle/>
          <a:p>
            <a:r>
              <a:rPr lang="en-US" dirty="0"/>
              <a:t>Function Interface</a:t>
            </a:r>
          </a:p>
        </p:txBody>
      </p:sp>
      <p:sp>
        <p:nvSpPr>
          <p:cNvPr id="3" name="Footer Placeholder 2">
            <a:extLst>
              <a:ext uri="{FF2B5EF4-FFF2-40B4-BE49-F238E27FC236}">
                <a16:creationId xmlns:a16="http://schemas.microsoft.com/office/drawing/2014/main" id="{CDAE446F-755E-6254-9F88-B21D67B9AF0A}"/>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FA03ACB-78E9-DD99-F2DD-2C2E55EAC22F}"/>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5" name="Text Placeholder 4">
            <a:extLst>
              <a:ext uri="{FF2B5EF4-FFF2-40B4-BE49-F238E27FC236}">
                <a16:creationId xmlns:a16="http://schemas.microsoft.com/office/drawing/2014/main" id="{5E01D39E-5460-460C-4C51-AA993AC0C1CB}"/>
              </a:ext>
            </a:extLst>
          </p:cNvPr>
          <p:cNvSpPr>
            <a:spLocks noGrp="1"/>
          </p:cNvSpPr>
          <p:nvPr>
            <p:ph type="body" sz="quarter" idx="30"/>
          </p:nvPr>
        </p:nvSpPr>
        <p:spPr/>
        <p:txBody>
          <a:bodyPr/>
          <a:lstStyle/>
          <a:p>
            <a:pPr marL="0" indent="0">
              <a:lnSpc>
                <a:spcPts val="3000"/>
              </a:lnSpc>
              <a:buNone/>
            </a:pPr>
            <a:r>
              <a:rPr lang="en-US" dirty="0">
                <a:solidFill>
                  <a:srgbClr val="61738E"/>
                </a:solidFill>
              </a:rPr>
              <a:t>Bi-function is just like a function except it takes two arguments. Two arguments are must in Bi-function. Just like a function it also returns a value.</a:t>
            </a:r>
          </a:p>
          <a:p>
            <a:pPr marL="0" indent="0">
              <a:lnSpc>
                <a:spcPts val="3000"/>
              </a:lnSpc>
              <a:buNone/>
            </a:pPr>
            <a:r>
              <a:rPr lang="en-US" b="1" i="1" dirty="0">
                <a:solidFill>
                  <a:srgbClr val="61738E"/>
                </a:solidFill>
                <a:effectLst/>
              </a:rPr>
              <a:t>Unary and Binary are two functional interfaces.</a:t>
            </a:r>
            <a:endParaRPr lang="en-US" b="1" i="1" dirty="0">
              <a:solidFill>
                <a:srgbClr val="61738E"/>
              </a:solidFill>
            </a:endParaRPr>
          </a:p>
          <a:p>
            <a:pPr marL="0" indent="0">
              <a:lnSpc>
                <a:spcPts val="3000"/>
              </a:lnSpc>
              <a:buNone/>
            </a:pPr>
            <a:r>
              <a:rPr lang="en-US" dirty="0">
                <a:solidFill>
                  <a:srgbClr val="61738E"/>
                </a:solidFill>
              </a:rPr>
              <a:t>Unary extends Function and Binary extends Bi-function functional interface. Thus, Unary excepts one argument and returns a value,</a:t>
            </a:r>
          </a:p>
          <a:p>
            <a:pPr marL="0" indent="0">
              <a:buNone/>
            </a:pPr>
            <a:endParaRPr lang="en-US" b="0" i="0" dirty="0">
              <a:solidFill>
                <a:srgbClr val="61738E"/>
              </a:solidFill>
              <a:effectLst/>
              <a:latin typeface="Source Sans Pro" panose="020B0503030403020204" pitchFamily="34" charset="0"/>
            </a:endParaRPr>
          </a:p>
          <a:p>
            <a:pPr marL="0" indent="0">
              <a:buNone/>
            </a:pPr>
            <a:endParaRPr lang="en-US" b="0" i="0" dirty="0">
              <a:solidFill>
                <a:srgbClr val="61738E"/>
              </a:solidFill>
              <a:effectLst/>
              <a:latin typeface="Source Sans Pro" panose="020B0503030403020204" pitchFamily="34" charset="0"/>
            </a:endParaRPr>
          </a:p>
          <a:p>
            <a:pPr marL="0" indent="0">
              <a:buNone/>
            </a:pPr>
            <a:endParaRPr lang="en-US" b="0" i="0" dirty="0">
              <a:solidFill>
                <a:srgbClr val="61738E"/>
              </a:solidFill>
              <a:effectLst/>
              <a:latin typeface="Source Sans Pro" panose="020B0503030403020204" pitchFamily="34" charset="0"/>
            </a:endParaRPr>
          </a:p>
          <a:p>
            <a:pPr marL="0" indent="0">
              <a:buNone/>
            </a:pPr>
            <a:endParaRPr lang="en-US" dirty="0">
              <a:solidFill>
                <a:srgbClr val="61738E"/>
              </a:solidFill>
              <a:latin typeface="Source Sans Pro" panose="020B0503030403020204" pitchFamily="34" charset="0"/>
            </a:endParaRPr>
          </a:p>
        </p:txBody>
      </p:sp>
      <p:pic>
        <p:nvPicPr>
          <p:cNvPr id="7" name="Picture 6">
            <a:extLst>
              <a:ext uri="{FF2B5EF4-FFF2-40B4-BE49-F238E27FC236}">
                <a16:creationId xmlns:a16="http://schemas.microsoft.com/office/drawing/2014/main" id="{50A34E5D-AB12-6C51-DC01-4E665AEA92E4}"/>
              </a:ext>
            </a:extLst>
          </p:cNvPr>
          <p:cNvPicPr>
            <a:picLocks noChangeAspect="1"/>
          </p:cNvPicPr>
          <p:nvPr/>
        </p:nvPicPr>
        <p:blipFill>
          <a:blip r:embed="rId2"/>
          <a:stretch>
            <a:fillRect/>
          </a:stretch>
        </p:blipFill>
        <p:spPr>
          <a:xfrm>
            <a:off x="720725" y="3971119"/>
            <a:ext cx="7973538" cy="1552792"/>
          </a:xfrm>
          <a:prstGeom prst="rect">
            <a:avLst/>
          </a:prstGeom>
        </p:spPr>
      </p:pic>
    </p:spTree>
    <p:extLst>
      <p:ext uri="{BB962C8B-B14F-4D97-AF65-F5344CB8AC3E}">
        <p14:creationId xmlns:p14="http://schemas.microsoft.com/office/powerpoint/2010/main" val="78736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90D1-5E32-CA4E-0E9E-9381994F7944}"/>
              </a:ext>
            </a:extLst>
          </p:cNvPr>
          <p:cNvSpPr>
            <a:spLocks noGrp="1"/>
          </p:cNvSpPr>
          <p:nvPr>
            <p:ph type="title"/>
          </p:nvPr>
        </p:nvSpPr>
        <p:spPr/>
        <p:txBody>
          <a:bodyPr/>
          <a:lstStyle/>
          <a:p>
            <a:r>
              <a:rPr lang="en-US" dirty="0"/>
              <a:t>Function Interface</a:t>
            </a:r>
          </a:p>
        </p:txBody>
      </p:sp>
      <p:sp>
        <p:nvSpPr>
          <p:cNvPr id="3" name="Footer Placeholder 2">
            <a:extLst>
              <a:ext uri="{FF2B5EF4-FFF2-40B4-BE49-F238E27FC236}">
                <a16:creationId xmlns:a16="http://schemas.microsoft.com/office/drawing/2014/main" id="{CDAE446F-755E-6254-9F88-B21D67B9AF0A}"/>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FA03ACB-78E9-DD99-F2DD-2C2E55EAC22F}"/>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5" name="Text Placeholder 4">
            <a:extLst>
              <a:ext uri="{FF2B5EF4-FFF2-40B4-BE49-F238E27FC236}">
                <a16:creationId xmlns:a16="http://schemas.microsoft.com/office/drawing/2014/main" id="{5E01D39E-5460-460C-4C51-AA993AC0C1CB}"/>
              </a:ext>
            </a:extLst>
          </p:cNvPr>
          <p:cNvSpPr>
            <a:spLocks noGrp="1"/>
          </p:cNvSpPr>
          <p:nvPr>
            <p:ph type="body" sz="quarter" idx="30"/>
          </p:nvPr>
        </p:nvSpPr>
        <p:spPr/>
        <p:txBody>
          <a:bodyPr/>
          <a:lstStyle/>
          <a:p>
            <a:pPr marL="0" indent="0">
              <a:lnSpc>
                <a:spcPts val="3000"/>
              </a:lnSpc>
              <a:buNone/>
            </a:pPr>
            <a:r>
              <a:rPr lang="en-US" dirty="0">
                <a:solidFill>
                  <a:srgbClr val="61738E"/>
                </a:solidFill>
              </a:rPr>
              <a:t>Binary takes two arguments, but they must be of the same type. Also, the return value must be of the same type as the argument(s) for Unary and Binary operators.</a:t>
            </a:r>
          </a:p>
          <a:p>
            <a:endParaRPr lang="en-US" dirty="0"/>
          </a:p>
        </p:txBody>
      </p:sp>
      <p:pic>
        <p:nvPicPr>
          <p:cNvPr id="9" name="Picture 8">
            <a:extLst>
              <a:ext uri="{FF2B5EF4-FFF2-40B4-BE49-F238E27FC236}">
                <a16:creationId xmlns:a16="http://schemas.microsoft.com/office/drawing/2014/main" id="{AD5276E1-383E-C7EA-2461-40844247ADF6}"/>
              </a:ext>
            </a:extLst>
          </p:cNvPr>
          <p:cNvPicPr>
            <a:picLocks noChangeAspect="1"/>
          </p:cNvPicPr>
          <p:nvPr/>
        </p:nvPicPr>
        <p:blipFill>
          <a:blip r:embed="rId2"/>
          <a:stretch>
            <a:fillRect/>
          </a:stretch>
        </p:blipFill>
        <p:spPr>
          <a:xfrm>
            <a:off x="720725" y="2498918"/>
            <a:ext cx="8973802" cy="1686160"/>
          </a:xfrm>
          <a:prstGeom prst="rect">
            <a:avLst/>
          </a:prstGeom>
        </p:spPr>
      </p:pic>
    </p:spTree>
    <p:extLst>
      <p:ext uri="{BB962C8B-B14F-4D97-AF65-F5344CB8AC3E}">
        <p14:creationId xmlns:p14="http://schemas.microsoft.com/office/powerpoint/2010/main" val="266765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9E23-02B2-7F79-7C31-A86E42DD9E78}"/>
              </a:ext>
            </a:extLst>
          </p:cNvPr>
          <p:cNvSpPr>
            <a:spLocks noGrp="1"/>
          </p:cNvSpPr>
          <p:nvPr>
            <p:ph type="title"/>
          </p:nvPr>
        </p:nvSpPr>
        <p:spPr/>
        <p:txBody>
          <a:bodyPr/>
          <a:lstStyle/>
          <a:p>
            <a:r>
              <a:rPr lang="en-US" dirty="0"/>
              <a:t>Supplier Interface</a:t>
            </a:r>
          </a:p>
        </p:txBody>
      </p:sp>
      <p:sp>
        <p:nvSpPr>
          <p:cNvPr id="3" name="Footer Placeholder 2">
            <a:extLst>
              <a:ext uri="{FF2B5EF4-FFF2-40B4-BE49-F238E27FC236}">
                <a16:creationId xmlns:a16="http://schemas.microsoft.com/office/drawing/2014/main" id="{DD86FEAC-CF17-BD7F-55D5-CE38EBF40CDD}"/>
              </a:ext>
            </a:extLst>
          </p:cNvPr>
          <p:cNvSpPr>
            <a:spLocks noGrp="1"/>
          </p:cNvSpPr>
          <p:nvPr>
            <p:ph type="ftr" sz="quarter" idx="28"/>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882FBED5-39ED-CD52-CC6E-357EAF421F66}"/>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5" name="Text Placeholder 4">
            <a:extLst>
              <a:ext uri="{FF2B5EF4-FFF2-40B4-BE49-F238E27FC236}">
                <a16:creationId xmlns:a16="http://schemas.microsoft.com/office/drawing/2014/main" id="{C3D4F531-971D-680D-7A1A-8A9C1C561DF5}"/>
              </a:ext>
            </a:extLst>
          </p:cNvPr>
          <p:cNvSpPr>
            <a:spLocks noGrp="1"/>
          </p:cNvSpPr>
          <p:nvPr>
            <p:ph type="body" sz="quarter" idx="30"/>
          </p:nvPr>
        </p:nvSpPr>
        <p:spPr>
          <a:xfrm>
            <a:off x="581025" y="1509714"/>
            <a:ext cx="10890250" cy="2157218"/>
          </a:xfrm>
        </p:spPr>
        <p:txBody>
          <a:bodyPr/>
          <a:lstStyle/>
          <a:p>
            <a:pPr marL="0" indent="0">
              <a:lnSpc>
                <a:spcPts val="3000"/>
              </a:lnSpc>
              <a:buNone/>
            </a:pPr>
            <a:r>
              <a:rPr lang="en-US" dirty="0">
                <a:solidFill>
                  <a:srgbClr val="61738E"/>
                </a:solidFill>
              </a:rPr>
              <a:t>The supplier functional interface in Java is much like a functional interface, the only difference is it doesn't take any arguments. On calling the supplier it simply returns a value. Supplier is a generic interface thus; it takes the type of value in &lt;&gt; (Angular brackets) while implementing to be returned by the get() method.</a:t>
            </a:r>
          </a:p>
          <a:p>
            <a:pPr marL="0" indent="0">
              <a:lnSpc>
                <a:spcPts val="3000"/>
              </a:lnSpc>
              <a:buNone/>
            </a:pPr>
            <a:r>
              <a:rPr lang="en-US" b="1" i="1" dirty="0">
                <a:solidFill>
                  <a:srgbClr val="61738E"/>
                </a:solidFill>
              </a:rPr>
              <a:t>Supplier Syntax:</a:t>
            </a:r>
          </a:p>
          <a:p>
            <a:pPr marL="0" indent="0">
              <a:lnSpc>
                <a:spcPts val="3000"/>
              </a:lnSpc>
              <a:buNone/>
            </a:pPr>
            <a:endParaRPr lang="en-US" dirty="0">
              <a:solidFill>
                <a:srgbClr val="61738E"/>
              </a:solidFill>
            </a:endParaRPr>
          </a:p>
          <a:p>
            <a:endParaRPr lang="en-US" dirty="0">
              <a:solidFill>
                <a:srgbClr val="61738E"/>
              </a:solidFill>
              <a:latin typeface="Source Sans Pro" panose="020B0503030403020204" pitchFamily="34" charset="0"/>
            </a:endParaRPr>
          </a:p>
          <a:p>
            <a:endParaRPr lang="en-US" dirty="0">
              <a:solidFill>
                <a:srgbClr val="61738E"/>
              </a:solidFill>
              <a:latin typeface="Source Sans Pro" panose="020B0503030403020204" pitchFamily="34" charset="0"/>
            </a:endParaRPr>
          </a:p>
          <a:p>
            <a:endParaRPr lang="en-US" dirty="0">
              <a:solidFill>
                <a:srgbClr val="61738E"/>
              </a:solidFill>
              <a:latin typeface="Source Sans Pro" panose="020B0503030403020204" pitchFamily="34" charset="0"/>
            </a:endParaRPr>
          </a:p>
        </p:txBody>
      </p:sp>
      <p:pic>
        <p:nvPicPr>
          <p:cNvPr id="7" name="Picture 6">
            <a:extLst>
              <a:ext uri="{FF2B5EF4-FFF2-40B4-BE49-F238E27FC236}">
                <a16:creationId xmlns:a16="http://schemas.microsoft.com/office/drawing/2014/main" id="{ED8A170A-237B-9F05-E31A-E3D1E8845F55}"/>
              </a:ext>
            </a:extLst>
          </p:cNvPr>
          <p:cNvPicPr>
            <a:picLocks noChangeAspect="1"/>
          </p:cNvPicPr>
          <p:nvPr/>
        </p:nvPicPr>
        <p:blipFill>
          <a:blip r:embed="rId2"/>
          <a:stretch>
            <a:fillRect/>
          </a:stretch>
        </p:blipFill>
        <p:spPr>
          <a:xfrm>
            <a:off x="720725" y="3773366"/>
            <a:ext cx="4505954" cy="1552792"/>
          </a:xfrm>
          <a:prstGeom prst="rect">
            <a:avLst/>
          </a:prstGeom>
        </p:spPr>
      </p:pic>
      <p:sp>
        <p:nvSpPr>
          <p:cNvPr id="9" name="TextBox 8">
            <a:extLst>
              <a:ext uri="{FF2B5EF4-FFF2-40B4-BE49-F238E27FC236}">
                <a16:creationId xmlns:a16="http://schemas.microsoft.com/office/drawing/2014/main" id="{4E94D6DB-0B4A-7862-06E0-F91EC2E226ED}"/>
              </a:ext>
            </a:extLst>
          </p:cNvPr>
          <p:cNvSpPr txBox="1"/>
          <p:nvPr/>
        </p:nvSpPr>
        <p:spPr>
          <a:xfrm>
            <a:off x="484632" y="5432592"/>
            <a:ext cx="10709537" cy="825739"/>
          </a:xfrm>
          <a:prstGeom prst="rect">
            <a:avLst/>
          </a:prstGeom>
          <a:noFill/>
        </p:spPr>
        <p:txBody>
          <a:bodyPr wrap="square">
            <a:spAutoFit/>
          </a:bodyPr>
          <a:lstStyle/>
          <a:p>
            <a:pPr marL="0" indent="0">
              <a:lnSpc>
                <a:spcPts val="3000"/>
              </a:lnSpc>
              <a:buNone/>
            </a:pPr>
            <a:r>
              <a:rPr lang="en-US" sz="2000" dirty="0">
                <a:solidFill>
                  <a:srgbClr val="61738E"/>
                </a:solidFill>
                <a:latin typeface="Cambria" panose="02040503050406030204" pitchFamily="18" charset="0"/>
                <a:ea typeface="Cambria" panose="02040503050406030204" pitchFamily="18" charset="0"/>
              </a:rPr>
              <a:t>The supplier takes only one generic type, the type of data it is going to return. get() is the abstract method of the Supplier.</a:t>
            </a:r>
          </a:p>
        </p:txBody>
      </p:sp>
    </p:spTree>
    <p:extLst>
      <p:ext uri="{BB962C8B-B14F-4D97-AF65-F5344CB8AC3E}">
        <p14:creationId xmlns:p14="http://schemas.microsoft.com/office/powerpoint/2010/main" val="3814287742"/>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149</TotalTime>
  <Words>1103</Words>
  <Application>Microsoft Office PowerPoint</Application>
  <PresentationFormat>Widescreen</PresentationFormat>
  <Paragraphs>108</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DengXian</vt:lpstr>
      <vt:lpstr>Abadi</vt:lpstr>
      <vt:lpstr>Arial</vt:lpstr>
      <vt:lpstr>Calibri</vt:lpstr>
      <vt:lpstr>Cambria</vt:lpstr>
      <vt:lpstr>Posterama Text Black</vt:lpstr>
      <vt:lpstr>Posterama Text SemiBold</vt:lpstr>
      <vt:lpstr>Source Sans Pro</vt:lpstr>
      <vt:lpstr>Wingdings</vt:lpstr>
      <vt:lpstr>Office 主题​​</vt:lpstr>
      <vt:lpstr>Functional Interfaces</vt:lpstr>
      <vt:lpstr>Functional Interface</vt:lpstr>
      <vt:lpstr>Functional Interface</vt:lpstr>
      <vt:lpstr>Built-in Java Functional Interfaces </vt:lpstr>
      <vt:lpstr>Types of Functional interfaces </vt:lpstr>
      <vt:lpstr>Function Interface</vt:lpstr>
      <vt:lpstr>Function Interface</vt:lpstr>
      <vt:lpstr>Function Interface</vt:lpstr>
      <vt:lpstr>Supplier Interface</vt:lpstr>
      <vt:lpstr>Consumer Interface</vt:lpstr>
      <vt:lpstr>Predicate</vt:lpstr>
      <vt:lpstr>Predicate Interface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Bhawna Gunwani</dc:creator>
  <cp:lastModifiedBy>Bhawna Gunwani</cp:lastModifiedBy>
  <cp:revision>9</cp:revision>
  <dcterms:created xsi:type="dcterms:W3CDTF">2022-11-11T04:58:42Z</dcterms:created>
  <dcterms:modified xsi:type="dcterms:W3CDTF">2022-11-11T07:27:42Z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