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313" r:id="rId6"/>
    <p:sldId id="315" r:id="rId7"/>
    <p:sldId id="316" r:id="rId8"/>
    <p:sldId id="319" r:id="rId9"/>
    <p:sldId id="314" r:id="rId10"/>
    <p:sldId id="317" r:id="rId11"/>
    <p:sldId id="318" r:id="rId12"/>
    <p:sldId id="312" r:id="rId13"/>
    <p:sldId id="28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showGuides="1">
      <p:cViewPr varScale="1">
        <p:scale>
          <a:sx n="82" d="100"/>
          <a:sy n="82" d="100"/>
        </p:scale>
        <p:origin x="720" y="58"/>
      </p:cViewPr>
      <p:guideLst>
        <p:guide orient="horz" pos="1536"/>
        <p:guide pos="312"/>
      </p:guideLst>
    </p:cSldViewPr>
  </p:slideViewPr>
  <p:outlineViewPr>
    <p:cViewPr>
      <p:scale>
        <a:sx n="33" d="100"/>
        <a:sy n="33" d="100"/>
      </p:scale>
      <p:origin x="0" y="-8491"/>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21FF7-8C24-48EA-9015-E0394A3B2E4B}" type="doc">
      <dgm:prSet loTypeId="urn:microsoft.com/office/officeart/2005/8/layout/pyramid2" loCatId="pyramid" qsTypeId="urn:microsoft.com/office/officeart/2005/8/quickstyle/simple1" qsCatId="simple" csTypeId="urn:microsoft.com/office/officeart/2005/8/colors/accent5_4" csCatId="accent5" phldr="1"/>
      <dgm:spPr/>
      <dgm:t>
        <a:bodyPr/>
        <a:lstStyle/>
        <a:p>
          <a:endParaRPr lang="en-US"/>
        </a:p>
      </dgm:t>
    </dgm:pt>
    <dgm:pt modelId="{6B8608C9-D7E8-4B98-903F-25E4BB15C78E}">
      <dgm:prSet phldrT="[Text]" custT="1"/>
      <dgm:spPr/>
      <dgm:t>
        <a:bodyPr/>
        <a:lstStyle/>
        <a:p>
          <a:r>
            <a:rPr lang="en-US" sz="2000">
              <a:latin typeface="Cambria" panose="02040503050406030204" pitchFamily="18" charset="0"/>
              <a:ea typeface="Cambria" panose="02040503050406030204" pitchFamily="18" charset="0"/>
            </a:rPr>
            <a:t>First-Class Functions</a:t>
          </a:r>
        </a:p>
      </dgm:t>
    </dgm:pt>
    <dgm:pt modelId="{F5F41293-4B5F-4B56-BDB2-12652C42FAFF}" type="parTrans" cxnId="{2AA47102-5515-4A85-B68E-B1B93E731EC4}">
      <dgm:prSet/>
      <dgm:spPr/>
      <dgm:t>
        <a:bodyPr/>
        <a:lstStyle/>
        <a:p>
          <a:endParaRPr lang="en-US" sz="2000">
            <a:latin typeface="Cambria" panose="02040503050406030204" pitchFamily="18" charset="0"/>
            <a:ea typeface="Cambria" panose="02040503050406030204" pitchFamily="18" charset="0"/>
          </a:endParaRPr>
        </a:p>
      </dgm:t>
    </dgm:pt>
    <dgm:pt modelId="{6DE9E1AA-F67F-46A6-946B-14B1840EE76F}" type="sibTrans" cxnId="{2AA47102-5515-4A85-B68E-B1B93E731EC4}">
      <dgm:prSet/>
      <dgm:spPr/>
      <dgm:t>
        <a:bodyPr/>
        <a:lstStyle/>
        <a:p>
          <a:endParaRPr lang="en-US" sz="2000">
            <a:latin typeface="Cambria" panose="02040503050406030204" pitchFamily="18" charset="0"/>
            <a:ea typeface="Cambria" panose="02040503050406030204" pitchFamily="18" charset="0"/>
          </a:endParaRPr>
        </a:p>
      </dgm:t>
    </dgm:pt>
    <dgm:pt modelId="{B99AE410-396A-4330-B56C-BF4F81845D28}">
      <dgm:prSet custT="1"/>
      <dgm:spPr/>
      <dgm:t>
        <a:bodyPr/>
        <a:lstStyle/>
        <a:p>
          <a:r>
            <a:rPr lang="en-US" sz="2000">
              <a:latin typeface="Cambria" panose="02040503050406030204" pitchFamily="18" charset="0"/>
              <a:ea typeface="Cambria" panose="02040503050406030204" pitchFamily="18" charset="0"/>
            </a:rPr>
            <a:t>Function Compositions</a:t>
          </a:r>
          <a:endParaRPr lang="en-US" sz="2000" dirty="0">
            <a:latin typeface="Cambria" panose="02040503050406030204" pitchFamily="18" charset="0"/>
            <a:ea typeface="Cambria" panose="02040503050406030204" pitchFamily="18" charset="0"/>
          </a:endParaRPr>
        </a:p>
      </dgm:t>
    </dgm:pt>
    <dgm:pt modelId="{FAA6D3F4-141B-4301-A194-7546E734D3D0}" type="parTrans" cxnId="{6BD9F688-7D6D-4B2D-8B4B-90B80154910D}">
      <dgm:prSet/>
      <dgm:spPr/>
      <dgm:t>
        <a:bodyPr/>
        <a:lstStyle/>
        <a:p>
          <a:endParaRPr lang="en-US" sz="2000">
            <a:latin typeface="Cambria" panose="02040503050406030204" pitchFamily="18" charset="0"/>
            <a:ea typeface="Cambria" panose="02040503050406030204" pitchFamily="18" charset="0"/>
          </a:endParaRPr>
        </a:p>
      </dgm:t>
    </dgm:pt>
    <dgm:pt modelId="{E70FD0BD-67E9-4393-88F5-339B00C47619}" type="sibTrans" cxnId="{6BD9F688-7D6D-4B2D-8B4B-90B80154910D}">
      <dgm:prSet/>
      <dgm:spPr/>
      <dgm:t>
        <a:bodyPr/>
        <a:lstStyle/>
        <a:p>
          <a:endParaRPr lang="en-US" sz="2000">
            <a:latin typeface="Cambria" panose="02040503050406030204" pitchFamily="18" charset="0"/>
            <a:ea typeface="Cambria" panose="02040503050406030204" pitchFamily="18" charset="0"/>
          </a:endParaRPr>
        </a:p>
      </dgm:t>
    </dgm:pt>
    <dgm:pt modelId="{634B021E-A6F3-418F-9C72-087F65E1037A}">
      <dgm:prSet custT="1"/>
      <dgm:spPr/>
      <dgm:t>
        <a:bodyPr/>
        <a:lstStyle/>
        <a:p>
          <a:r>
            <a:rPr lang="en-US" sz="2000">
              <a:latin typeface="Cambria" panose="02040503050406030204" pitchFamily="18" charset="0"/>
              <a:ea typeface="Cambria" panose="02040503050406030204" pitchFamily="18" charset="0"/>
            </a:rPr>
            <a:t>Pure Functions</a:t>
          </a:r>
          <a:endParaRPr lang="en-US" sz="2000" dirty="0">
            <a:latin typeface="Cambria" panose="02040503050406030204" pitchFamily="18" charset="0"/>
            <a:ea typeface="Cambria" panose="02040503050406030204" pitchFamily="18" charset="0"/>
          </a:endParaRPr>
        </a:p>
      </dgm:t>
    </dgm:pt>
    <dgm:pt modelId="{6C82DC58-A569-4BD1-A73F-40FC746DFC23}" type="parTrans" cxnId="{B4F37312-2320-48C4-B38A-72A3B3AA9357}">
      <dgm:prSet/>
      <dgm:spPr/>
      <dgm:t>
        <a:bodyPr/>
        <a:lstStyle/>
        <a:p>
          <a:endParaRPr lang="en-US" sz="2000">
            <a:latin typeface="Cambria" panose="02040503050406030204" pitchFamily="18" charset="0"/>
            <a:ea typeface="Cambria" panose="02040503050406030204" pitchFamily="18" charset="0"/>
          </a:endParaRPr>
        </a:p>
      </dgm:t>
    </dgm:pt>
    <dgm:pt modelId="{4BD68273-382A-40B2-84BB-E1A1F08B1ACC}" type="sibTrans" cxnId="{B4F37312-2320-48C4-B38A-72A3B3AA9357}">
      <dgm:prSet/>
      <dgm:spPr/>
      <dgm:t>
        <a:bodyPr/>
        <a:lstStyle/>
        <a:p>
          <a:endParaRPr lang="en-US" sz="2000">
            <a:latin typeface="Cambria" panose="02040503050406030204" pitchFamily="18" charset="0"/>
            <a:ea typeface="Cambria" panose="02040503050406030204" pitchFamily="18" charset="0"/>
          </a:endParaRPr>
        </a:p>
      </dgm:t>
    </dgm:pt>
    <dgm:pt modelId="{D638B393-1336-41C9-96E0-2A80FF343AFA}">
      <dgm:prSet custT="1"/>
      <dgm:spPr/>
      <dgm:t>
        <a:bodyPr/>
        <a:lstStyle/>
        <a:p>
          <a:r>
            <a:rPr lang="en-US" sz="2000">
              <a:latin typeface="Cambria" panose="02040503050406030204" pitchFamily="18" charset="0"/>
              <a:ea typeface="Cambria" panose="02040503050406030204" pitchFamily="18" charset="0"/>
            </a:rPr>
            <a:t>Immutability</a:t>
          </a:r>
          <a:endParaRPr lang="en-US" sz="2000" dirty="0">
            <a:latin typeface="Cambria" panose="02040503050406030204" pitchFamily="18" charset="0"/>
            <a:ea typeface="Cambria" panose="02040503050406030204" pitchFamily="18" charset="0"/>
          </a:endParaRPr>
        </a:p>
      </dgm:t>
    </dgm:pt>
    <dgm:pt modelId="{C16BA39B-0E3C-449A-9767-E0A52D59FEB8}" type="parTrans" cxnId="{93FDA96A-B028-496E-8BAB-3D273AC6D518}">
      <dgm:prSet/>
      <dgm:spPr/>
      <dgm:t>
        <a:bodyPr/>
        <a:lstStyle/>
        <a:p>
          <a:endParaRPr lang="en-US" sz="2000">
            <a:latin typeface="Cambria" panose="02040503050406030204" pitchFamily="18" charset="0"/>
            <a:ea typeface="Cambria" panose="02040503050406030204" pitchFamily="18" charset="0"/>
          </a:endParaRPr>
        </a:p>
      </dgm:t>
    </dgm:pt>
    <dgm:pt modelId="{559097A9-EEB9-4F2A-9F9B-348CE541C4B7}" type="sibTrans" cxnId="{93FDA96A-B028-496E-8BAB-3D273AC6D518}">
      <dgm:prSet/>
      <dgm:spPr/>
      <dgm:t>
        <a:bodyPr/>
        <a:lstStyle/>
        <a:p>
          <a:endParaRPr lang="en-US" sz="2000">
            <a:latin typeface="Cambria" panose="02040503050406030204" pitchFamily="18" charset="0"/>
            <a:ea typeface="Cambria" panose="02040503050406030204" pitchFamily="18" charset="0"/>
          </a:endParaRPr>
        </a:p>
      </dgm:t>
    </dgm:pt>
    <dgm:pt modelId="{9E5BA30F-1CF5-48BF-BC20-A0CA870AA5C3}">
      <dgm:prSet custT="1"/>
      <dgm:spPr/>
      <dgm:t>
        <a:bodyPr/>
        <a:lstStyle/>
        <a:p>
          <a:r>
            <a:rPr lang="en-US" sz="2000">
              <a:latin typeface="Cambria" panose="02040503050406030204" pitchFamily="18" charset="0"/>
              <a:ea typeface="Cambria" panose="02040503050406030204" pitchFamily="18" charset="0"/>
            </a:rPr>
            <a:t>Higher-Order Functions</a:t>
          </a:r>
          <a:endParaRPr lang="en-US" sz="2000" dirty="0">
            <a:latin typeface="Cambria" panose="02040503050406030204" pitchFamily="18" charset="0"/>
            <a:ea typeface="Cambria" panose="02040503050406030204" pitchFamily="18" charset="0"/>
          </a:endParaRPr>
        </a:p>
      </dgm:t>
    </dgm:pt>
    <dgm:pt modelId="{B6AFFA83-41F5-44FC-94B0-811C3404700D}" type="parTrans" cxnId="{658572BF-5419-43AD-9C2F-9FF67B0E0B92}">
      <dgm:prSet/>
      <dgm:spPr/>
      <dgm:t>
        <a:bodyPr/>
        <a:lstStyle/>
        <a:p>
          <a:endParaRPr lang="en-US" sz="2000">
            <a:latin typeface="Cambria" panose="02040503050406030204" pitchFamily="18" charset="0"/>
            <a:ea typeface="Cambria" panose="02040503050406030204" pitchFamily="18" charset="0"/>
          </a:endParaRPr>
        </a:p>
      </dgm:t>
    </dgm:pt>
    <dgm:pt modelId="{EE8D689E-6AB7-4BB4-9929-5001950A826D}" type="sibTrans" cxnId="{658572BF-5419-43AD-9C2F-9FF67B0E0B92}">
      <dgm:prSet/>
      <dgm:spPr/>
      <dgm:t>
        <a:bodyPr/>
        <a:lstStyle/>
        <a:p>
          <a:endParaRPr lang="en-US" sz="2000">
            <a:latin typeface="Cambria" panose="02040503050406030204" pitchFamily="18" charset="0"/>
            <a:ea typeface="Cambria" panose="02040503050406030204" pitchFamily="18" charset="0"/>
          </a:endParaRPr>
        </a:p>
      </dgm:t>
    </dgm:pt>
    <dgm:pt modelId="{59F30EED-F39C-48C0-BBFF-B0FDFF2EFB0E}" type="pres">
      <dgm:prSet presAssocID="{D0F21FF7-8C24-48EA-9015-E0394A3B2E4B}" presName="compositeShape" presStyleCnt="0">
        <dgm:presLayoutVars>
          <dgm:dir/>
          <dgm:resizeHandles/>
        </dgm:presLayoutVars>
      </dgm:prSet>
      <dgm:spPr/>
    </dgm:pt>
    <dgm:pt modelId="{437C346F-7710-4D10-827D-F1EB7FD0E4C6}" type="pres">
      <dgm:prSet presAssocID="{D0F21FF7-8C24-48EA-9015-E0394A3B2E4B}" presName="pyramid" presStyleLbl="node1" presStyleIdx="0" presStyleCnt="1"/>
      <dgm:spPr/>
    </dgm:pt>
    <dgm:pt modelId="{55C5F2A4-0AC0-488C-A5D4-7549F20EDFE4}" type="pres">
      <dgm:prSet presAssocID="{D0F21FF7-8C24-48EA-9015-E0394A3B2E4B}" presName="theList" presStyleCnt="0"/>
      <dgm:spPr/>
    </dgm:pt>
    <dgm:pt modelId="{C2E3431C-503D-45FB-A4B8-707DD0F53F04}" type="pres">
      <dgm:prSet presAssocID="{6B8608C9-D7E8-4B98-903F-25E4BB15C78E}" presName="aNode" presStyleLbl="fgAcc1" presStyleIdx="0" presStyleCnt="5" custScaleX="139526">
        <dgm:presLayoutVars>
          <dgm:bulletEnabled val="1"/>
        </dgm:presLayoutVars>
      </dgm:prSet>
      <dgm:spPr/>
    </dgm:pt>
    <dgm:pt modelId="{4E0CD094-054E-4E8C-9D23-BFDDBE042395}" type="pres">
      <dgm:prSet presAssocID="{6B8608C9-D7E8-4B98-903F-25E4BB15C78E}" presName="aSpace" presStyleCnt="0"/>
      <dgm:spPr/>
    </dgm:pt>
    <dgm:pt modelId="{60ADE7AB-7EBA-44A1-B0D7-FF57A505E685}" type="pres">
      <dgm:prSet presAssocID="{B99AE410-396A-4330-B56C-BF4F81845D28}" presName="aNode" presStyleLbl="fgAcc1" presStyleIdx="1" presStyleCnt="5" custScaleX="139526">
        <dgm:presLayoutVars>
          <dgm:bulletEnabled val="1"/>
        </dgm:presLayoutVars>
      </dgm:prSet>
      <dgm:spPr/>
    </dgm:pt>
    <dgm:pt modelId="{47609815-BF7E-4088-BFBB-172719451D37}" type="pres">
      <dgm:prSet presAssocID="{B99AE410-396A-4330-B56C-BF4F81845D28}" presName="aSpace" presStyleCnt="0"/>
      <dgm:spPr/>
    </dgm:pt>
    <dgm:pt modelId="{4165DA37-F9AC-4CD8-B0EF-587835BACBF8}" type="pres">
      <dgm:prSet presAssocID="{634B021E-A6F3-418F-9C72-087F65E1037A}" presName="aNode" presStyleLbl="fgAcc1" presStyleIdx="2" presStyleCnt="5" custScaleX="139526">
        <dgm:presLayoutVars>
          <dgm:bulletEnabled val="1"/>
        </dgm:presLayoutVars>
      </dgm:prSet>
      <dgm:spPr/>
    </dgm:pt>
    <dgm:pt modelId="{B1E6C250-AEA2-4982-AB9C-5C88565D0EC2}" type="pres">
      <dgm:prSet presAssocID="{634B021E-A6F3-418F-9C72-087F65E1037A}" presName="aSpace" presStyleCnt="0"/>
      <dgm:spPr/>
    </dgm:pt>
    <dgm:pt modelId="{69B21674-4377-42E0-AC87-FBFAA17E32A2}" type="pres">
      <dgm:prSet presAssocID="{D638B393-1336-41C9-96E0-2A80FF343AFA}" presName="aNode" presStyleLbl="fgAcc1" presStyleIdx="3" presStyleCnt="5" custScaleX="139526">
        <dgm:presLayoutVars>
          <dgm:bulletEnabled val="1"/>
        </dgm:presLayoutVars>
      </dgm:prSet>
      <dgm:spPr/>
    </dgm:pt>
    <dgm:pt modelId="{3EA51EBA-454B-4AFE-A4C4-62C75748F5FB}" type="pres">
      <dgm:prSet presAssocID="{D638B393-1336-41C9-96E0-2A80FF343AFA}" presName="aSpace" presStyleCnt="0"/>
      <dgm:spPr/>
    </dgm:pt>
    <dgm:pt modelId="{AC2E1F2C-A451-4A99-A6C1-38D0FF266B49}" type="pres">
      <dgm:prSet presAssocID="{9E5BA30F-1CF5-48BF-BC20-A0CA870AA5C3}" presName="aNode" presStyleLbl="fgAcc1" presStyleIdx="4" presStyleCnt="5" custScaleX="139526">
        <dgm:presLayoutVars>
          <dgm:bulletEnabled val="1"/>
        </dgm:presLayoutVars>
      </dgm:prSet>
      <dgm:spPr/>
    </dgm:pt>
    <dgm:pt modelId="{7A095FAA-78ED-47EC-A4CE-BE2A0809DB03}" type="pres">
      <dgm:prSet presAssocID="{9E5BA30F-1CF5-48BF-BC20-A0CA870AA5C3}" presName="aSpace" presStyleCnt="0"/>
      <dgm:spPr/>
    </dgm:pt>
  </dgm:ptLst>
  <dgm:cxnLst>
    <dgm:cxn modelId="{2AA47102-5515-4A85-B68E-B1B93E731EC4}" srcId="{D0F21FF7-8C24-48EA-9015-E0394A3B2E4B}" destId="{6B8608C9-D7E8-4B98-903F-25E4BB15C78E}" srcOrd="0" destOrd="0" parTransId="{F5F41293-4B5F-4B56-BDB2-12652C42FAFF}" sibTransId="{6DE9E1AA-F67F-46A6-946B-14B1840EE76F}"/>
    <dgm:cxn modelId="{B4F37312-2320-48C4-B38A-72A3B3AA9357}" srcId="{D0F21FF7-8C24-48EA-9015-E0394A3B2E4B}" destId="{634B021E-A6F3-418F-9C72-087F65E1037A}" srcOrd="2" destOrd="0" parTransId="{6C82DC58-A569-4BD1-A73F-40FC746DFC23}" sibTransId="{4BD68273-382A-40B2-84BB-E1A1F08B1ACC}"/>
    <dgm:cxn modelId="{23466638-8EBC-4ADE-B1F5-231F8327B47B}" type="presOf" srcId="{D0F21FF7-8C24-48EA-9015-E0394A3B2E4B}" destId="{59F30EED-F39C-48C0-BBFF-B0FDFF2EFB0E}" srcOrd="0" destOrd="0" presId="urn:microsoft.com/office/officeart/2005/8/layout/pyramid2"/>
    <dgm:cxn modelId="{93FDA96A-B028-496E-8BAB-3D273AC6D518}" srcId="{D0F21FF7-8C24-48EA-9015-E0394A3B2E4B}" destId="{D638B393-1336-41C9-96E0-2A80FF343AFA}" srcOrd="3" destOrd="0" parTransId="{C16BA39B-0E3C-449A-9767-E0A52D59FEB8}" sibTransId="{559097A9-EEB9-4F2A-9F9B-348CE541C4B7}"/>
    <dgm:cxn modelId="{8A122D52-36EC-4831-B9CA-95A7CC764C7D}" type="presOf" srcId="{9E5BA30F-1CF5-48BF-BC20-A0CA870AA5C3}" destId="{AC2E1F2C-A451-4A99-A6C1-38D0FF266B49}" srcOrd="0" destOrd="0" presId="urn:microsoft.com/office/officeart/2005/8/layout/pyramid2"/>
    <dgm:cxn modelId="{6BD9F688-7D6D-4B2D-8B4B-90B80154910D}" srcId="{D0F21FF7-8C24-48EA-9015-E0394A3B2E4B}" destId="{B99AE410-396A-4330-B56C-BF4F81845D28}" srcOrd="1" destOrd="0" parTransId="{FAA6D3F4-141B-4301-A194-7546E734D3D0}" sibTransId="{E70FD0BD-67E9-4393-88F5-339B00C47619}"/>
    <dgm:cxn modelId="{2EFBDB98-BBA3-4743-A891-9BB314CD27AB}" type="presOf" srcId="{D638B393-1336-41C9-96E0-2A80FF343AFA}" destId="{69B21674-4377-42E0-AC87-FBFAA17E32A2}" srcOrd="0" destOrd="0" presId="urn:microsoft.com/office/officeart/2005/8/layout/pyramid2"/>
    <dgm:cxn modelId="{658572BF-5419-43AD-9C2F-9FF67B0E0B92}" srcId="{D0F21FF7-8C24-48EA-9015-E0394A3B2E4B}" destId="{9E5BA30F-1CF5-48BF-BC20-A0CA870AA5C3}" srcOrd="4" destOrd="0" parTransId="{B6AFFA83-41F5-44FC-94B0-811C3404700D}" sibTransId="{EE8D689E-6AB7-4BB4-9929-5001950A826D}"/>
    <dgm:cxn modelId="{C1E580CB-8D0F-47A0-A44D-733936355388}" type="presOf" srcId="{B99AE410-396A-4330-B56C-BF4F81845D28}" destId="{60ADE7AB-7EBA-44A1-B0D7-FF57A505E685}" srcOrd="0" destOrd="0" presId="urn:microsoft.com/office/officeart/2005/8/layout/pyramid2"/>
    <dgm:cxn modelId="{89552FD3-6986-42CA-AFC3-0AA6B6CE5964}" type="presOf" srcId="{634B021E-A6F3-418F-9C72-087F65E1037A}" destId="{4165DA37-F9AC-4CD8-B0EF-587835BACBF8}" srcOrd="0" destOrd="0" presId="urn:microsoft.com/office/officeart/2005/8/layout/pyramid2"/>
    <dgm:cxn modelId="{53EA03DD-6C95-4884-8CFE-3C5E7D3E320E}" type="presOf" srcId="{6B8608C9-D7E8-4B98-903F-25E4BB15C78E}" destId="{C2E3431C-503D-45FB-A4B8-707DD0F53F04}" srcOrd="0" destOrd="0" presId="urn:microsoft.com/office/officeart/2005/8/layout/pyramid2"/>
    <dgm:cxn modelId="{A367CF9D-F7B6-43C4-BD0C-94806255EA8F}" type="presParOf" srcId="{59F30EED-F39C-48C0-BBFF-B0FDFF2EFB0E}" destId="{437C346F-7710-4D10-827D-F1EB7FD0E4C6}" srcOrd="0" destOrd="0" presId="urn:microsoft.com/office/officeart/2005/8/layout/pyramid2"/>
    <dgm:cxn modelId="{D03636E1-50C8-4A4D-A3CD-1CBDC81C5DE7}" type="presParOf" srcId="{59F30EED-F39C-48C0-BBFF-B0FDFF2EFB0E}" destId="{55C5F2A4-0AC0-488C-A5D4-7549F20EDFE4}" srcOrd="1" destOrd="0" presId="urn:microsoft.com/office/officeart/2005/8/layout/pyramid2"/>
    <dgm:cxn modelId="{AE20CE3E-768E-40AB-BB77-1EC1D9AAB53E}" type="presParOf" srcId="{55C5F2A4-0AC0-488C-A5D4-7549F20EDFE4}" destId="{C2E3431C-503D-45FB-A4B8-707DD0F53F04}" srcOrd="0" destOrd="0" presId="urn:microsoft.com/office/officeart/2005/8/layout/pyramid2"/>
    <dgm:cxn modelId="{7279B6DB-B3AB-4DB3-986C-C27BB2F131F6}" type="presParOf" srcId="{55C5F2A4-0AC0-488C-A5D4-7549F20EDFE4}" destId="{4E0CD094-054E-4E8C-9D23-BFDDBE042395}" srcOrd="1" destOrd="0" presId="urn:microsoft.com/office/officeart/2005/8/layout/pyramid2"/>
    <dgm:cxn modelId="{50AF8ED3-1857-4556-B95B-BC96C1437F18}" type="presParOf" srcId="{55C5F2A4-0AC0-488C-A5D4-7549F20EDFE4}" destId="{60ADE7AB-7EBA-44A1-B0D7-FF57A505E685}" srcOrd="2" destOrd="0" presId="urn:microsoft.com/office/officeart/2005/8/layout/pyramid2"/>
    <dgm:cxn modelId="{17C25D97-B356-4771-83DA-E91C1772C467}" type="presParOf" srcId="{55C5F2A4-0AC0-488C-A5D4-7549F20EDFE4}" destId="{47609815-BF7E-4088-BFBB-172719451D37}" srcOrd="3" destOrd="0" presId="urn:microsoft.com/office/officeart/2005/8/layout/pyramid2"/>
    <dgm:cxn modelId="{804CF242-093E-4F59-8DDF-8912CF803321}" type="presParOf" srcId="{55C5F2A4-0AC0-488C-A5D4-7549F20EDFE4}" destId="{4165DA37-F9AC-4CD8-B0EF-587835BACBF8}" srcOrd="4" destOrd="0" presId="urn:microsoft.com/office/officeart/2005/8/layout/pyramid2"/>
    <dgm:cxn modelId="{FDF4286D-62BD-4E31-8864-41ED2FBE6994}" type="presParOf" srcId="{55C5F2A4-0AC0-488C-A5D4-7549F20EDFE4}" destId="{B1E6C250-AEA2-4982-AB9C-5C88565D0EC2}" srcOrd="5" destOrd="0" presId="urn:microsoft.com/office/officeart/2005/8/layout/pyramid2"/>
    <dgm:cxn modelId="{F68BC4DB-281C-4CCA-B1EE-CC752CDEEE78}" type="presParOf" srcId="{55C5F2A4-0AC0-488C-A5D4-7549F20EDFE4}" destId="{69B21674-4377-42E0-AC87-FBFAA17E32A2}" srcOrd="6" destOrd="0" presId="urn:microsoft.com/office/officeart/2005/8/layout/pyramid2"/>
    <dgm:cxn modelId="{403FB662-4547-437E-AAC8-A577F36297FF}" type="presParOf" srcId="{55C5F2A4-0AC0-488C-A5D4-7549F20EDFE4}" destId="{3EA51EBA-454B-4AFE-A4C4-62C75748F5FB}" srcOrd="7" destOrd="0" presId="urn:microsoft.com/office/officeart/2005/8/layout/pyramid2"/>
    <dgm:cxn modelId="{34C8A4F0-4525-4DE0-BA08-79178E67FF49}" type="presParOf" srcId="{55C5F2A4-0AC0-488C-A5D4-7549F20EDFE4}" destId="{AC2E1F2C-A451-4A99-A6C1-38D0FF266B49}" srcOrd="8" destOrd="0" presId="urn:microsoft.com/office/officeart/2005/8/layout/pyramid2"/>
    <dgm:cxn modelId="{FA73D8CD-F7D8-4B94-B12F-8ACA3F5E3221}" type="presParOf" srcId="{55C5F2A4-0AC0-488C-A5D4-7549F20EDFE4}" destId="{7A095FAA-78ED-47EC-A4CE-BE2A0809DB03}"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C346F-7710-4D10-827D-F1EB7FD0E4C6}">
      <dsp:nvSpPr>
        <dsp:cNvPr id="0" name=""/>
        <dsp:cNvSpPr/>
      </dsp:nvSpPr>
      <dsp:spPr>
        <a:xfrm>
          <a:off x="1376611" y="0"/>
          <a:ext cx="4290872" cy="4290872"/>
        </a:xfrm>
        <a:prstGeom prst="triangle">
          <a:avLst/>
        </a:prstGeom>
        <a:solidFill>
          <a:schemeClr val="accent5">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E3431C-503D-45FB-A4B8-707DD0F53F04}">
      <dsp:nvSpPr>
        <dsp:cNvPr id="0" name=""/>
        <dsp:cNvSpPr/>
      </dsp:nvSpPr>
      <dsp:spPr>
        <a:xfrm>
          <a:off x="2970844" y="429506"/>
          <a:ext cx="3891473" cy="610108"/>
        </a:xfrm>
        <a:prstGeom prst="roundRect">
          <a:avLst/>
        </a:prstGeom>
        <a:solidFill>
          <a:schemeClr val="lt1">
            <a:alpha val="90000"/>
            <a:hueOff val="0"/>
            <a:satOff val="0"/>
            <a:lumOff val="0"/>
            <a:alphaOff val="0"/>
          </a:schemeClr>
        </a:solidFill>
        <a:ln w="12700" cap="flat" cmpd="sng" algn="ctr">
          <a:solidFill>
            <a:schemeClr val="accent5">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Cambria" panose="02040503050406030204" pitchFamily="18" charset="0"/>
              <a:ea typeface="Cambria" panose="02040503050406030204" pitchFamily="18" charset="0"/>
            </a:rPr>
            <a:t>First-Class Functions</a:t>
          </a:r>
        </a:p>
      </dsp:txBody>
      <dsp:txXfrm>
        <a:off x="3000627" y="459289"/>
        <a:ext cx="3831907" cy="550542"/>
      </dsp:txXfrm>
    </dsp:sp>
    <dsp:sp modelId="{60ADE7AB-7EBA-44A1-B0D7-FF57A505E685}">
      <dsp:nvSpPr>
        <dsp:cNvPr id="0" name=""/>
        <dsp:cNvSpPr/>
      </dsp:nvSpPr>
      <dsp:spPr>
        <a:xfrm>
          <a:off x="2970844" y="1115878"/>
          <a:ext cx="3891473" cy="610108"/>
        </a:xfrm>
        <a:prstGeom prst="roundRect">
          <a:avLst/>
        </a:prstGeom>
        <a:solidFill>
          <a:schemeClr val="lt1">
            <a:alpha val="90000"/>
            <a:hueOff val="0"/>
            <a:satOff val="0"/>
            <a:lumOff val="0"/>
            <a:alphaOff val="0"/>
          </a:schemeClr>
        </a:solidFill>
        <a:ln w="12700" cap="flat" cmpd="sng" algn="ctr">
          <a:solidFill>
            <a:schemeClr val="accent5">
              <a:shade val="50000"/>
              <a:hueOff val="131461"/>
              <a:satOff val="-8605"/>
              <a:lumOff val="186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Cambria" panose="02040503050406030204" pitchFamily="18" charset="0"/>
              <a:ea typeface="Cambria" panose="02040503050406030204" pitchFamily="18" charset="0"/>
            </a:rPr>
            <a:t>Function Compositions</a:t>
          </a:r>
          <a:endParaRPr lang="en-US" sz="2000" kern="1200" dirty="0">
            <a:latin typeface="Cambria" panose="02040503050406030204" pitchFamily="18" charset="0"/>
            <a:ea typeface="Cambria" panose="02040503050406030204" pitchFamily="18" charset="0"/>
          </a:endParaRPr>
        </a:p>
      </dsp:txBody>
      <dsp:txXfrm>
        <a:off x="3000627" y="1145661"/>
        <a:ext cx="3831907" cy="550542"/>
      </dsp:txXfrm>
    </dsp:sp>
    <dsp:sp modelId="{4165DA37-F9AC-4CD8-B0EF-587835BACBF8}">
      <dsp:nvSpPr>
        <dsp:cNvPr id="0" name=""/>
        <dsp:cNvSpPr/>
      </dsp:nvSpPr>
      <dsp:spPr>
        <a:xfrm>
          <a:off x="2970844" y="1802250"/>
          <a:ext cx="3891473" cy="610108"/>
        </a:xfrm>
        <a:prstGeom prst="roundRect">
          <a:avLst/>
        </a:prstGeom>
        <a:solidFill>
          <a:schemeClr val="lt1">
            <a:alpha val="90000"/>
            <a:hueOff val="0"/>
            <a:satOff val="0"/>
            <a:lumOff val="0"/>
            <a:alphaOff val="0"/>
          </a:schemeClr>
        </a:solidFill>
        <a:ln w="12700" cap="flat" cmpd="sng" algn="ctr">
          <a:solidFill>
            <a:schemeClr val="accent5">
              <a:shade val="50000"/>
              <a:hueOff val="262921"/>
              <a:satOff val="-17210"/>
              <a:lumOff val="372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Cambria" panose="02040503050406030204" pitchFamily="18" charset="0"/>
              <a:ea typeface="Cambria" panose="02040503050406030204" pitchFamily="18" charset="0"/>
            </a:rPr>
            <a:t>Pure Functions</a:t>
          </a:r>
          <a:endParaRPr lang="en-US" sz="2000" kern="1200" dirty="0">
            <a:latin typeface="Cambria" panose="02040503050406030204" pitchFamily="18" charset="0"/>
            <a:ea typeface="Cambria" panose="02040503050406030204" pitchFamily="18" charset="0"/>
          </a:endParaRPr>
        </a:p>
      </dsp:txBody>
      <dsp:txXfrm>
        <a:off x="3000627" y="1832033"/>
        <a:ext cx="3831907" cy="550542"/>
      </dsp:txXfrm>
    </dsp:sp>
    <dsp:sp modelId="{69B21674-4377-42E0-AC87-FBFAA17E32A2}">
      <dsp:nvSpPr>
        <dsp:cNvPr id="0" name=""/>
        <dsp:cNvSpPr/>
      </dsp:nvSpPr>
      <dsp:spPr>
        <a:xfrm>
          <a:off x="2970844" y="2488621"/>
          <a:ext cx="3891473" cy="610108"/>
        </a:xfrm>
        <a:prstGeom prst="roundRect">
          <a:avLst/>
        </a:prstGeom>
        <a:solidFill>
          <a:schemeClr val="lt1">
            <a:alpha val="90000"/>
            <a:hueOff val="0"/>
            <a:satOff val="0"/>
            <a:lumOff val="0"/>
            <a:alphaOff val="0"/>
          </a:schemeClr>
        </a:solidFill>
        <a:ln w="12700" cap="flat" cmpd="sng" algn="ctr">
          <a:solidFill>
            <a:schemeClr val="accent5">
              <a:shade val="50000"/>
              <a:hueOff val="262921"/>
              <a:satOff val="-17210"/>
              <a:lumOff val="372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Cambria" panose="02040503050406030204" pitchFamily="18" charset="0"/>
              <a:ea typeface="Cambria" panose="02040503050406030204" pitchFamily="18" charset="0"/>
            </a:rPr>
            <a:t>Immutability</a:t>
          </a:r>
          <a:endParaRPr lang="en-US" sz="2000" kern="1200" dirty="0">
            <a:latin typeface="Cambria" panose="02040503050406030204" pitchFamily="18" charset="0"/>
            <a:ea typeface="Cambria" panose="02040503050406030204" pitchFamily="18" charset="0"/>
          </a:endParaRPr>
        </a:p>
      </dsp:txBody>
      <dsp:txXfrm>
        <a:off x="3000627" y="2518404"/>
        <a:ext cx="3831907" cy="550542"/>
      </dsp:txXfrm>
    </dsp:sp>
    <dsp:sp modelId="{AC2E1F2C-A451-4A99-A6C1-38D0FF266B49}">
      <dsp:nvSpPr>
        <dsp:cNvPr id="0" name=""/>
        <dsp:cNvSpPr/>
      </dsp:nvSpPr>
      <dsp:spPr>
        <a:xfrm>
          <a:off x="2970844" y="3174993"/>
          <a:ext cx="3891473" cy="610108"/>
        </a:xfrm>
        <a:prstGeom prst="roundRect">
          <a:avLst/>
        </a:prstGeom>
        <a:solidFill>
          <a:schemeClr val="lt1">
            <a:alpha val="90000"/>
            <a:hueOff val="0"/>
            <a:satOff val="0"/>
            <a:lumOff val="0"/>
            <a:alphaOff val="0"/>
          </a:schemeClr>
        </a:solidFill>
        <a:ln w="12700" cap="flat" cmpd="sng" algn="ctr">
          <a:solidFill>
            <a:schemeClr val="accent5">
              <a:shade val="50000"/>
              <a:hueOff val="131461"/>
              <a:satOff val="-8605"/>
              <a:lumOff val="186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Cambria" panose="02040503050406030204" pitchFamily="18" charset="0"/>
              <a:ea typeface="Cambria" panose="02040503050406030204" pitchFamily="18" charset="0"/>
            </a:rPr>
            <a:t>Higher-Order Functions</a:t>
          </a:r>
          <a:endParaRPr lang="en-US" sz="2000" kern="1200" dirty="0">
            <a:latin typeface="Cambria" panose="02040503050406030204" pitchFamily="18" charset="0"/>
            <a:ea typeface="Cambria" panose="02040503050406030204" pitchFamily="18" charset="0"/>
          </a:endParaRPr>
        </a:p>
      </dsp:txBody>
      <dsp:txXfrm>
        <a:off x="3000627" y="3204776"/>
        <a:ext cx="3831907" cy="55054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11/10/2022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449970" y="464501"/>
            <a:ext cx="9823998" cy="769495"/>
          </a:xfrm>
        </p:spPr>
        <p:txBody>
          <a:bodyPr anchor="t">
            <a:noAutofit/>
          </a:bodyPr>
          <a:lstStyle>
            <a:lvl1pPr>
              <a:defRPr sz="4000">
                <a:solidFill>
                  <a:schemeClr val="accent6"/>
                </a:solidFill>
                <a:latin typeface="Cambria" panose="02040503050406030204" pitchFamily="18" charset="0"/>
                <a:ea typeface="Cambria" panose="02040503050406030204" pitchFamily="18" charset="0"/>
              </a:defRPr>
            </a:lvl1pPr>
          </a:lstStyle>
          <a:p>
            <a:r>
              <a:rPr lang="en-US" dirty="0"/>
              <a:t>Click to edit Master title style</a:t>
            </a:r>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
        <p:nvSpPr>
          <p:cNvPr id="5" name="Text Placeholder 4">
            <a:extLst>
              <a:ext uri="{FF2B5EF4-FFF2-40B4-BE49-F238E27FC236}">
                <a16:creationId xmlns:a16="http://schemas.microsoft.com/office/drawing/2014/main" id="{5F6C6B60-B054-CC8A-A759-975DE5559209}"/>
              </a:ext>
            </a:extLst>
          </p:cNvPr>
          <p:cNvSpPr>
            <a:spLocks noGrp="1"/>
          </p:cNvSpPr>
          <p:nvPr>
            <p:ph type="body" sz="quarter" idx="51"/>
          </p:nvPr>
        </p:nvSpPr>
        <p:spPr>
          <a:xfrm>
            <a:off x="449263" y="1358900"/>
            <a:ext cx="6951662" cy="4730750"/>
          </a:xfr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Shape 5">
            <a:extLst>
              <a:ext uri="{FF2B5EF4-FFF2-40B4-BE49-F238E27FC236}">
                <a16:creationId xmlns:a16="http://schemas.microsoft.com/office/drawing/2014/main" id="{F13B5721-270A-3AEC-1BAC-62641CE2B372}"/>
              </a:ext>
            </a:extLst>
          </p:cNvPr>
          <p:cNvSpPr/>
          <p:nvPr userDrawn="1"/>
        </p:nvSpPr>
        <p:spPr>
          <a:xfrm>
            <a:off x="10677427" y="1694931"/>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6">
            <a:extLst>
              <a:ext uri="{FF2B5EF4-FFF2-40B4-BE49-F238E27FC236}">
                <a16:creationId xmlns:a16="http://schemas.microsoft.com/office/drawing/2014/main" id="{424D972A-3E20-248C-E0EC-0E11159EECBC}"/>
              </a:ext>
            </a:extLst>
          </p:cNvPr>
          <p:cNvSpPr/>
          <p:nvPr userDrawn="1"/>
        </p:nvSpPr>
        <p:spPr>
          <a:xfrm>
            <a:off x="8057797" y="2409327"/>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9" name="Freeform: Shape 7">
            <a:extLst>
              <a:ext uri="{FF2B5EF4-FFF2-40B4-BE49-F238E27FC236}">
                <a16:creationId xmlns:a16="http://schemas.microsoft.com/office/drawing/2014/main" id="{8FDA1F65-1C1D-9DFA-0775-10B5ED801FD8}"/>
              </a:ext>
            </a:extLst>
          </p:cNvPr>
          <p:cNvSpPr/>
          <p:nvPr userDrawn="1"/>
        </p:nvSpPr>
        <p:spPr>
          <a:xfrm>
            <a:off x="7592570" y="4429967"/>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Freeform: Shape 11">
            <a:extLst>
              <a:ext uri="{FF2B5EF4-FFF2-40B4-BE49-F238E27FC236}">
                <a16:creationId xmlns:a16="http://schemas.microsoft.com/office/drawing/2014/main" id="{38562665-2EAE-FC8E-E8C3-70AE329EFE0D}"/>
              </a:ext>
            </a:extLst>
          </p:cNvPr>
          <p:cNvSpPr/>
          <p:nvPr userDrawn="1"/>
        </p:nvSpPr>
        <p:spPr>
          <a:xfrm>
            <a:off x="9751783" y="5634577"/>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681742"/>
          </a:xfrm>
          <a:prstGeom prst="rect">
            <a:avLst/>
          </a:prstGeom>
        </p:spPr>
        <p:txBody>
          <a:bodyPr vert="horz" lIns="91440" tIns="45720" rIns="91440" bIns="45720" rtlCol="0" anchor="t">
            <a:noAutofit/>
          </a:bodyPr>
          <a:lstStyle>
            <a:lvl1pPr>
              <a:defRPr sz="4000">
                <a:solidFill>
                  <a:schemeClr val="accent6"/>
                </a:solidFill>
                <a:latin typeface="Cambria" panose="02040503050406030204" pitchFamily="18" charset="0"/>
                <a:ea typeface="Cambria" panose="02040503050406030204" pitchFamily="18" charset="0"/>
              </a:defRPr>
            </a:lvl1pPr>
          </a:lstStyle>
          <a:p>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
        <p:nvSpPr>
          <p:cNvPr id="6" name="Text Placeholder 5">
            <a:extLst>
              <a:ext uri="{FF2B5EF4-FFF2-40B4-BE49-F238E27FC236}">
                <a16:creationId xmlns:a16="http://schemas.microsoft.com/office/drawing/2014/main" id="{E4C630E3-F490-8776-09C6-1EF3B67EB880}"/>
              </a:ext>
            </a:extLst>
          </p:cNvPr>
          <p:cNvSpPr>
            <a:spLocks noGrp="1"/>
          </p:cNvSpPr>
          <p:nvPr>
            <p:ph type="body" sz="quarter" idx="30"/>
          </p:nvPr>
        </p:nvSpPr>
        <p:spPr>
          <a:xfrm>
            <a:off x="581025" y="1509713"/>
            <a:ext cx="10890250" cy="4625975"/>
          </a:xfrm>
        </p:spPr>
        <p:txBody>
          <a:bodyPr/>
          <a:lstStyle>
            <a:lvl1pPr>
              <a:lnSpc>
                <a:spcPts val="2500"/>
              </a:lnSpc>
              <a:defRPr sz="2000">
                <a:latin typeface="Cambria" panose="02040503050406030204" pitchFamily="18" charset="0"/>
                <a:ea typeface="Cambria" panose="02040503050406030204" pitchFamily="18" charset="0"/>
              </a:defRPr>
            </a:lvl1pPr>
            <a:lvl2pPr>
              <a:lnSpc>
                <a:spcPts val="2500"/>
              </a:lnSpc>
              <a:defRPr sz="2000">
                <a:latin typeface="Cambria" panose="02040503050406030204" pitchFamily="18" charset="0"/>
                <a:ea typeface="Cambria" panose="02040503050406030204" pitchFamily="18" charset="0"/>
              </a:defRPr>
            </a:lvl2pPr>
            <a:lvl3pPr>
              <a:lnSpc>
                <a:spcPts val="2500"/>
              </a:lnSpc>
              <a:defRPr sz="2000">
                <a:latin typeface="Cambria" panose="02040503050406030204" pitchFamily="18" charset="0"/>
                <a:ea typeface="Cambria" panose="02040503050406030204" pitchFamily="18" charset="0"/>
              </a:defRPr>
            </a:lvl3pPr>
            <a:lvl4pPr>
              <a:lnSpc>
                <a:spcPts val="2500"/>
              </a:lnSpc>
              <a:defRPr sz="2000">
                <a:latin typeface="Cambria" panose="02040503050406030204" pitchFamily="18" charset="0"/>
                <a:ea typeface="Cambria" panose="02040503050406030204" pitchFamily="18" charset="0"/>
              </a:defRPr>
            </a:lvl4pPr>
            <a:lvl5pPr>
              <a:lnSpc>
                <a:spcPts val="2500"/>
              </a:lnSpc>
              <a:defRPr sz="2000">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480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dirty="0"/>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681742"/>
          </a:xfrm>
          <a:prstGeom prst="rect">
            <a:avLst/>
          </a:prstGeom>
        </p:spPr>
        <p:txBody>
          <a:bodyPr vert="horz" lIns="91440" tIns="45720" rIns="91440" bIns="45720" rtlCol="0" anchor="t">
            <a:noAutofit/>
          </a:bodyPr>
          <a:lstStyle>
            <a:lvl1pPr>
              <a:defRPr sz="4000">
                <a:solidFill>
                  <a:schemeClr val="accent6"/>
                </a:solidFill>
                <a:latin typeface="Cambria" panose="02040503050406030204" pitchFamily="18" charset="0"/>
                <a:ea typeface="Cambria" panose="02040503050406030204" pitchFamily="18" charset="0"/>
              </a:defRPr>
            </a:lvl1pPr>
          </a:lstStyle>
          <a:p>
            <a:r>
              <a:rPr lang="en-US"/>
              <a:t>Click to edit Master title style</a:t>
            </a:r>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
        <p:nvSpPr>
          <p:cNvPr id="6" name="Text Placeholder 5">
            <a:extLst>
              <a:ext uri="{FF2B5EF4-FFF2-40B4-BE49-F238E27FC236}">
                <a16:creationId xmlns:a16="http://schemas.microsoft.com/office/drawing/2014/main" id="{E4C630E3-F490-8776-09C6-1EF3B67EB880}"/>
              </a:ext>
            </a:extLst>
          </p:cNvPr>
          <p:cNvSpPr>
            <a:spLocks noGrp="1"/>
          </p:cNvSpPr>
          <p:nvPr>
            <p:ph type="body" sz="quarter" idx="30"/>
          </p:nvPr>
        </p:nvSpPr>
        <p:spPr>
          <a:xfrm>
            <a:off x="581025" y="1509713"/>
            <a:ext cx="10890250" cy="4625975"/>
          </a:xfrm>
        </p:spPr>
        <p:txBody>
          <a:bodyPr/>
          <a:lstStyle>
            <a:lvl1pPr>
              <a:lnSpc>
                <a:spcPts val="2500"/>
              </a:lnSpc>
              <a:defRPr sz="2000">
                <a:latin typeface="Cambria" panose="02040503050406030204" pitchFamily="18" charset="0"/>
                <a:ea typeface="Cambria" panose="02040503050406030204" pitchFamily="18" charset="0"/>
              </a:defRPr>
            </a:lvl1pPr>
            <a:lvl2pPr>
              <a:lnSpc>
                <a:spcPts val="2500"/>
              </a:lnSpc>
              <a:defRPr sz="2000">
                <a:latin typeface="Cambria" panose="02040503050406030204" pitchFamily="18" charset="0"/>
                <a:ea typeface="Cambria" panose="02040503050406030204" pitchFamily="18" charset="0"/>
              </a:defRPr>
            </a:lvl2pPr>
            <a:lvl3pPr>
              <a:lnSpc>
                <a:spcPts val="2500"/>
              </a:lnSpc>
              <a:defRPr sz="2000">
                <a:latin typeface="Cambria" panose="02040503050406030204" pitchFamily="18" charset="0"/>
                <a:ea typeface="Cambria" panose="02040503050406030204" pitchFamily="18" charset="0"/>
              </a:defRPr>
            </a:lvl3pPr>
            <a:lvl4pPr>
              <a:lnSpc>
                <a:spcPts val="2500"/>
              </a:lnSpc>
              <a:defRPr sz="2000">
                <a:latin typeface="Cambria" panose="02040503050406030204" pitchFamily="18" charset="0"/>
                <a:ea typeface="Cambria" panose="02040503050406030204" pitchFamily="18" charset="0"/>
              </a:defRPr>
            </a:lvl4pPr>
            <a:lvl5pPr>
              <a:lnSpc>
                <a:spcPts val="2500"/>
              </a:lnSpc>
              <a:defRPr sz="2000">
                <a:latin typeface="Cambria" panose="02040503050406030204" pitchFamily="18" charset="0"/>
                <a:ea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9" r:id="rId16"/>
    <p:sldLayoutId id="2147483665" r:id="rId17"/>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7.xml"/><Relationship Id="rId5" Type="http://schemas.openxmlformats.org/officeDocument/2006/relationships/image" Target="../media/image6.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930782" y="1935198"/>
            <a:ext cx="5811775" cy="2057441"/>
          </a:xfrm>
        </p:spPr>
        <p:txBody>
          <a:bodyPr/>
          <a:lstStyle/>
          <a:p>
            <a:r>
              <a:rPr lang="en-US" altLang="zh-CN" dirty="0">
                <a:latin typeface="Cambria" panose="02040503050406030204" pitchFamily="18" charset="0"/>
                <a:ea typeface="Cambria" panose="02040503050406030204" pitchFamily="18" charset="0"/>
              </a:rPr>
              <a:t>Lambda Expressions</a:t>
            </a:r>
            <a:endParaRPr lang="en-US" dirty="0">
              <a:latin typeface="Cambria" panose="02040503050406030204" pitchFamily="18" charset="0"/>
              <a:ea typeface="Cambria" panose="02040503050406030204" pitchFamily="18" charset="0"/>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30696" y="4312043"/>
            <a:ext cx="3959679" cy="493222"/>
          </a:xfrm>
        </p:spPr>
        <p:txBody>
          <a:bodyPr/>
          <a:lstStyle/>
          <a:p>
            <a:r>
              <a:rPr lang="en-US" sz="2400" b="1" dirty="0">
                <a:latin typeface="Cambria" panose="02040503050406030204" pitchFamily="18" charset="0"/>
                <a:ea typeface="Cambria" panose="02040503050406030204" pitchFamily="18" charset="0"/>
              </a:rPr>
              <a:t>Bhawna Gunwani</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E4D4-C9EB-545F-3A46-423EAFAD308F}"/>
              </a:ext>
            </a:extLst>
          </p:cNvPr>
          <p:cNvSpPr>
            <a:spLocks noGrp="1"/>
          </p:cNvSpPr>
          <p:nvPr>
            <p:ph type="title"/>
          </p:nvPr>
        </p:nvSpPr>
        <p:spPr/>
        <p:txBody>
          <a:bodyPr/>
          <a:lstStyle/>
          <a:p>
            <a:r>
              <a:rPr lang="en-US" dirty="0"/>
              <a:t>Overview</a:t>
            </a:r>
          </a:p>
        </p:txBody>
      </p:sp>
      <p:sp>
        <p:nvSpPr>
          <p:cNvPr id="3" name="Footer Placeholder 2">
            <a:extLst>
              <a:ext uri="{FF2B5EF4-FFF2-40B4-BE49-F238E27FC236}">
                <a16:creationId xmlns:a16="http://schemas.microsoft.com/office/drawing/2014/main" id="{E3A40226-314F-2939-29B5-5CF2B12749DF}"/>
              </a:ext>
            </a:extLst>
          </p:cNvPr>
          <p:cNvSpPr>
            <a:spLocks noGrp="1"/>
          </p:cNvSpPr>
          <p:nvPr>
            <p:ph type="ftr" sz="quarter" idx="49"/>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C99F05E-9F29-6BB3-DF19-3AEF9325DF56}"/>
              </a:ext>
            </a:extLst>
          </p:cNvPr>
          <p:cNvSpPr>
            <a:spLocks noGrp="1"/>
          </p:cNvSpPr>
          <p:nvPr>
            <p:ph type="sldNum" sz="quarter" idx="50"/>
          </p:nvPr>
        </p:nvSpPr>
        <p:spPr/>
        <p:txBody>
          <a:bodyPr/>
          <a:lstStyle/>
          <a:p>
            <a:fld id="{47FEACEE-25B4-4A2D-B147-27296E36371D}" type="slidenum">
              <a:rPr lang="en-US" altLang="zh-CN" smtClean="0"/>
              <a:pPr/>
              <a:t>2</a:t>
            </a:fld>
            <a:endParaRPr lang="en-US" altLang="zh-CN" dirty="0"/>
          </a:p>
        </p:txBody>
      </p:sp>
      <p:sp>
        <p:nvSpPr>
          <p:cNvPr id="5" name="Text Placeholder 4">
            <a:extLst>
              <a:ext uri="{FF2B5EF4-FFF2-40B4-BE49-F238E27FC236}">
                <a16:creationId xmlns:a16="http://schemas.microsoft.com/office/drawing/2014/main" id="{30D149EC-9F76-AD26-6993-6F7E75AB84DE}"/>
              </a:ext>
            </a:extLst>
          </p:cNvPr>
          <p:cNvSpPr>
            <a:spLocks noGrp="1"/>
          </p:cNvSpPr>
          <p:nvPr>
            <p:ph type="body" sz="quarter" idx="51"/>
          </p:nvPr>
        </p:nvSpPr>
        <p:spPr/>
        <p:txBody>
          <a:bodyPr/>
          <a:lstStyle/>
          <a:p>
            <a:pPr marL="0" indent="0" algn="just">
              <a:lnSpc>
                <a:spcPts val="3000"/>
              </a:lnSpc>
              <a:buNone/>
            </a:pPr>
            <a:r>
              <a:rPr lang="en-US" dirty="0">
                <a:solidFill>
                  <a:srgbClr val="61738E"/>
                </a:solidFill>
              </a:rPr>
              <a:t>Lambda expression in java is an anonymous function that does not need to define the data type of input parameters and does not need to have a return type. Lambda expression in java implements the functional interface and it can be treated as any other java object. It can be used to create threads, comparators and can be used to add event Listeners.</a:t>
            </a:r>
          </a:p>
        </p:txBody>
      </p:sp>
    </p:spTree>
    <p:extLst>
      <p:ext uri="{BB962C8B-B14F-4D97-AF65-F5344CB8AC3E}">
        <p14:creationId xmlns:p14="http://schemas.microsoft.com/office/powerpoint/2010/main" val="203257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15B8-D90F-CE8D-023F-F7BE935E5C54}"/>
              </a:ext>
            </a:extLst>
          </p:cNvPr>
          <p:cNvSpPr>
            <a:spLocks noGrp="1"/>
          </p:cNvSpPr>
          <p:nvPr>
            <p:ph type="title"/>
          </p:nvPr>
        </p:nvSpPr>
        <p:spPr/>
        <p:txBody>
          <a:bodyPr/>
          <a:lstStyle/>
          <a:p>
            <a:r>
              <a:rPr lang="en-US" dirty="0"/>
              <a:t>What are Lambda Expressions?</a:t>
            </a:r>
          </a:p>
        </p:txBody>
      </p:sp>
      <p:sp>
        <p:nvSpPr>
          <p:cNvPr id="3" name="Footer Placeholder 2">
            <a:extLst>
              <a:ext uri="{FF2B5EF4-FFF2-40B4-BE49-F238E27FC236}">
                <a16:creationId xmlns:a16="http://schemas.microsoft.com/office/drawing/2014/main" id="{7666936C-E432-FEB8-25D1-4B77510996F7}"/>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6C685DF-1C7D-AC0C-4969-6132F6371FC2}"/>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sp>
        <p:nvSpPr>
          <p:cNvPr id="5" name="Text Placeholder 4">
            <a:extLst>
              <a:ext uri="{FF2B5EF4-FFF2-40B4-BE49-F238E27FC236}">
                <a16:creationId xmlns:a16="http://schemas.microsoft.com/office/drawing/2014/main" id="{75943459-92D1-EE99-0E65-E26542F69EA8}"/>
              </a:ext>
            </a:extLst>
          </p:cNvPr>
          <p:cNvSpPr>
            <a:spLocks noGrp="1"/>
          </p:cNvSpPr>
          <p:nvPr>
            <p:ph type="body" sz="quarter" idx="30"/>
          </p:nvPr>
        </p:nvSpPr>
        <p:spPr/>
        <p:txBody>
          <a:bodyPr/>
          <a:lstStyle/>
          <a:p>
            <a:r>
              <a:rPr lang="en-US" b="0" i="0" dirty="0">
                <a:solidFill>
                  <a:srgbClr val="61738E"/>
                </a:solidFill>
                <a:effectLst/>
              </a:rPr>
              <a:t>Lambda is extremely beneficial for functional programming approaches.</a:t>
            </a:r>
          </a:p>
          <a:p>
            <a:r>
              <a:rPr lang="en-US" b="0" i="0" dirty="0">
                <a:solidFill>
                  <a:srgbClr val="61738E"/>
                </a:solidFill>
                <a:effectLst/>
              </a:rPr>
              <a:t>Functional programming seeks to apply and combine functions to create programs.</a:t>
            </a:r>
          </a:p>
          <a:p>
            <a:r>
              <a:rPr lang="en-US" b="0" i="0" dirty="0">
                <a:solidFill>
                  <a:srgbClr val="61738E"/>
                </a:solidFill>
                <a:effectLst/>
              </a:rPr>
              <a:t>Lambda expression in java is an anonymous or unnamed function.</a:t>
            </a:r>
          </a:p>
          <a:p>
            <a:r>
              <a:rPr lang="en-US" dirty="0">
                <a:solidFill>
                  <a:srgbClr val="61738E"/>
                </a:solidFill>
              </a:rPr>
              <a:t>This function </a:t>
            </a:r>
            <a:r>
              <a:rPr lang="en-US" b="0" i="0" dirty="0">
                <a:solidFill>
                  <a:srgbClr val="61738E"/>
                </a:solidFill>
                <a:effectLst/>
              </a:rPr>
              <a:t>does not need to define the data type of parameters  and return type of function.</a:t>
            </a:r>
          </a:p>
          <a:p>
            <a:r>
              <a:rPr lang="en-US" b="0" i="0" dirty="0">
                <a:solidFill>
                  <a:srgbClr val="61738E"/>
                </a:solidFill>
                <a:effectLst/>
              </a:rPr>
              <a:t>Lambda expression implements the </a:t>
            </a:r>
            <a:r>
              <a:rPr lang="en-US" b="1" i="1" dirty="0">
                <a:effectLst/>
              </a:rPr>
              <a:t>functional interface</a:t>
            </a:r>
            <a:r>
              <a:rPr lang="en-US" b="0" i="0" dirty="0">
                <a:effectLst/>
              </a:rPr>
              <a:t>,</a:t>
            </a:r>
            <a:r>
              <a:rPr lang="en-US" b="0" i="0" dirty="0">
                <a:solidFill>
                  <a:srgbClr val="61738E"/>
                </a:solidFill>
                <a:effectLst/>
              </a:rPr>
              <a:t> and it can be treated as java object. </a:t>
            </a:r>
          </a:p>
          <a:p>
            <a:r>
              <a:rPr lang="en-US" b="0" i="0" dirty="0">
                <a:solidFill>
                  <a:srgbClr val="61738E"/>
                </a:solidFill>
                <a:effectLst/>
              </a:rPr>
              <a:t>It can be used to create threads, comparators and can be used to add event Listeners.</a:t>
            </a:r>
          </a:p>
          <a:p>
            <a:r>
              <a:rPr lang="en-US" dirty="0">
                <a:solidFill>
                  <a:srgbClr val="61738E"/>
                </a:solidFill>
              </a:rPr>
              <a:t>Lambda expressions are used to replicate the functionality of an anonymous class.</a:t>
            </a:r>
          </a:p>
          <a:p>
            <a:pPr>
              <a:lnSpc>
                <a:spcPts val="3000"/>
              </a:lnSpc>
            </a:pPr>
            <a:r>
              <a:rPr lang="en-US" dirty="0">
                <a:solidFill>
                  <a:srgbClr val="61738E"/>
                </a:solidFill>
              </a:rPr>
              <a:t>They're ideal for repeating simple behaviors that may be utilized throughout the program, like adding two values without modifying the input data.</a:t>
            </a:r>
          </a:p>
        </p:txBody>
      </p:sp>
    </p:spTree>
    <p:extLst>
      <p:ext uri="{BB962C8B-B14F-4D97-AF65-F5344CB8AC3E}">
        <p14:creationId xmlns:p14="http://schemas.microsoft.com/office/powerpoint/2010/main" val="351649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C0C8-65D6-9544-9797-6CE2B65584D7}"/>
              </a:ext>
            </a:extLst>
          </p:cNvPr>
          <p:cNvSpPr>
            <a:spLocks noGrp="1"/>
          </p:cNvSpPr>
          <p:nvPr>
            <p:ph type="title"/>
          </p:nvPr>
        </p:nvSpPr>
        <p:spPr>
          <a:xfrm>
            <a:off x="512572" y="3435545"/>
            <a:ext cx="4423322" cy="1740114"/>
          </a:xfrm>
        </p:spPr>
        <p:txBody>
          <a:bodyPr/>
          <a:lstStyle/>
          <a:p>
            <a:pPr algn="just">
              <a:lnSpc>
                <a:spcPts val="3000"/>
              </a:lnSpc>
              <a:spcBef>
                <a:spcPts val="1000"/>
              </a:spcBef>
            </a:pPr>
            <a:r>
              <a:rPr lang="en-US" sz="2000" b="0" dirty="0">
                <a:solidFill>
                  <a:srgbClr val="61738E"/>
                </a:solidFill>
                <a:latin typeface="Cambria" panose="02040503050406030204" pitchFamily="18" charset="0"/>
                <a:ea typeface="Cambria" panose="02040503050406030204" pitchFamily="18" charset="0"/>
                <a:cs typeface="+mn-cs"/>
              </a:rPr>
              <a:t>A class that has no name is known as an anonymous inner class in Java. It should be used if you must override a method of class or interface.</a:t>
            </a:r>
          </a:p>
        </p:txBody>
      </p:sp>
      <p:sp>
        <p:nvSpPr>
          <p:cNvPr id="8" name="Footer Placeholder 7">
            <a:extLst>
              <a:ext uri="{FF2B5EF4-FFF2-40B4-BE49-F238E27FC236}">
                <a16:creationId xmlns:a16="http://schemas.microsoft.com/office/drawing/2014/main" id="{530955E9-4FDD-0722-7916-5A72C3084142}"/>
              </a:ext>
            </a:extLst>
          </p:cNvPr>
          <p:cNvSpPr>
            <a:spLocks noGrp="1"/>
          </p:cNvSpPr>
          <p:nvPr>
            <p:ph type="ftr" sz="quarter" idx="33"/>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AFE864F3-E328-2ACA-059C-5027B0D51F37}"/>
              </a:ext>
            </a:extLst>
          </p:cNvPr>
          <p:cNvSpPr>
            <a:spLocks noGrp="1"/>
          </p:cNvSpPr>
          <p:nvPr>
            <p:ph type="sldNum" sz="quarter" idx="34"/>
          </p:nvPr>
        </p:nvSpPr>
        <p:spPr/>
        <p:txBody>
          <a:bodyPr/>
          <a:lstStyle/>
          <a:p>
            <a:fld id="{47FEACEE-25B4-4A2D-B147-27296E36371D}" type="slidenum">
              <a:rPr lang="en-US" altLang="zh-CN" smtClean="0"/>
              <a:pPr/>
              <a:t>4</a:t>
            </a:fld>
            <a:endParaRPr lang="en-US" altLang="zh-CN" dirty="0"/>
          </a:p>
        </p:txBody>
      </p:sp>
      <p:sp>
        <p:nvSpPr>
          <p:cNvPr id="10" name="Title 1">
            <a:extLst>
              <a:ext uri="{FF2B5EF4-FFF2-40B4-BE49-F238E27FC236}">
                <a16:creationId xmlns:a16="http://schemas.microsoft.com/office/drawing/2014/main" id="{F0640EC3-A7F5-0440-C6AA-AF3BA9401A10}"/>
              </a:ext>
            </a:extLst>
          </p:cNvPr>
          <p:cNvSpPr txBox="1">
            <a:spLocks/>
          </p:cNvSpPr>
          <p:nvPr/>
        </p:nvSpPr>
        <p:spPr>
          <a:xfrm>
            <a:off x="512572" y="2873829"/>
            <a:ext cx="4423322" cy="7094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just">
              <a:lnSpc>
                <a:spcPts val="3000"/>
              </a:lnSpc>
              <a:spcBef>
                <a:spcPts val="1000"/>
              </a:spcBef>
            </a:pPr>
            <a:r>
              <a:rPr lang="en-US" sz="2400" dirty="0">
                <a:solidFill>
                  <a:srgbClr val="61738E"/>
                </a:solidFill>
                <a:latin typeface="Cambria" panose="02040503050406030204" pitchFamily="18" charset="0"/>
                <a:ea typeface="Cambria" panose="02040503050406030204" pitchFamily="18" charset="0"/>
                <a:cs typeface="+mn-cs"/>
              </a:rPr>
              <a:t>Point to be noted..</a:t>
            </a:r>
          </a:p>
        </p:txBody>
      </p:sp>
    </p:spTree>
    <p:extLst>
      <p:ext uri="{BB962C8B-B14F-4D97-AF65-F5344CB8AC3E}">
        <p14:creationId xmlns:p14="http://schemas.microsoft.com/office/powerpoint/2010/main" val="278852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D39E-0AB7-51F8-AB26-2F7D96686BAB}"/>
              </a:ext>
            </a:extLst>
          </p:cNvPr>
          <p:cNvSpPr>
            <a:spLocks noGrp="1"/>
          </p:cNvSpPr>
          <p:nvPr>
            <p:ph type="title"/>
          </p:nvPr>
        </p:nvSpPr>
        <p:spPr/>
        <p:txBody>
          <a:bodyPr/>
          <a:lstStyle/>
          <a:p>
            <a:r>
              <a:rPr lang="en-US" dirty="0"/>
              <a:t>Advantage of Lambda Expressions</a:t>
            </a:r>
          </a:p>
        </p:txBody>
      </p:sp>
      <p:sp>
        <p:nvSpPr>
          <p:cNvPr id="3" name="Footer Placeholder 2">
            <a:extLst>
              <a:ext uri="{FF2B5EF4-FFF2-40B4-BE49-F238E27FC236}">
                <a16:creationId xmlns:a16="http://schemas.microsoft.com/office/drawing/2014/main" id="{2ECF3FDA-6063-334A-904B-F6453DBDDA7F}"/>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3AAE830-673D-655D-3500-5D3DDE603803}"/>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5" name="Text Placeholder 4">
            <a:extLst>
              <a:ext uri="{FF2B5EF4-FFF2-40B4-BE49-F238E27FC236}">
                <a16:creationId xmlns:a16="http://schemas.microsoft.com/office/drawing/2014/main" id="{92713E08-5EAE-210F-2A9B-C6F28F000151}"/>
              </a:ext>
            </a:extLst>
          </p:cNvPr>
          <p:cNvSpPr>
            <a:spLocks noGrp="1"/>
          </p:cNvSpPr>
          <p:nvPr>
            <p:ph type="body" sz="quarter" idx="30"/>
          </p:nvPr>
        </p:nvSpPr>
        <p:spPr/>
        <p:txBody>
          <a:bodyPr/>
          <a:lstStyle/>
          <a:p>
            <a:pPr algn="l"/>
            <a:r>
              <a:rPr lang="en-US" b="0" i="0" dirty="0">
                <a:solidFill>
                  <a:srgbClr val="61738E"/>
                </a:solidFill>
                <a:effectLst/>
              </a:rPr>
              <a:t>Lambda expression is that it reduces the amount of code. </a:t>
            </a:r>
          </a:p>
          <a:p>
            <a:pPr algn="l"/>
            <a:r>
              <a:rPr lang="en-US" b="0" i="0" dirty="0">
                <a:solidFill>
                  <a:srgbClr val="61738E"/>
                </a:solidFill>
                <a:effectLst/>
              </a:rPr>
              <a:t>Lambda Makes it easy to work with stream APIs and when doing bulk operations on collections.</a:t>
            </a:r>
          </a:p>
          <a:p>
            <a:pPr algn="l"/>
            <a:r>
              <a:rPr lang="en-US" b="0" i="0" dirty="0">
                <a:solidFill>
                  <a:srgbClr val="61738E"/>
                </a:solidFill>
                <a:effectLst/>
              </a:rPr>
              <a:t> we can obtain higher parallel processing by leveraging the Stream API and lambda expressions. </a:t>
            </a:r>
          </a:p>
          <a:p>
            <a:pPr algn="l"/>
            <a:r>
              <a:rPr lang="en-US" b="0" i="0" dirty="0">
                <a:solidFill>
                  <a:srgbClr val="61738E"/>
                </a:solidFill>
                <a:effectLst/>
              </a:rPr>
              <a:t>Lambda expressions aid in collection internal iteration rather than external iteration.</a:t>
            </a:r>
          </a:p>
          <a:p>
            <a:r>
              <a:rPr lang="en-US" dirty="0">
                <a:solidFill>
                  <a:srgbClr val="61738E"/>
                </a:solidFill>
              </a:rPr>
              <a:t>They're ideal for repeating simple behaviors that may be utilized throughout the program.</a:t>
            </a:r>
            <a:endParaRPr lang="en-US" b="0" i="0" dirty="0">
              <a:solidFill>
                <a:srgbClr val="61738E"/>
              </a:solidFill>
              <a:effectLst/>
            </a:endParaRPr>
          </a:p>
          <a:p>
            <a:endParaRPr lang="en-US" dirty="0"/>
          </a:p>
        </p:txBody>
      </p:sp>
    </p:spTree>
    <p:extLst>
      <p:ext uri="{BB962C8B-B14F-4D97-AF65-F5344CB8AC3E}">
        <p14:creationId xmlns:p14="http://schemas.microsoft.com/office/powerpoint/2010/main" val="162844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04B5-1D07-6EE0-DFB1-99A0790E09E2}"/>
              </a:ext>
            </a:extLst>
          </p:cNvPr>
          <p:cNvSpPr>
            <a:spLocks noGrp="1"/>
          </p:cNvSpPr>
          <p:nvPr>
            <p:ph type="title"/>
          </p:nvPr>
        </p:nvSpPr>
        <p:spPr/>
        <p:txBody>
          <a:bodyPr/>
          <a:lstStyle/>
          <a:p>
            <a:r>
              <a:rPr lang="en-US" dirty="0"/>
              <a:t>Lambda Expression Syntax</a:t>
            </a:r>
          </a:p>
        </p:txBody>
      </p:sp>
      <p:sp>
        <p:nvSpPr>
          <p:cNvPr id="3" name="Footer Placeholder 2">
            <a:extLst>
              <a:ext uri="{FF2B5EF4-FFF2-40B4-BE49-F238E27FC236}">
                <a16:creationId xmlns:a16="http://schemas.microsoft.com/office/drawing/2014/main" id="{146CB025-66DB-CC01-34CE-0840B6EA0955}"/>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0E7B1B9-B6F7-D8AC-5FA1-167BE44B8966}"/>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5" name="Text Placeholder 4">
            <a:extLst>
              <a:ext uri="{FF2B5EF4-FFF2-40B4-BE49-F238E27FC236}">
                <a16:creationId xmlns:a16="http://schemas.microsoft.com/office/drawing/2014/main" id="{5299AA0D-6D63-1400-F20B-6F3A98AB47A4}"/>
              </a:ext>
            </a:extLst>
          </p:cNvPr>
          <p:cNvSpPr>
            <a:spLocks noGrp="1"/>
          </p:cNvSpPr>
          <p:nvPr>
            <p:ph type="body" sz="quarter" idx="30"/>
          </p:nvPr>
        </p:nvSpPr>
        <p:spPr>
          <a:xfrm>
            <a:off x="581025" y="1509713"/>
            <a:ext cx="10890250" cy="3706099"/>
          </a:xfrm>
        </p:spPr>
        <p:txBody>
          <a:bodyPr/>
          <a:lstStyle/>
          <a:p>
            <a:pPr algn="l">
              <a:lnSpc>
                <a:spcPct val="150000"/>
              </a:lnSpc>
            </a:pPr>
            <a:r>
              <a:rPr lang="en-US" b="0" i="0" dirty="0">
                <a:solidFill>
                  <a:srgbClr val="61738E"/>
                </a:solidFill>
                <a:effectLst/>
              </a:rPr>
              <a:t>The Syntax of Lambda Expression in Java consists of three components.</a:t>
            </a:r>
          </a:p>
          <a:p>
            <a:pPr algn="l">
              <a:lnSpc>
                <a:spcPct val="150000"/>
              </a:lnSpc>
              <a:buFont typeface="+mj-lt"/>
              <a:buAutoNum type="arabicPeriod"/>
            </a:pPr>
            <a:r>
              <a:rPr lang="en-US" b="1" i="0" dirty="0">
                <a:solidFill>
                  <a:srgbClr val="61738E"/>
                </a:solidFill>
                <a:effectLst/>
              </a:rPr>
              <a:t>Arguments-list</a:t>
            </a:r>
            <a:r>
              <a:rPr lang="en-US" b="0" i="0" dirty="0">
                <a:solidFill>
                  <a:srgbClr val="61738E"/>
                </a:solidFill>
                <a:effectLst/>
              </a:rPr>
              <a:t>: It is the first portion of the Lambda expression in Java.  It can also be empty or non-empty. In the expression, it is enclosed by a round bracket.</a:t>
            </a:r>
          </a:p>
          <a:p>
            <a:pPr algn="l">
              <a:lnSpc>
                <a:spcPct val="150000"/>
              </a:lnSpc>
              <a:buFont typeface="+mj-lt"/>
              <a:buAutoNum type="arabicPeriod"/>
            </a:pPr>
            <a:r>
              <a:rPr lang="en-US" b="1" i="0" dirty="0">
                <a:solidFill>
                  <a:srgbClr val="61738E"/>
                </a:solidFill>
                <a:effectLst/>
              </a:rPr>
              <a:t>Lambda operator (-&gt;):</a:t>
            </a:r>
            <a:r>
              <a:rPr lang="en-US" b="0" i="0" dirty="0">
                <a:solidFill>
                  <a:srgbClr val="61738E"/>
                </a:solidFill>
                <a:effectLst/>
              </a:rPr>
              <a:t> It's an arrow sign that appears after the list of arguments. It connects the arguments-list with the body of the expression.</a:t>
            </a:r>
          </a:p>
          <a:p>
            <a:pPr algn="l">
              <a:lnSpc>
                <a:spcPct val="150000"/>
              </a:lnSpc>
              <a:buFont typeface="+mj-lt"/>
              <a:buAutoNum type="arabicPeriod"/>
            </a:pPr>
            <a:r>
              <a:rPr lang="en-US" b="1" i="0" dirty="0">
                <a:solidFill>
                  <a:srgbClr val="61738E"/>
                </a:solidFill>
                <a:effectLst/>
              </a:rPr>
              <a:t>Body</a:t>
            </a:r>
            <a:r>
              <a:rPr lang="en-US" b="0" i="0" dirty="0">
                <a:solidFill>
                  <a:srgbClr val="61738E"/>
                </a:solidFill>
                <a:effectLst/>
              </a:rPr>
              <a:t>: It contains the function body of lambda expression.  It is surrounded by curly brackets.</a:t>
            </a:r>
          </a:p>
          <a:p>
            <a:pPr>
              <a:lnSpc>
                <a:spcPct val="150000"/>
              </a:lnSpc>
            </a:pPr>
            <a:endParaRPr lang="en-US" dirty="0"/>
          </a:p>
        </p:txBody>
      </p:sp>
      <p:pic>
        <p:nvPicPr>
          <p:cNvPr id="7" name="Picture 6">
            <a:extLst>
              <a:ext uri="{FF2B5EF4-FFF2-40B4-BE49-F238E27FC236}">
                <a16:creationId xmlns:a16="http://schemas.microsoft.com/office/drawing/2014/main" id="{48DD7F7C-8DFE-FA4A-A901-55DD1B10231A}"/>
              </a:ext>
            </a:extLst>
          </p:cNvPr>
          <p:cNvPicPr>
            <a:picLocks noChangeAspect="1"/>
          </p:cNvPicPr>
          <p:nvPr/>
        </p:nvPicPr>
        <p:blipFill>
          <a:blip r:embed="rId2"/>
          <a:stretch>
            <a:fillRect/>
          </a:stretch>
        </p:blipFill>
        <p:spPr>
          <a:xfrm>
            <a:off x="948616" y="4963049"/>
            <a:ext cx="5077534" cy="933580"/>
          </a:xfrm>
          <a:prstGeom prst="rect">
            <a:avLst/>
          </a:prstGeom>
        </p:spPr>
      </p:pic>
    </p:spTree>
    <p:extLst>
      <p:ext uri="{BB962C8B-B14F-4D97-AF65-F5344CB8AC3E}">
        <p14:creationId xmlns:p14="http://schemas.microsoft.com/office/powerpoint/2010/main" val="78065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B35F-9D9C-139A-D8D3-C49F205EA95A}"/>
              </a:ext>
            </a:extLst>
          </p:cNvPr>
          <p:cNvSpPr>
            <a:spLocks noGrp="1"/>
          </p:cNvSpPr>
          <p:nvPr>
            <p:ph type="title"/>
          </p:nvPr>
        </p:nvSpPr>
        <p:spPr/>
        <p:txBody>
          <a:bodyPr/>
          <a:lstStyle/>
          <a:p>
            <a:r>
              <a:rPr lang="en-US" dirty="0"/>
              <a:t>Principals of Lambda Expressions</a:t>
            </a:r>
          </a:p>
        </p:txBody>
      </p:sp>
      <p:sp>
        <p:nvSpPr>
          <p:cNvPr id="3" name="Footer Placeholder 2">
            <a:extLst>
              <a:ext uri="{FF2B5EF4-FFF2-40B4-BE49-F238E27FC236}">
                <a16:creationId xmlns:a16="http://schemas.microsoft.com/office/drawing/2014/main" id="{907E49D6-2666-0772-0BFD-F573A6EE036D}"/>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8C825E-E6AC-28B7-F8C2-B5C67FD03F9C}"/>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5" name="Text Placeholder 4">
            <a:extLst>
              <a:ext uri="{FF2B5EF4-FFF2-40B4-BE49-F238E27FC236}">
                <a16:creationId xmlns:a16="http://schemas.microsoft.com/office/drawing/2014/main" id="{2B5BEF4D-7974-873C-9E3E-D2D6C75AAC66}"/>
              </a:ext>
            </a:extLst>
          </p:cNvPr>
          <p:cNvSpPr>
            <a:spLocks noGrp="1"/>
          </p:cNvSpPr>
          <p:nvPr>
            <p:ph type="body" sz="quarter" idx="30"/>
          </p:nvPr>
        </p:nvSpPr>
        <p:spPr/>
        <p:txBody>
          <a:bodyPr/>
          <a:lstStyle/>
          <a:p>
            <a:r>
              <a:rPr lang="en-US" b="0" i="0" dirty="0">
                <a:solidFill>
                  <a:srgbClr val="61738E"/>
                </a:solidFill>
                <a:effectLst/>
              </a:rPr>
              <a:t>The following are the five fundamental principles of functional programming:</a:t>
            </a:r>
          </a:p>
        </p:txBody>
      </p:sp>
      <p:graphicFrame>
        <p:nvGraphicFramePr>
          <p:cNvPr id="6" name="Diagram 5">
            <a:extLst>
              <a:ext uri="{FF2B5EF4-FFF2-40B4-BE49-F238E27FC236}">
                <a16:creationId xmlns:a16="http://schemas.microsoft.com/office/drawing/2014/main" id="{3F8BECA2-5E75-CC5A-89AD-BE2D5E18E26C}"/>
              </a:ext>
            </a:extLst>
          </p:cNvPr>
          <p:cNvGraphicFramePr/>
          <p:nvPr>
            <p:extLst>
              <p:ext uri="{D42A27DB-BD31-4B8C-83A1-F6EECF244321}">
                <p14:modId xmlns:p14="http://schemas.microsoft.com/office/powerpoint/2010/main" val="53860048"/>
              </p:ext>
            </p:extLst>
          </p:nvPr>
        </p:nvGraphicFramePr>
        <p:xfrm>
          <a:off x="2174033" y="2109610"/>
          <a:ext cx="8238930" cy="4290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3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E305-8684-2328-4DFD-747C8A26D82D}"/>
              </a:ext>
            </a:extLst>
          </p:cNvPr>
          <p:cNvSpPr>
            <a:spLocks noGrp="1"/>
          </p:cNvSpPr>
          <p:nvPr>
            <p:ph type="title"/>
          </p:nvPr>
        </p:nvSpPr>
        <p:spPr/>
        <p:txBody>
          <a:bodyPr/>
          <a:lstStyle/>
          <a:p>
            <a:r>
              <a:rPr lang="en-US" dirty="0"/>
              <a:t>Accessible Variable</a:t>
            </a:r>
          </a:p>
        </p:txBody>
      </p:sp>
      <p:sp>
        <p:nvSpPr>
          <p:cNvPr id="3" name="Footer Placeholder 2">
            <a:extLst>
              <a:ext uri="{FF2B5EF4-FFF2-40B4-BE49-F238E27FC236}">
                <a16:creationId xmlns:a16="http://schemas.microsoft.com/office/drawing/2014/main" id="{92E2A1EB-7E8F-5840-9232-B1DE34F548CD}"/>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F9BE31E-8A36-0D15-81A8-9BDB369BC220}"/>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5" name="Text Placeholder 4">
            <a:extLst>
              <a:ext uri="{FF2B5EF4-FFF2-40B4-BE49-F238E27FC236}">
                <a16:creationId xmlns:a16="http://schemas.microsoft.com/office/drawing/2014/main" id="{B03C372B-7127-6BB8-4963-3B332299129C}"/>
              </a:ext>
            </a:extLst>
          </p:cNvPr>
          <p:cNvSpPr>
            <a:spLocks noGrp="1"/>
          </p:cNvSpPr>
          <p:nvPr>
            <p:ph type="body" sz="quarter" idx="30"/>
          </p:nvPr>
        </p:nvSpPr>
        <p:spPr/>
        <p:txBody>
          <a:bodyPr/>
          <a:lstStyle/>
          <a:p>
            <a:r>
              <a:rPr lang="en-US" dirty="0">
                <a:solidFill>
                  <a:srgbClr val="61738E"/>
                </a:solidFill>
              </a:rPr>
              <a:t>A Java lambda expression can also access variables defined outside the lambda function body.</a:t>
            </a:r>
          </a:p>
          <a:p>
            <a:r>
              <a:rPr lang="en-US" dirty="0">
                <a:solidFill>
                  <a:srgbClr val="61738E"/>
                </a:solidFill>
              </a:rPr>
              <a:t>Java lambdas can access the following types of variables:</a:t>
            </a:r>
          </a:p>
          <a:p>
            <a:pPr lvl="1">
              <a:buFont typeface="Wingdings" panose="05000000000000000000" pitchFamily="2" charset="2"/>
              <a:buChar char="§"/>
            </a:pPr>
            <a:r>
              <a:rPr lang="en-US" dirty="0">
                <a:solidFill>
                  <a:srgbClr val="61738E"/>
                </a:solidFill>
              </a:rPr>
              <a:t>Local Variable</a:t>
            </a:r>
          </a:p>
          <a:p>
            <a:pPr lvl="1">
              <a:buFont typeface="Wingdings" panose="05000000000000000000" pitchFamily="2" charset="2"/>
              <a:buChar char="§"/>
            </a:pPr>
            <a:r>
              <a:rPr lang="en-US" dirty="0">
                <a:solidFill>
                  <a:srgbClr val="61738E"/>
                </a:solidFill>
              </a:rPr>
              <a:t>Instance variables</a:t>
            </a:r>
          </a:p>
          <a:p>
            <a:pPr lvl="1">
              <a:buFont typeface="Wingdings" panose="05000000000000000000" pitchFamily="2" charset="2"/>
              <a:buChar char="§"/>
            </a:pPr>
            <a:r>
              <a:rPr lang="en-US" dirty="0">
                <a:solidFill>
                  <a:srgbClr val="61738E"/>
                </a:solidFill>
              </a:rPr>
              <a:t>Static variables</a:t>
            </a:r>
          </a:p>
        </p:txBody>
      </p:sp>
    </p:spTree>
    <p:extLst>
      <p:ext uri="{BB962C8B-B14F-4D97-AF65-F5344CB8AC3E}">
        <p14:creationId xmlns:p14="http://schemas.microsoft.com/office/powerpoint/2010/main" val="52160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6B2C-E442-F9CA-A256-90F6C88B9DEF}"/>
              </a:ext>
            </a:extLst>
          </p:cNvPr>
          <p:cNvSpPr>
            <a:spLocks noGrp="1"/>
          </p:cNvSpPr>
          <p:nvPr>
            <p:ph type="title"/>
          </p:nvPr>
        </p:nvSpPr>
        <p:spPr/>
        <p:txBody>
          <a:bodyPr/>
          <a:lstStyle/>
          <a:p>
            <a:r>
              <a:rPr lang="en-US" dirty="0"/>
              <a:t>Summary</a:t>
            </a:r>
          </a:p>
        </p:txBody>
      </p:sp>
      <p:sp>
        <p:nvSpPr>
          <p:cNvPr id="3" name="Footer Placeholder 2">
            <a:extLst>
              <a:ext uri="{FF2B5EF4-FFF2-40B4-BE49-F238E27FC236}">
                <a16:creationId xmlns:a16="http://schemas.microsoft.com/office/drawing/2014/main" id="{CAD1D64F-E085-6760-EE3A-F592C4D68252}"/>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80F380A-014E-42DC-E9F1-25DAD38D40FA}"/>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
        <p:nvSpPr>
          <p:cNvPr id="5" name="Text Placeholder 4">
            <a:extLst>
              <a:ext uri="{FF2B5EF4-FFF2-40B4-BE49-F238E27FC236}">
                <a16:creationId xmlns:a16="http://schemas.microsoft.com/office/drawing/2014/main" id="{A458FDCE-205E-BADE-85F2-2F27BDECC1DD}"/>
              </a:ext>
            </a:extLst>
          </p:cNvPr>
          <p:cNvSpPr>
            <a:spLocks noGrp="1"/>
          </p:cNvSpPr>
          <p:nvPr>
            <p:ph type="body" sz="quarter" idx="30"/>
          </p:nvPr>
        </p:nvSpPr>
        <p:spPr/>
        <p:txBody>
          <a:bodyPr/>
          <a:lstStyle/>
          <a:p>
            <a:pPr algn="l">
              <a:buFont typeface="Arial" panose="020B0604020202020204" pitchFamily="34" charset="0"/>
              <a:buChar char="•"/>
            </a:pPr>
            <a:r>
              <a:rPr lang="en-US" b="0" i="0" dirty="0">
                <a:solidFill>
                  <a:srgbClr val="61738E"/>
                </a:solidFill>
                <a:effectLst/>
                <a:latin typeface="Source Sans Pro" panose="020B0503030403020204" pitchFamily="34" charset="0"/>
              </a:rPr>
              <a:t>A lambda expression is an implementation of a functional interface.</a:t>
            </a:r>
          </a:p>
          <a:p>
            <a:pPr algn="l">
              <a:buFont typeface="Arial" panose="020B0604020202020204" pitchFamily="34" charset="0"/>
              <a:buChar char="•"/>
            </a:pPr>
            <a:r>
              <a:rPr lang="en-US" b="0" i="0" dirty="0">
                <a:solidFill>
                  <a:srgbClr val="61738E"/>
                </a:solidFill>
                <a:effectLst/>
                <a:latin typeface="Source Sans Pro" panose="020B0503030403020204" pitchFamily="34" charset="0"/>
              </a:rPr>
              <a:t>This function is an anonymous function that does have a return type and parameter data type.</a:t>
            </a:r>
          </a:p>
          <a:p>
            <a:pPr algn="l">
              <a:buFont typeface="Arial" panose="020B0604020202020204" pitchFamily="34" charset="0"/>
              <a:buChar char="•"/>
            </a:pPr>
            <a:r>
              <a:rPr lang="en-US" b="0" i="0" dirty="0">
                <a:solidFill>
                  <a:srgbClr val="61738E"/>
                </a:solidFill>
                <a:effectLst/>
                <a:latin typeface="Source Sans Pro" panose="020B0503030403020204" pitchFamily="34" charset="0"/>
              </a:rPr>
              <a:t>Be aware of the scope of variable you are using in the lambda expression.</a:t>
            </a:r>
          </a:p>
          <a:p>
            <a:r>
              <a:rPr lang="en-US" b="0" i="0" dirty="0" err="1">
                <a:solidFill>
                  <a:srgbClr val="61738E"/>
                </a:solidFill>
                <a:effectLst/>
                <a:latin typeface="Source Sans Pro" panose="020B0503030403020204" pitchFamily="34" charset="0"/>
              </a:rPr>
              <a:t>Lamda</a:t>
            </a:r>
            <a:r>
              <a:rPr lang="en-US" b="0" i="0" dirty="0">
                <a:solidFill>
                  <a:srgbClr val="61738E"/>
                </a:solidFill>
                <a:effectLst/>
                <a:latin typeface="Source Sans Pro" panose="020B0503030403020204" pitchFamily="34" charset="0"/>
              </a:rPr>
              <a:t> expression is easy to use and makes the code look much better.</a:t>
            </a:r>
          </a:p>
          <a:p>
            <a:pPr algn="l">
              <a:buFont typeface="Arial" panose="020B0604020202020204" pitchFamily="34" charset="0"/>
              <a:buChar char="•"/>
            </a:pPr>
            <a:endParaRPr lang="en-US" b="0" i="0" dirty="0">
              <a:solidFill>
                <a:srgbClr val="61738E"/>
              </a:solidFill>
              <a:effectLst/>
              <a:latin typeface="Source Sans Pro" panose="020B0503030403020204" pitchFamily="34" charset="0"/>
            </a:endParaRPr>
          </a:p>
          <a:p>
            <a:pPr algn="l">
              <a:buFont typeface="Arial" panose="020B0604020202020204" pitchFamily="34" charset="0"/>
              <a:buChar char="•"/>
            </a:pPr>
            <a:endParaRPr lang="en-US" b="0" i="0" dirty="0">
              <a:solidFill>
                <a:srgbClr val="61738E"/>
              </a:solidFill>
              <a:effectLst/>
            </a:endParaRPr>
          </a:p>
        </p:txBody>
      </p:sp>
    </p:spTree>
    <p:extLst>
      <p:ext uri="{BB962C8B-B14F-4D97-AF65-F5344CB8AC3E}">
        <p14:creationId xmlns:p14="http://schemas.microsoft.com/office/powerpoint/2010/main" val="2744026216"/>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1561</TotalTime>
  <Words>542</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等线</vt:lpstr>
      <vt:lpstr>Abadi</vt:lpstr>
      <vt:lpstr>Arial</vt:lpstr>
      <vt:lpstr>Calibri</vt:lpstr>
      <vt:lpstr>Cambria</vt:lpstr>
      <vt:lpstr>Posterama Text Black</vt:lpstr>
      <vt:lpstr>Posterama Text SemiBold</vt:lpstr>
      <vt:lpstr>Source Sans Pro</vt:lpstr>
      <vt:lpstr>Wingdings</vt:lpstr>
      <vt:lpstr>Office 主题​​</vt:lpstr>
      <vt:lpstr>Lambda Expressions</vt:lpstr>
      <vt:lpstr>Overview</vt:lpstr>
      <vt:lpstr>What are Lambda Expressions?</vt:lpstr>
      <vt:lpstr>A class that has no name is known as an anonymous inner class in Java. It should be used if you must override a method of class or interface.</vt:lpstr>
      <vt:lpstr>Advantage of Lambda Expressions</vt:lpstr>
      <vt:lpstr>Lambda Expression Syntax</vt:lpstr>
      <vt:lpstr>Principals of Lambda Expressions</vt:lpstr>
      <vt:lpstr>Accessible Variable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Bhawna Gunwani</dc:creator>
  <cp:lastModifiedBy>Bhawna Gunwani</cp:lastModifiedBy>
  <cp:revision>13</cp:revision>
  <dcterms:created xsi:type="dcterms:W3CDTF">2022-11-11T04:58:42Z</dcterms:created>
  <dcterms:modified xsi:type="dcterms:W3CDTF">2022-11-12T07:01:02Z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