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72964" y="346963"/>
            <a:ext cx="591642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6075" y="346963"/>
            <a:ext cx="641019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30043" y="2911855"/>
            <a:ext cx="11002263" cy="3502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1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0439400" cy="131445"/>
            <a:chOff x="0" y="7545323"/>
            <a:chExt cx="10439400" cy="131445"/>
          </a:xfrm>
        </p:grpSpPr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605516" y="7545323"/>
            <a:ext cx="5651500" cy="131445"/>
            <a:chOff x="10605516" y="7545323"/>
            <a:chExt cx="5651500" cy="131445"/>
          </a:xfrm>
        </p:grpSpPr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20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0" y="7676388"/>
            <a:ext cx="16256635" cy="1400383"/>
          </a:xfrm>
          <a:prstGeom prst="rect">
            <a:avLst/>
          </a:prstGeom>
          <a:solidFill>
            <a:srgbClr val="8E8E8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</a:pPr>
            <a:endParaRPr sz="1800" dirty="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182861" y="2891812"/>
            <a:ext cx="789027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70" dirty="0">
                <a:solidFill>
                  <a:srgbClr val="252525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Angular</a:t>
            </a:r>
            <a:r>
              <a:rPr lang="en-US" sz="4800" b="1" spc="70" dirty="0">
                <a:solidFill>
                  <a:srgbClr val="252525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– </a:t>
            </a:r>
            <a:r>
              <a:rPr lang="en-US" sz="4800" b="1" spc="-50" dirty="0">
                <a:solidFill>
                  <a:srgbClr val="252525"/>
                </a:solidFill>
                <a:latin typeface="Cambria" panose="02040503050406030204" pitchFamily="18" charset="0"/>
                <a:ea typeface="Cambria" panose="02040503050406030204" pitchFamily="18" charset="0"/>
                <a:cs typeface="Lucida Sans Unicode"/>
              </a:rPr>
              <a:t>Unit </a:t>
            </a:r>
            <a:r>
              <a:rPr lang="en-US" sz="4800" b="1" spc="-420" dirty="0">
                <a:solidFill>
                  <a:srgbClr val="252525"/>
                </a:solidFill>
                <a:latin typeface="Cambria" panose="02040503050406030204" pitchFamily="18" charset="0"/>
                <a:ea typeface="Cambria" panose="02040503050406030204" pitchFamily="18" charset="0"/>
                <a:cs typeface="Lucida Sans Unicode"/>
              </a:rPr>
              <a:t>T</a:t>
            </a:r>
            <a:r>
              <a:rPr lang="en-US" sz="4800" b="1" spc="-90" dirty="0">
                <a:solidFill>
                  <a:srgbClr val="252525"/>
                </a:solidFill>
                <a:latin typeface="Cambria" panose="02040503050406030204" pitchFamily="18" charset="0"/>
                <a:ea typeface="Cambria" panose="02040503050406030204" pitchFamily="18" charset="0"/>
                <a:cs typeface="Lucida Sans Unicode"/>
              </a:rPr>
              <a:t>esting</a:t>
            </a:r>
            <a:endParaRPr lang="en-US" sz="4800" b="1" dirty="0">
              <a:latin typeface="Cambria" panose="02040503050406030204" pitchFamily="18" charset="0"/>
              <a:ea typeface="Cambria" panose="02040503050406030204" pitchFamily="18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39570"/>
            <a:ext cx="154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256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404040"/>
                </a:solidFill>
                <a:latin typeface="Arial"/>
                <a:cs typeface="Arial"/>
              </a:rPr>
              <a:t>Topic</a:t>
            </a:r>
            <a:r>
              <a:rPr sz="2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3—Angular</a:t>
            </a:r>
            <a:r>
              <a:rPr sz="28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70" dirty="0">
                <a:solidFill>
                  <a:srgbClr val="404040"/>
                </a:solidFill>
                <a:latin typeface="Arial"/>
                <a:cs typeface="Arial"/>
              </a:rPr>
              <a:t>unit</a:t>
            </a:r>
            <a:r>
              <a:rPr sz="28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2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8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8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404040"/>
                </a:solidFill>
                <a:latin typeface="Arial"/>
                <a:cs typeface="Arial"/>
              </a:rPr>
              <a:t>TestBed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6336791"/>
            <a:ext cx="15240000" cy="1931035"/>
          </a:xfrm>
          <a:custGeom>
            <a:avLst/>
            <a:gdLst/>
            <a:ahLst/>
            <a:cxnLst/>
            <a:rect l="l" t="t" r="r" b="b"/>
            <a:pathLst>
              <a:path w="15240000" h="1931034">
                <a:moveTo>
                  <a:pt x="15240000" y="0"/>
                </a:moveTo>
                <a:lnTo>
                  <a:pt x="0" y="0"/>
                </a:lnTo>
                <a:lnTo>
                  <a:pt x="0" y="1930907"/>
                </a:lnTo>
                <a:lnTo>
                  <a:pt x="15240000" y="1930907"/>
                </a:lnTo>
                <a:lnTo>
                  <a:pt x="15240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5612" y="4844796"/>
            <a:ext cx="15240000" cy="1365885"/>
          </a:xfrm>
          <a:custGeom>
            <a:avLst/>
            <a:gdLst/>
            <a:ahLst/>
            <a:cxnLst/>
            <a:rect l="l" t="t" r="r" b="b"/>
            <a:pathLst>
              <a:path w="15240000" h="1365885">
                <a:moveTo>
                  <a:pt x="15240000" y="0"/>
                </a:moveTo>
                <a:lnTo>
                  <a:pt x="0" y="0"/>
                </a:lnTo>
                <a:lnTo>
                  <a:pt x="0" y="1365503"/>
                </a:lnTo>
                <a:lnTo>
                  <a:pt x="15240000" y="1365503"/>
                </a:lnTo>
                <a:lnTo>
                  <a:pt x="15240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92467" y="346963"/>
            <a:ext cx="1680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TestBed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5612" y="1112519"/>
            <a:ext cx="15240000" cy="36042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49225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1175"/>
              </a:spcBef>
            </a:pPr>
            <a:r>
              <a:rPr sz="2200" b="1" spc="-60" dirty="0">
                <a:solidFill>
                  <a:srgbClr val="404040"/>
                </a:solidFill>
                <a:latin typeface="Arial"/>
                <a:cs typeface="Arial"/>
              </a:rPr>
              <a:t>TestBed:</a:t>
            </a:r>
            <a:endParaRPr sz="2200">
              <a:latin typeface="Arial"/>
              <a:cs typeface="Arial"/>
            </a:endParaRPr>
          </a:p>
          <a:p>
            <a:pPr marL="1506220" indent="-302260">
              <a:lnSpc>
                <a:spcPct val="100000"/>
              </a:lnSpc>
              <a:spcBef>
                <a:spcPts val="2320"/>
              </a:spcBef>
              <a:buClr>
                <a:srgbClr val="000000"/>
              </a:buClr>
              <a:buFont typeface="Arial MT"/>
              <a:buChar char="•"/>
              <a:tabLst>
                <a:tab pos="1506220" algn="l"/>
                <a:tab pos="1506855" algn="l"/>
              </a:tabLst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im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nt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Ang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lar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sti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uti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ity</a:t>
            </a:r>
            <a:endParaRPr sz="2200">
              <a:latin typeface="Lucida Sans Unicode"/>
              <a:cs typeface="Lucida Sans Unicode"/>
            </a:endParaRPr>
          </a:p>
          <a:p>
            <a:pPr marL="1433195" marR="2156460" indent="-228600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1506220" algn="l"/>
                <a:tab pos="1506855" algn="l"/>
              </a:tabLst>
            </a:pPr>
            <a:r>
              <a:rPr dirty="0"/>
              <a:t>	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Angular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testing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module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(@NgModule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class)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configure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using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configure </a:t>
            </a:r>
            <a:r>
              <a:rPr sz="2200" spc="-6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TestingModule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add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import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dependencies</a:t>
            </a:r>
            <a:endParaRPr sz="2200">
              <a:latin typeface="Lucida Sans Unicode"/>
              <a:cs typeface="Lucida Sans Unicode"/>
            </a:endParaRPr>
          </a:p>
          <a:p>
            <a:pPr marL="1433195" marR="365760" indent="-228600">
              <a:lnSpc>
                <a:spcPct val="150000"/>
              </a:lnSpc>
              <a:spcBef>
                <a:spcPts val="1010"/>
              </a:spcBef>
              <a:buClr>
                <a:srgbClr val="000000"/>
              </a:buClr>
              <a:buFont typeface="Arial MT"/>
              <a:buChar char="•"/>
              <a:tabLst>
                <a:tab pos="1433195" algn="l"/>
                <a:tab pos="1433830" algn="l"/>
              </a:tabLst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Enables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testing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app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detach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already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tested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from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module,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then </a:t>
            </a:r>
            <a:r>
              <a:rPr sz="2200" spc="-6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reattach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testing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module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40" y="838200"/>
            <a:ext cx="1679448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79980" y="4969281"/>
            <a:ext cx="10300335" cy="302704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20"/>
              </a:spcBef>
            </a:pPr>
            <a:r>
              <a:rPr sz="2200" b="1" dirty="0">
                <a:solidFill>
                  <a:srgbClr val="404040"/>
                </a:solidFill>
                <a:latin typeface="Arial"/>
                <a:cs typeface="Arial"/>
              </a:rPr>
              <a:t>TestBed.createComponent</a:t>
            </a:r>
            <a:endParaRPr sz="2200">
              <a:latin typeface="Arial"/>
              <a:cs typeface="Arial"/>
            </a:endParaRPr>
          </a:p>
          <a:p>
            <a:pPr marL="608965" indent="-60896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creates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new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instance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under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r>
              <a:rPr sz="2200" b="1" spc="15" dirty="0">
                <a:solidFill>
                  <a:srgbClr val="404040"/>
                </a:solidFill>
                <a:latin typeface="Arial"/>
                <a:cs typeface="Arial"/>
              </a:rPr>
              <a:t>ComponentFixture</a:t>
            </a:r>
            <a:endParaRPr sz="2200">
              <a:latin typeface="Arial"/>
              <a:cs typeface="Arial"/>
            </a:endParaRPr>
          </a:p>
          <a:p>
            <a:pPr marL="608965" indent="-60896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handle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environment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surrounding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created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</a:t>
            </a:r>
            <a:endParaRPr sz="2200">
              <a:latin typeface="Lucida Sans Unicode"/>
              <a:cs typeface="Lucida Sans Unicode"/>
            </a:endParaRPr>
          </a:p>
          <a:p>
            <a:pPr marL="608965" indent="-608965">
              <a:lnSpc>
                <a:spcPct val="100000"/>
              </a:lnSpc>
              <a:spcBef>
                <a:spcPts val="1320"/>
              </a:spcBef>
              <a:buClr>
                <a:srgbClr val="000000"/>
              </a:buClr>
              <a:buFont typeface="Arial MT"/>
              <a:buChar char="•"/>
              <a:tabLst>
                <a:tab pos="608965" algn="l"/>
                <a:tab pos="609600" algn="l"/>
              </a:tabLst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instance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463" y="1033272"/>
            <a:ext cx="15240000" cy="1929764"/>
          </a:xfrm>
          <a:custGeom>
            <a:avLst/>
            <a:gdLst/>
            <a:ahLst/>
            <a:cxnLst/>
            <a:rect l="l" t="t" r="r" b="b"/>
            <a:pathLst>
              <a:path w="15240000" h="1929764">
                <a:moveTo>
                  <a:pt x="15240000" y="0"/>
                </a:moveTo>
                <a:lnTo>
                  <a:pt x="0" y="0"/>
                </a:lnTo>
                <a:lnTo>
                  <a:pt x="0" y="1929383"/>
                </a:lnTo>
                <a:lnTo>
                  <a:pt x="15240000" y="1929383"/>
                </a:lnTo>
                <a:lnTo>
                  <a:pt x="15240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0198" y="346963"/>
            <a:ext cx="4444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Testing</a:t>
            </a:r>
            <a:r>
              <a:rPr spc="-150" dirty="0"/>
              <a:t> </a:t>
            </a:r>
            <a:r>
              <a:rPr spc="80" dirty="0"/>
              <a:t>a</a:t>
            </a:r>
            <a:r>
              <a:rPr spc="-140" dirty="0"/>
              <a:t> </a:t>
            </a:r>
            <a:r>
              <a:rPr spc="75" dirty="0"/>
              <a:t>Component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463" y="1033272"/>
            <a:ext cx="15240000" cy="1929764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849630">
              <a:lnSpc>
                <a:spcPct val="100000"/>
              </a:lnSpc>
              <a:spcBef>
                <a:spcPts val="2120"/>
              </a:spcBef>
            </a:pPr>
            <a:r>
              <a:rPr sz="2200" b="1" spc="10" dirty="0">
                <a:solidFill>
                  <a:srgbClr val="404040"/>
                </a:solidFill>
                <a:latin typeface="Arial"/>
                <a:cs typeface="Arial"/>
              </a:rPr>
              <a:t>DebugElement</a:t>
            </a:r>
            <a:endParaRPr sz="2200">
              <a:latin typeface="Arial"/>
              <a:cs typeface="Arial"/>
            </a:endParaRPr>
          </a:p>
          <a:p>
            <a:pPr marL="1078230" indent="-229235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Font typeface="Arial MT"/>
              <a:buChar char="•"/>
              <a:tabLst>
                <a:tab pos="1078230" algn="l"/>
                <a:tab pos="1078865" algn="l"/>
              </a:tabLst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handling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Angular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component's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DOM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element</a:t>
            </a:r>
            <a:endParaRPr sz="2200">
              <a:latin typeface="Lucida Sans Unicode"/>
              <a:cs typeface="Lucida Sans Unicode"/>
            </a:endParaRPr>
          </a:p>
          <a:p>
            <a:pPr marL="1078230" indent="-229235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Font typeface="Arial MT"/>
              <a:buChar char="•"/>
              <a:tabLst>
                <a:tab pos="1078230" algn="l"/>
                <a:tab pos="1078865" algn="l"/>
              </a:tabLst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Executes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query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available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HTML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element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component's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template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5020" y="838200"/>
            <a:ext cx="4514087" cy="2743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4463" y="6323076"/>
            <a:ext cx="15240000" cy="15259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35890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070"/>
              </a:spcBef>
            </a:pPr>
            <a:r>
              <a:rPr sz="2200" b="1" spc="5" dirty="0">
                <a:solidFill>
                  <a:srgbClr val="404040"/>
                </a:solidFill>
                <a:latin typeface="Arial"/>
                <a:cs typeface="Arial"/>
              </a:rPr>
              <a:t>fixture.detectChanges</a:t>
            </a:r>
            <a:endParaRPr sz="2200">
              <a:latin typeface="Arial"/>
              <a:cs typeface="Arial"/>
            </a:endParaRPr>
          </a:p>
          <a:p>
            <a:pPr marL="1047750" indent="-229235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Font typeface="Arial MT"/>
              <a:buChar char="•"/>
              <a:tabLst>
                <a:tab pos="1047750" algn="l"/>
                <a:tab pos="1048385" algn="l"/>
              </a:tabLst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identifies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changes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trigger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bindings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createComponent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does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not</a:t>
            </a:r>
            <a:endParaRPr sz="2200">
              <a:latin typeface="Lucida Sans Unicode"/>
              <a:cs typeface="Lucida Sans Unicode"/>
            </a:endParaRPr>
          </a:p>
          <a:p>
            <a:pPr marL="1047750">
              <a:lnSpc>
                <a:spcPct val="100000"/>
              </a:lnSpc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automatically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trigger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change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detection.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need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call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manually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463" y="5070347"/>
            <a:ext cx="15240000" cy="11353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260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380"/>
              </a:spcBef>
            </a:pPr>
            <a:r>
              <a:rPr sz="2200" b="1" spc="25" dirty="0">
                <a:solidFill>
                  <a:srgbClr val="404040"/>
                </a:solidFill>
                <a:latin typeface="Arial"/>
                <a:cs typeface="Arial"/>
              </a:rPr>
              <a:t>nativeElement</a:t>
            </a:r>
            <a:endParaRPr sz="2200">
              <a:latin typeface="Arial"/>
              <a:cs typeface="Arial"/>
            </a:endParaRPr>
          </a:p>
          <a:p>
            <a:pPr marL="1047750" indent="-229235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Font typeface="Arial MT"/>
              <a:buChar char="•"/>
              <a:tabLst>
                <a:tab pos="1047750" algn="l"/>
                <a:tab pos="1048385" algn="l"/>
              </a:tabLst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Returns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selected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DOM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element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from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DebugElement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463" y="3060192"/>
            <a:ext cx="15240000" cy="19310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32410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830"/>
              </a:spcBef>
            </a:pPr>
            <a:r>
              <a:rPr sz="2200" b="1" spc="-9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1047750" indent="-229235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Font typeface="Arial MT"/>
              <a:buChar char="•"/>
              <a:tabLst>
                <a:tab pos="1047750" algn="l"/>
                <a:tab pos="1048385" algn="l"/>
              </a:tabLst>
            </a:pP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It’s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testing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utility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Angular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produces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useful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predicates</a:t>
            </a:r>
            <a:endParaRPr sz="2200">
              <a:latin typeface="Lucida Sans Unicode"/>
              <a:cs typeface="Lucida Sans Unicode"/>
            </a:endParaRPr>
          </a:p>
          <a:p>
            <a:pPr marL="1047750" indent="-229235">
              <a:lnSpc>
                <a:spcPct val="100000"/>
              </a:lnSpc>
              <a:spcBef>
                <a:spcPts val="994"/>
              </a:spcBef>
              <a:buClr>
                <a:srgbClr val="000000"/>
              </a:buClr>
              <a:buFont typeface="Arial MT"/>
              <a:buChar char="•"/>
              <a:tabLst>
                <a:tab pos="1047750" algn="l"/>
                <a:tab pos="1048385" algn="l"/>
              </a:tabLst>
            </a:pPr>
            <a:r>
              <a:rPr sz="2200" spc="60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.cs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ma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ntai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st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2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2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selector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934" y="346963"/>
            <a:ext cx="94481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Testing</a:t>
            </a:r>
            <a:r>
              <a:rPr spc="-120" dirty="0"/>
              <a:t> </a:t>
            </a:r>
            <a:r>
              <a:rPr spc="80" dirty="0"/>
              <a:t>a</a:t>
            </a:r>
            <a:r>
              <a:rPr spc="-110" dirty="0"/>
              <a:t> </a:t>
            </a:r>
            <a:r>
              <a:rPr spc="75" dirty="0"/>
              <a:t>Component</a:t>
            </a:r>
            <a:r>
              <a:rPr spc="-110" dirty="0"/>
              <a:t> </a:t>
            </a:r>
            <a:r>
              <a:rPr spc="90" dirty="0"/>
              <a:t>with</a:t>
            </a:r>
            <a:r>
              <a:rPr spc="-120" dirty="0"/>
              <a:t> </a:t>
            </a:r>
            <a:r>
              <a:rPr spc="55" dirty="0"/>
              <a:t>External</a:t>
            </a:r>
            <a:r>
              <a:rPr spc="-110" dirty="0"/>
              <a:t> </a:t>
            </a:r>
            <a:r>
              <a:rPr spc="40" dirty="0"/>
              <a:t>Template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9003" y="1140612"/>
            <a:ext cx="13544550" cy="596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301240" algn="l"/>
                <a:tab pos="11723370" algn="l"/>
                <a:tab pos="12398375" algn="l"/>
              </a:tabLst>
            </a:pPr>
            <a:r>
              <a:rPr sz="2200" spc="-34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est</a:t>
            </a:r>
            <a:r>
              <a:rPr sz="2200" spc="15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ed.c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synch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nous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hod,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ngu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mpi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fil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f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m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 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external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sources	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asynchronously.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Lucida Sans Unicode"/>
              <a:cs typeface="Lucida Sans Unicode"/>
            </a:endParaRPr>
          </a:p>
          <a:p>
            <a:pPr marL="456565" marR="8333105">
              <a:lnSpc>
                <a:spcPct val="177900"/>
              </a:lnSpc>
            </a:pPr>
            <a:r>
              <a:rPr sz="2400" spc="-5" dirty="0">
                <a:latin typeface="Courier New"/>
                <a:cs typeface="Courier New"/>
              </a:rPr>
              <a:t>// </a:t>
            </a:r>
            <a:r>
              <a:rPr sz="2400" spc="-10" dirty="0">
                <a:latin typeface="Courier New"/>
                <a:cs typeface="Courier New"/>
              </a:rPr>
              <a:t>async beforeEach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beforeEach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(async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(()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=&gt;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2245"/>
              </a:spcBef>
            </a:pPr>
            <a:r>
              <a:rPr sz="2400" spc="-10" dirty="0">
                <a:latin typeface="Courier New"/>
                <a:cs typeface="Courier New"/>
              </a:rPr>
              <a:t>TestBed.configureTestingModule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({</a:t>
            </a:r>
            <a:endParaRPr sz="24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2235"/>
              </a:spcBef>
            </a:pPr>
            <a:r>
              <a:rPr sz="2400" spc="-10" dirty="0">
                <a:latin typeface="Courier New"/>
                <a:cs typeface="Courier New"/>
              </a:rPr>
              <a:t>declarations: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[BannerComponent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],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//declare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test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component</a:t>
            </a:r>
            <a:endParaRPr sz="24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2240"/>
              </a:spcBef>
            </a:pPr>
            <a:r>
              <a:rPr sz="2400" spc="-5" dirty="0"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2250"/>
              </a:spcBef>
            </a:pPr>
            <a:r>
              <a:rPr sz="2400" spc="-10" dirty="0">
                <a:latin typeface="Courier New"/>
                <a:cs typeface="Courier New"/>
              </a:rPr>
              <a:t>.compileComponents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();</a:t>
            </a:r>
            <a:r>
              <a:rPr sz="2400" spc="-10" dirty="0">
                <a:latin typeface="Courier New"/>
                <a:cs typeface="Courier New"/>
              </a:rPr>
              <a:t> //compile template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css</a:t>
            </a:r>
            <a:endParaRPr sz="24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2230"/>
              </a:spcBef>
            </a:pPr>
            <a:r>
              <a:rPr sz="2400" spc="-5" dirty="0">
                <a:latin typeface="Courier New"/>
                <a:cs typeface="Courier New"/>
              </a:rPr>
              <a:t>}));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9" y="850391"/>
            <a:ext cx="943356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Demo—Nested</a:t>
            </a:r>
            <a:r>
              <a:rPr spc="-165" dirty="0"/>
              <a:t> </a:t>
            </a:r>
            <a:r>
              <a:rPr spc="75" dirty="0"/>
              <a:t>Components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076" y="993922"/>
            <a:ext cx="5952744" cy="3337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401811" y="3512820"/>
            <a:ext cx="2887980" cy="2887980"/>
            <a:chOff x="8401811" y="3512820"/>
            <a:chExt cx="2887980" cy="2887980"/>
          </a:xfrm>
        </p:grpSpPr>
        <p:sp>
          <p:nvSpPr>
            <p:cNvPr id="6" name="object 6"/>
            <p:cNvSpPr/>
            <p:nvPr/>
          </p:nvSpPr>
          <p:spPr>
            <a:xfrm>
              <a:off x="8401811" y="3512820"/>
              <a:ext cx="2887980" cy="2887980"/>
            </a:xfrm>
            <a:custGeom>
              <a:avLst/>
              <a:gdLst/>
              <a:ahLst/>
              <a:cxnLst/>
              <a:rect l="l" t="t" r="r" b="b"/>
              <a:pathLst>
                <a:path w="2887979" h="2887979">
                  <a:moveTo>
                    <a:pt x="1443990" y="0"/>
                  </a:moveTo>
                  <a:lnTo>
                    <a:pt x="1395360" y="803"/>
                  </a:lnTo>
                  <a:lnTo>
                    <a:pt x="1347132" y="3197"/>
                  </a:lnTo>
                  <a:lnTo>
                    <a:pt x="1299333" y="7156"/>
                  </a:lnTo>
                  <a:lnTo>
                    <a:pt x="1251986" y="12656"/>
                  </a:lnTo>
                  <a:lnTo>
                    <a:pt x="1205117" y="19669"/>
                  </a:lnTo>
                  <a:lnTo>
                    <a:pt x="1158752" y="28172"/>
                  </a:lnTo>
                  <a:lnTo>
                    <a:pt x="1112915" y="38139"/>
                  </a:lnTo>
                  <a:lnTo>
                    <a:pt x="1067632" y="49545"/>
                  </a:lnTo>
                  <a:lnTo>
                    <a:pt x="1022929" y="62365"/>
                  </a:lnTo>
                  <a:lnTo>
                    <a:pt x="978830" y="76572"/>
                  </a:lnTo>
                  <a:lnTo>
                    <a:pt x="935361" y="92143"/>
                  </a:lnTo>
                  <a:lnTo>
                    <a:pt x="892547" y="109051"/>
                  </a:lnTo>
                  <a:lnTo>
                    <a:pt x="850414" y="127271"/>
                  </a:lnTo>
                  <a:lnTo>
                    <a:pt x="808986" y="146779"/>
                  </a:lnTo>
                  <a:lnTo>
                    <a:pt x="768289" y="167548"/>
                  </a:lnTo>
                  <a:lnTo>
                    <a:pt x="728348" y="189554"/>
                  </a:lnTo>
                  <a:lnTo>
                    <a:pt x="689189" y="212771"/>
                  </a:lnTo>
                  <a:lnTo>
                    <a:pt x="650837" y="237175"/>
                  </a:lnTo>
                  <a:lnTo>
                    <a:pt x="613316" y="262738"/>
                  </a:lnTo>
                  <a:lnTo>
                    <a:pt x="576653" y="289438"/>
                  </a:lnTo>
                  <a:lnTo>
                    <a:pt x="540873" y="317247"/>
                  </a:lnTo>
                  <a:lnTo>
                    <a:pt x="506000" y="346141"/>
                  </a:lnTo>
                  <a:lnTo>
                    <a:pt x="472061" y="376095"/>
                  </a:lnTo>
                  <a:lnTo>
                    <a:pt x="439080" y="407083"/>
                  </a:lnTo>
                  <a:lnTo>
                    <a:pt x="407083" y="439080"/>
                  </a:lnTo>
                  <a:lnTo>
                    <a:pt x="376095" y="472061"/>
                  </a:lnTo>
                  <a:lnTo>
                    <a:pt x="346141" y="506000"/>
                  </a:lnTo>
                  <a:lnTo>
                    <a:pt x="317247" y="540873"/>
                  </a:lnTo>
                  <a:lnTo>
                    <a:pt x="289438" y="576653"/>
                  </a:lnTo>
                  <a:lnTo>
                    <a:pt x="262738" y="613316"/>
                  </a:lnTo>
                  <a:lnTo>
                    <a:pt x="237175" y="650837"/>
                  </a:lnTo>
                  <a:lnTo>
                    <a:pt x="212771" y="689189"/>
                  </a:lnTo>
                  <a:lnTo>
                    <a:pt x="189554" y="728348"/>
                  </a:lnTo>
                  <a:lnTo>
                    <a:pt x="167548" y="768289"/>
                  </a:lnTo>
                  <a:lnTo>
                    <a:pt x="146779" y="808986"/>
                  </a:lnTo>
                  <a:lnTo>
                    <a:pt x="127271" y="850414"/>
                  </a:lnTo>
                  <a:lnTo>
                    <a:pt x="109051" y="892547"/>
                  </a:lnTo>
                  <a:lnTo>
                    <a:pt x="92143" y="935361"/>
                  </a:lnTo>
                  <a:lnTo>
                    <a:pt x="76572" y="978830"/>
                  </a:lnTo>
                  <a:lnTo>
                    <a:pt x="62365" y="1022929"/>
                  </a:lnTo>
                  <a:lnTo>
                    <a:pt x="49545" y="1067632"/>
                  </a:lnTo>
                  <a:lnTo>
                    <a:pt x="38139" y="1112915"/>
                  </a:lnTo>
                  <a:lnTo>
                    <a:pt x="28172" y="1158752"/>
                  </a:lnTo>
                  <a:lnTo>
                    <a:pt x="19669" y="1205117"/>
                  </a:lnTo>
                  <a:lnTo>
                    <a:pt x="12656" y="1251986"/>
                  </a:lnTo>
                  <a:lnTo>
                    <a:pt x="7156" y="1299333"/>
                  </a:lnTo>
                  <a:lnTo>
                    <a:pt x="3197" y="1347132"/>
                  </a:lnTo>
                  <a:lnTo>
                    <a:pt x="803" y="1395360"/>
                  </a:lnTo>
                  <a:lnTo>
                    <a:pt x="0" y="1443989"/>
                  </a:lnTo>
                  <a:lnTo>
                    <a:pt x="803" y="1492619"/>
                  </a:lnTo>
                  <a:lnTo>
                    <a:pt x="3197" y="1540847"/>
                  </a:lnTo>
                  <a:lnTo>
                    <a:pt x="7156" y="1588646"/>
                  </a:lnTo>
                  <a:lnTo>
                    <a:pt x="12656" y="1635993"/>
                  </a:lnTo>
                  <a:lnTo>
                    <a:pt x="19669" y="1682862"/>
                  </a:lnTo>
                  <a:lnTo>
                    <a:pt x="28172" y="1729227"/>
                  </a:lnTo>
                  <a:lnTo>
                    <a:pt x="38139" y="1775064"/>
                  </a:lnTo>
                  <a:lnTo>
                    <a:pt x="49545" y="1820347"/>
                  </a:lnTo>
                  <a:lnTo>
                    <a:pt x="62365" y="1865050"/>
                  </a:lnTo>
                  <a:lnTo>
                    <a:pt x="76572" y="1909149"/>
                  </a:lnTo>
                  <a:lnTo>
                    <a:pt x="92143" y="1952618"/>
                  </a:lnTo>
                  <a:lnTo>
                    <a:pt x="109051" y="1995432"/>
                  </a:lnTo>
                  <a:lnTo>
                    <a:pt x="127271" y="2037565"/>
                  </a:lnTo>
                  <a:lnTo>
                    <a:pt x="146779" y="2078993"/>
                  </a:lnTo>
                  <a:lnTo>
                    <a:pt x="167548" y="2119690"/>
                  </a:lnTo>
                  <a:lnTo>
                    <a:pt x="189554" y="2159631"/>
                  </a:lnTo>
                  <a:lnTo>
                    <a:pt x="212771" y="2198790"/>
                  </a:lnTo>
                  <a:lnTo>
                    <a:pt x="237175" y="2237142"/>
                  </a:lnTo>
                  <a:lnTo>
                    <a:pt x="262738" y="2274663"/>
                  </a:lnTo>
                  <a:lnTo>
                    <a:pt x="289438" y="2311326"/>
                  </a:lnTo>
                  <a:lnTo>
                    <a:pt x="317247" y="2347106"/>
                  </a:lnTo>
                  <a:lnTo>
                    <a:pt x="346141" y="2381979"/>
                  </a:lnTo>
                  <a:lnTo>
                    <a:pt x="376095" y="2415918"/>
                  </a:lnTo>
                  <a:lnTo>
                    <a:pt x="407083" y="2448899"/>
                  </a:lnTo>
                  <a:lnTo>
                    <a:pt x="439080" y="2480896"/>
                  </a:lnTo>
                  <a:lnTo>
                    <a:pt x="472061" y="2511884"/>
                  </a:lnTo>
                  <a:lnTo>
                    <a:pt x="506000" y="2541838"/>
                  </a:lnTo>
                  <a:lnTo>
                    <a:pt x="540873" y="2570732"/>
                  </a:lnTo>
                  <a:lnTo>
                    <a:pt x="576653" y="2598541"/>
                  </a:lnTo>
                  <a:lnTo>
                    <a:pt x="613316" y="2625241"/>
                  </a:lnTo>
                  <a:lnTo>
                    <a:pt x="650837" y="2650804"/>
                  </a:lnTo>
                  <a:lnTo>
                    <a:pt x="689189" y="2675208"/>
                  </a:lnTo>
                  <a:lnTo>
                    <a:pt x="728348" y="2698425"/>
                  </a:lnTo>
                  <a:lnTo>
                    <a:pt x="768289" y="2720431"/>
                  </a:lnTo>
                  <a:lnTo>
                    <a:pt x="808986" y="2741200"/>
                  </a:lnTo>
                  <a:lnTo>
                    <a:pt x="850414" y="2760708"/>
                  </a:lnTo>
                  <a:lnTo>
                    <a:pt x="892547" y="2778928"/>
                  </a:lnTo>
                  <a:lnTo>
                    <a:pt x="935361" y="2795836"/>
                  </a:lnTo>
                  <a:lnTo>
                    <a:pt x="978830" y="2811407"/>
                  </a:lnTo>
                  <a:lnTo>
                    <a:pt x="1022929" y="2825614"/>
                  </a:lnTo>
                  <a:lnTo>
                    <a:pt x="1067632" y="2838434"/>
                  </a:lnTo>
                  <a:lnTo>
                    <a:pt x="1112915" y="2849840"/>
                  </a:lnTo>
                  <a:lnTo>
                    <a:pt x="1158752" y="2859807"/>
                  </a:lnTo>
                  <a:lnTo>
                    <a:pt x="1205117" y="2868310"/>
                  </a:lnTo>
                  <a:lnTo>
                    <a:pt x="1251986" y="2875323"/>
                  </a:lnTo>
                  <a:lnTo>
                    <a:pt x="1299333" y="2880823"/>
                  </a:lnTo>
                  <a:lnTo>
                    <a:pt x="1347132" y="2884782"/>
                  </a:lnTo>
                  <a:lnTo>
                    <a:pt x="1395360" y="2887176"/>
                  </a:lnTo>
                  <a:lnTo>
                    <a:pt x="1443990" y="2887979"/>
                  </a:lnTo>
                  <a:lnTo>
                    <a:pt x="1492619" y="2887176"/>
                  </a:lnTo>
                  <a:lnTo>
                    <a:pt x="1540847" y="2884782"/>
                  </a:lnTo>
                  <a:lnTo>
                    <a:pt x="1588646" y="2880823"/>
                  </a:lnTo>
                  <a:lnTo>
                    <a:pt x="1635993" y="2875323"/>
                  </a:lnTo>
                  <a:lnTo>
                    <a:pt x="1682862" y="2868310"/>
                  </a:lnTo>
                  <a:lnTo>
                    <a:pt x="1729227" y="2859807"/>
                  </a:lnTo>
                  <a:lnTo>
                    <a:pt x="1775064" y="2849840"/>
                  </a:lnTo>
                  <a:lnTo>
                    <a:pt x="1820347" y="2838434"/>
                  </a:lnTo>
                  <a:lnTo>
                    <a:pt x="1865050" y="2825614"/>
                  </a:lnTo>
                  <a:lnTo>
                    <a:pt x="1909149" y="2811407"/>
                  </a:lnTo>
                  <a:lnTo>
                    <a:pt x="1952618" y="2795836"/>
                  </a:lnTo>
                  <a:lnTo>
                    <a:pt x="1995432" y="2778928"/>
                  </a:lnTo>
                  <a:lnTo>
                    <a:pt x="2037565" y="2760708"/>
                  </a:lnTo>
                  <a:lnTo>
                    <a:pt x="2078993" y="2741200"/>
                  </a:lnTo>
                  <a:lnTo>
                    <a:pt x="2119690" y="2720431"/>
                  </a:lnTo>
                  <a:lnTo>
                    <a:pt x="2159631" y="2698425"/>
                  </a:lnTo>
                  <a:lnTo>
                    <a:pt x="2198790" y="2675208"/>
                  </a:lnTo>
                  <a:lnTo>
                    <a:pt x="2237142" y="2650804"/>
                  </a:lnTo>
                  <a:lnTo>
                    <a:pt x="2274663" y="2625241"/>
                  </a:lnTo>
                  <a:lnTo>
                    <a:pt x="2311326" y="2598541"/>
                  </a:lnTo>
                  <a:lnTo>
                    <a:pt x="2347106" y="2570732"/>
                  </a:lnTo>
                  <a:lnTo>
                    <a:pt x="2381979" y="2541838"/>
                  </a:lnTo>
                  <a:lnTo>
                    <a:pt x="2415918" y="2511884"/>
                  </a:lnTo>
                  <a:lnTo>
                    <a:pt x="2448899" y="2480896"/>
                  </a:lnTo>
                  <a:lnTo>
                    <a:pt x="2480896" y="2448899"/>
                  </a:lnTo>
                  <a:lnTo>
                    <a:pt x="2511884" y="2415918"/>
                  </a:lnTo>
                  <a:lnTo>
                    <a:pt x="2541838" y="2381979"/>
                  </a:lnTo>
                  <a:lnTo>
                    <a:pt x="2570732" y="2347106"/>
                  </a:lnTo>
                  <a:lnTo>
                    <a:pt x="2598541" y="2311326"/>
                  </a:lnTo>
                  <a:lnTo>
                    <a:pt x="2625241" y="2274663"/>
                  </a:lnTo>
                  <a:lnTo>
                    <a:pt x="2650804" y="2237142"/>
                  </a:lnTo>
                  <a:lnTo>
                    <a:pt x="2675208" y="2198790"/>
                  </a:lnTo>
                  <a:lnTo>
                    <a:pt x="2698425" y="2159631"/>
                  </a:lnTo>
                  <a:lnTo>
                    <a:pt x="2720431" y="2119690"/>
                  </a:lnTo>
                  <a:lnTo>
                    <a:pt x="2741200" y="2078993"/>
                  </a:lnTo>
                  <a:lnTo>
                    <a:pt x="2760708" y="2037565"/>
                  </a:lnTo>
                  <a:lnTo>
                    <a:pt x="2778928" y="1995432"/>
                  </a:lnTo>
                  <a:lnTo>
                    <a:pt x="2795836" y="1952618"/>
                  </a:lnTo>
                  <a:lnTo>
                    <a:pt x="2811407" y="1909149"/>
                  </a:lnTo>
                  <a:lnTo>
                    <a:pt x="2825614" y="1865050"/>
                  </a:lnTo>
                  <a:lnTo>
                    <a:pt x="2838434" y="1820347"/>
                  </a:lnTo>
                  <a:lnTo>
                    <a:pt x="2849840" y="1775064"/>
                  </a:lnTo>
                  <a:lnTo>
                    <a:pt x="2859807" y="1729227"/>
                  </a:lnTo>
                  <a:lnTo>
                    <a:pt x="2868310" y="1682862"/>
                  </a:lnTo>
                  <a:lnTo>
                    <a:pt x="2875323" y="1635993"/>
                  </a:lnTo>
                  <a:lnTo>
                    <a:pt x="2880823" y="1588646"/>
                  </a:lnTo>
                  <a:lnTo>
                    <a:pt x="2884782" y="1540847"/>
                  </a:lnTo>
                  <a:lnTo>
                    <a:pt x="2887176" y="1492619"/>
                  </a:lnTo>
                  <a:lnTo>
                    <a:pt x="2887980" y="1443989"/>
                  </a:lnTo>
                  <a:lnTo>
                    <a:pt x="2887176" y="1395360"/>
                  </a:lnTo>
                  <a:lnTo>
                    <a:pt x="2884782" y="1347132"/>
                  </a:lnTo>
                  <a:lnTo>
                    <a:pt x="2880823" y="1299333"/>
                  </a:lnTo>
                  <a:lnTo>
                    <a:pt x="2875323" y="1251986"/>
                  </a:lnTo>
                  <a:lnTo>
                    <a:pt x="2868310" y="1205117"/>
                  </a:lnTo>
                  <a:lnTo>
                    <a:pt x="2859807" y="1158752"/>
                  </a:lnTo>
                  <a:lnTo>
                    <a:pt x="2849840" y="1112915"/>
                  </a:lnTo>
                  <a:lnTo>
                    <a:pt x="2838434" y="1067632"/>
                  </a:lnTo>
                  <a:lnTo>
                    <a:pt x="2825614" y="1022929"/>
                  </a:lnTo>
                  <a:lnTo>
                    <a:pt x="2811407" y="978830"/>
                  </a:lnTo>
                  <a:lnTo>
                    <a:pt x="2795836" y="935361"/>
                  </a:lnTo>
                  <a:lnTo>
                    <a:pt x="2778928" y="892547"/>
                  </a:lnTo>
                  <a:lnTo>
                    <a:pt x="2760708" y="850414"/>
                  </a:lnTo>
                  <a:lnTo>
                    <a:pt x="2741200" y="808986"/>
                  </a:lnTo>
                  <a:lnTo>
                    <a:pt x="2720431" y="768289"/>
                  </a:lnTo>
                  <a:lnTo>
                    <a:pt x="2698425" y="728348"/>
                  </a:lnTo>
                  <a:lnTo>
                    <a:pt x="2675208" y="689189"/>
                  </a:lnTo>
                  <a:lnTo>
                    <a:pt x="2650804" y="650837"/>
                  </a:lnTo>
                  <a:lnTo>
                    <a:pt x="2625241" y="613316"/>
                  </a:lnTo>
                  <a:lnTo>
                    <a:pt x="2598541" y="576653"/>
                  </a:lnTo>
                  <a:lnTo>
                    <a:pt x="2570732" y="540873"/>
                  </a:lnTo>
                  <a:lnTo>
                    <a:pt x="2541838" y="506000"/>
                  </a:lnTo>
                  <a:lnTo>
                    <a:pt x="2511884" y="472061"/>
                  </a:lnTo>
                  <a:lnTo>
                    <a:pt x="2480896" y="439080"/>
                  </a:lnTo>
                  <a:lnTo>
                    <a:pt x="2448899" y="407083"/>
                  </a:lnTo>
                  <a:lnTo>
                    <a:pt x="2415918" y="376095"/>
                  </a:lnTo>
                  <a:lnTo>
                    <a:pt x="2381979" y="346141"/>
                  </a:lnTo>
                  <a:lnTo>
                    <a:pt x="2347106" y="317247"/>
                  </a:lnTo>
                  <a:lnTo>
                    <a:pt x="2311326" y="289438"/>
                  </a:lnTo>
                  <a:lnTo>
                    <a:pt x="2274663" y="262738"/>
                  </a:lnTo>
                  <a:lnTo>
                    <a:pt x="2237142" y="237175"/>
                  </a:lnTo>
                  <a:lnTo>
                    <a:pt x="2198790" y="212771"/>
                  </a:lnTo>
                  <a:lnTo>
                    <a:pt x="2159631" y="189554"/>
                  </a:lnTo>
                  <a:lnTo>
                    <a:pt x="2119690" y="167548"/>
                  </a:lnTo>
                  <a:lnTo>
                    <a:pt x="2078993" y="146779"/>
                  </a:lnTo>
                  <a:lnTo>
                    <a:pt x="2037565" y="127271"/>
                  </a:lnTo>
                  <a:lnTo>
                    <a:pt x="1995432" y="109051"/>
                  </a:lnTo>
                  <a:lnTo>
                    <a:pt x="1952618" y="92143"/>
                  </a:lnTo>
                  <a:lnTo>
                    <a:pt x="1909149" y="76572"/>
                  </a:lnTo>
                  <a:lnTo>
                    <a:pt x="1865050" y="62365"/>
                  </a:lnTo>
                  <a:lnTo>
                    <a:pt x="1820347" y="49545"/>
                  </a:lnTo>
                  <a:lnTo>
                    <a:pt x="1775064" y="38139"/>
                  </a:lnTo>
                  <a:lnTo>
                    <a:pt x="1729227" y="28172"/>
                  </a:lnTo>
                  <a:lnTo>
                    <a:pt x="1682862" y="19669"/>
                  </a:lnTo>
                  <a:lnTo>
                    <a:pt x="1635993" y="12656"/>
                  </a:lnTo>
                  <a:lnTo>
                    <a:pt x="1588646" y="7156"/>
                  </a:lnTo>
                  <a:lnTo>
                    <a:pt x="1540847" y="3197"/>
                  </a:lnTo>
                  <a:lnTo>
                    <a:pt x="1492619" y="803"/>
                  </a:lnTo>
                  <a:lnTo>
                    <a:pt x="144399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0451" y="4061460"/>
              <a:ext cx="1790700" cy="17907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966715" y="3512820"/>
            <a:ext cx="2886710" cy="2887980"/>
            <a:chOff x="4966715" y="3512820"/>
            <a:chExt cx="2886710" cy="2887980"/>
          </a:xfrm>
        </p:grpSpPr>
        <p:sp>
          <p:nvSpPr>
            <p:cNvPr id="9" name="object 9"/>
            <p:cNvSpPr/>
            <p:nvPr/>
          </p:nvSpPr>
          <p:spPr>
            <a:xfrm>
              <a:off x="4966715" y="3512820"/>
              <a:ext cx="2886710" cy="2887980"/>
            </a:xfrm>
            <a:custGeom>
              <a:avLst/>
              <a:gdLst/>
              <a:ahLst/>
              <a:cxnLst/>
              <a:rect l="l" t="t" r="r" b="b"/>
              <a:pathLst>
                <a:path w="2886709" h="2887979">
                  <a:moveTo>
                    <a:pt x="1443228" y="0"/>
                  </a:moveTo>
                  <a:lnTo>
                    <a:pt x="1394621" y="803"/>
                  </a:lnTo>
                  <a:lnTo>
                    <a:pt x="1346417" y="3197"/>
                  </a:lnTo>
                  <a:lnTo>
                    <a:pt x="1298641" y="7156"/>
                  </a:lnTo>
                  <a:lnTo>
                    <a:pt x="1251317" y="12656"/>
                  </a:lnTo>
                  <a:lnTo>
                    <a:pt x="1204471" y="19669"/>
                  </a:lnTo>
                  <a:lnTo>
                    <a:pt x="1158129" y="28172"/>
                  </a:lnTo>
                  <a:lnTo>
                    <a:pt x="1112315" y="38139"/>
                  </a:lnTo>
                  <a:lnTo>
                    <a:pt x="1067055" y="49545"/>
                  </a:lnTo>
                  <a:lnTo>
                    <a:pt x="1022374" y="62365"/>
                  </a:lnTo>
                  <a:lnTo>
                    <a:pt x="978298" y="76572"/>
                  </a:lnTo>
                  <a:lnTo>
                    <a:pt x="934851" y="92143"/>
                  </a:lnTo>
                  <a:lnTo>
                    <a:pt x="892059" y="109051"/>
                  </a:lnTo>
                  <a:lnTo>
                    <a:pt x="849948" y="127271"/>
                  </a:lnTo>
                  <a:lnTo>
                    <a:pt x="808541" y="146779"/>
                  </a:lnTo>
                  <a:lnTo>
                    <a:pt x="767866" y="167548"/>
                  </a:lnTo>
                  <a:lnTo>
                    <a:pt x="727946" y="189554"/>
                  </a:lnTo>
                  <a:lnTo>
                    <a:pt x="688808" y="212771"/>
                  </a:lnTo>
                  <a:lnTo>
                    <a:pt x="650476" y="237175"/>
                  </a:lnTo>
                  <a:lnTo>
                    <a:pt x="612975" y="262738"/>
                  </a:lnTo>
                  <a:lnTo>
                    <a:pt x="576332" y="289438"/>
                  </a:lnTo>
                  <a:lnTo>
                    <a:pt x="540571" y="317247"/>
                  </a:lnTo>
                  <a:lnTo>
                    <a:pt x="505717" y="346141"/>
                  </a:lnTo>
                  <a:lnTo>
                    <a:pt x="471796" y="376095"/>
                  </a:lnTo>
                  <a:lnTo>
                    <a:pt x="438833" y="407083"/>
                  </a:lnTo>
                  <a:lnTo>
                    <a:pt x="406854" y="439080"/>
                  </a:lnTo>
                  <a:lnTo>
                    <a:pt x="375883" y="472061"/>
                  </a:lnTo>
                  <a:lnTo>
                    <a:pt x="345945" y="506000"/>
                  </a:lnTo>
                  <a:lnTo>
                    <a:pt x="317067" y="540873"/>
                  </a:lnTo>
                  <a:lnTo>
                    <a:pt x="289273" y="576653"/>
                  </a:lnTo>
                  <a:lnTo>
                    <a:pt x="262589" y="613316"/>
                  </a:lnTo>
                  <a:lnTo>
                    <a:pt x="237039" y="650837"/>
                  </a:lnTo>
                  <a:lnTo>
                    <a:pt x="212650" y="689189"/>
                  </a:lnTo>
                  <a:lnTo>
                    <a:pt x="189446" y="728348"/>
                  </a:lnTo>
                  <a:lnTo>
                    <a:pt x="167452" y="768289"/>
                  </a:lnTo>
                  <a:lnTo>
                    <a:pt x="146694" y="808986"/>
                  </a:lnTo>
                  <a:lnTo>
                    <a:pt x="127198" y="850414"/>
                  </a:lnTo>
                  <a:lnTo>
                    <a:pt x="108988" y="892547"/>
                  </a:lnTo>
                  <a:lnTo>
                    <a:pt x="92089" y="935361"/>
                  </a:lnTo>
                  <a:lnTo>
                    <a:pt x="76528" y="978830"/>
                  </a:lnTo>
                  <a:lnTo>
                    <a:pt x="62328" y="1022929"/>
                  </a:lnTo>
                  <a:lnTo>
                    <a:pt x="49517" y="1067632"/>
                  </a:lnTo>
                  <a:lnTo>
                    <a:pt x="38117" y="1112915"/>
                  </a:lnTo>
                  <a:lnTo>
                    <a:pt x="28156" y="1158752"/>
                  </a:lnTo>
                  <a:lnTo>
                    <a:pt x="19658" y="1205117"/>
                  </a:lnTo>
                  <a:lnTo>
                    <a:pt x="12648" y="1251986"/>
                  </a:lnTo>
                  <a:lnTo>
                    <a:pt x="7152" y="1299333"/>
                  </a:lnTo>
                  <a:lnTo>
                    <a:pt x="3195" y="1347132"/>
                  </a:lnTo>
                  <a:lnTo>
                    <a:pt x="803" y="1395360"/>
                  </a:lnTo>
                  <a:lnTo>
                    <a:pt x="0" y="1443989"/>
                  </a:lnTo>
                  <a:lnTo>
                    <a:pt x="803" y="1492619"/>
                  </a:lnTo>
                  <a:lnTo>
                    <a:pt x="3195" y="1540847"/>
                  </a:lnTo>
                  <a:lnTo>
                    <a:pt x="7152" y="1588646"/>
                  </a:lnTo>
                  <a:lnTo>
                    <a:pt x="12648" y="1635993"/>
                  </a:lnTo>
                  <a:lnTo>
                    <a:pt x="19658" y="1682862"/>
                  </a:lnTo>
                  <a:lnTo>
                    <a:pt x="28156" y="1729227"/>
                  </a:lnTo>
                  <a:lnTo>
                    <a:pt x="38117" y="1775064"/>
                  </a:lnTo>
                  <a:lnTo>
                    <a:pt x="49517" y="1820347"/>
                  </a:lnTo>
                  <a:lnTo>
                    <a:pt x="62328" y="1865050"/>
                  </a:lnTo>
                  <a:lnTo>
                    <a:pt x="76528" y="1909149"/>
                  </a:lnTo>
                  <a:lnTo>
                    <a:pt x="92089" y="1952618"/>
                  </a:lnTo>
                  <a:lnTo>
                    <a:pt x="108988" y="1995432"/>
                  </a:lnTo>
                  <a:lnTo>
                    <a:pt x="127198" y="2037565"/>
                  </a:lnTo>
                  <a:lnTo>
                    <a:pt x="146694" y="2078993"/>
                  </a:lnTo>
                  <a:lnTo>
                    <a:pt x="167452" y="2119690"/>
                  </a:lnTo>
                  <a:lnTo>
                    <a:pt x="189446" y="2159631"/>
                  </a:lnTo>
                  <a:lnTo>
                    <a:pt x="212650" y="2198790"/>
                  </a:lnTo>
                  <a:lnTo>
                    <a:pt x="237039" y="2237142"/>
                  </a:lnTo>
                  <a:lnTo>
                    <a:pt x="262589" y="2274663"/>
                  </a:lnTo>
                  <a:lnTo>
                    <a:pt x="289273" y="2311326"/>
                  </a:lnTo>
                  <a:lnTo>
                    <a:pt x="317067" y="2347106"/>
                  </a:lnTo>
                  <a:lnTo>
                    <a:pt x="345945" y="2381979"/>
                  </a:lnTo>
                  <a:lnTo>
                    <a:pt x="375883" y="2415918"/>
                  </a:lnTo>
                  <a:lnTo>
                    <a:pt x="406854" y="2448899"/>
                  </a:lnTo>
                  <a:lnTo>
                    <a:pt x="438833" y="2480896"/>
                  </a:lnTo>
                  <a:lnTo>
                    <a:pt x="471796" y="2511884"/>
                  </a:lnTo>
                  <a:lnTo>
                    <a:pt x="505717" y="2541838"/>
                  </a:lnTo>
                  <a:lnTo>
                    <a:pt x="540571" y="2570732"/>
                  </a:lnTo>
                  <a:lnTo>
                    <a:pt x="576332" y="2598541"/>
                  </a:lnTo>
                  <a:lnTo>
                    <a:pt x="612975" y="2625241"/>
                  </a:lnTo>
                  <a:lnTo>
                    <a:pt x="650476" y="2650804"/>
                  </a:lnTo>
                  <a:lnTo>
                    <a:pt x="688808" y="2675208"/>
                  </a:lnTo>
                  <a:lnTo>
                    <a:pt x="727946" y="2698425"/>
                  </a:lnTo>
                  <a:lnTo>
                    <a:pt x="767866" y="2720431"/>
                  </a:lnTo>
                  <a:lnTo>
                    <a:pt x="808541" y="2741200"/>
                  </a:lnTo>
                  <a:lnTo>
                    <a:pt x="849948" y="2760708"/>
                  </a:lnTo>
                  <a:lnTo>
                    <a:pt x="892059" y="2778928"/>
                  </a:lnTo>
                  <a:lnTo>
                    <a:pt x="934851" y="2795836"/>
                  </a:lnTo>
                  <a:lnTo>
                    <a:pt x="978298" y="2811407"/>
                  </a:lnTo>
                  <a:lnTo>
                    <a:pt x="1022374" y="2825614"/>
                  </a:lnTo>
                  <a:lnTo>
                    <a:pt x="1067055" y="2838434"/>
                  </a:lnTo>
                  <a:lnTo>
                    <a:pt x="1112315" y="2849840"/>
                  </a:lnTo>
                  <a:lnTo>
                    <a:pt x="1158129" y="2859807"/>
                  </a:lnTo>
                  <a:lnTo>
                    <a:pt x="1204471" y="2868310"/>
                  </a:lnTo>
                  <a:lnTo>
                    <a:pt x="1251317" y="2875323"/>
                  </a:lnTo>
                  <a:lnTo>
                    <a:pt x="1298641" y="2880823"/>
                  </a:lnTo>
                  <a:lnTo>
                    <a:pt x="1346417" y="2884782"/>
                  </a:lnTo>
                  <a:lnTo>
                    <a:pt x="1394621" y="2887176"/>
                  </a:lnTo>
                  <a:lnTo>
                    <a:pt x="1443228" y="2887979"/>
                  </a:lnTo>
                  <a:lnTo>
                    <a:pt x="1491834" y="2887176"/>
                  </a:lnTo>
                  <a:lnTo>
                    <a:pt x="1540038" y="2884782"/>
                  </a:lnTo>
                  <a:lnTo>
                    <a:pt x="1587814" y="2880823"/>
                  </a:lnTo>
                  <a:lnTo>
                    <a:pt x="1635138" y="2875323"/>
                  </a:lnTo>
                  <a:lnTo>
                    <a:pt x="1681984" y="2868310"/>
                  </a:lnTo>
                  <a:lnTo>
                    <a:pt x="1728326" y="2859807"/>
                  </a:lnTo>
                  <a:lnTo>
                    <a:pt x="1774140" y="2849840"/>
                  </a:lnTo>
                  <a:lnTo>
                    <a:pt x="1819400" y="2838434"/>
                  </a:lnTo>
                  <a:lnTo>
                    <a:pt x="1864081" y="2825614"/>
                  </a:lnTo>
                  <a:lnTo>
                    <a:pt x="1908157" y="2811407"/>
                  </a:lnTo>
                  <a:lnTo>
                    <a:pt x="1951604" y="2795836"/>
                  </a:lnTo>
                  <a:lnTo>
                    <a:pt x="1994396" y="2778928"/>
                  </a:lnTo>
                  <a:lnTo>
                    <a:pt x="2036507" y="2760708"/>
                  </a:lnTo>
                  <a:lnTo>
                    <a:pt x="2077914" y="2741200"/>
                  </a:lnTo>
                  <a:lnTo>
                    <a:pt x="2118589" y="2720431"/>
                  </a:lnTo>
                  <a:lnTo>
                    <a:pt x="2158509" y="2698425"/>
                  </a:lnTo>
                  <a:lnTo>
                    <a:pt x="2197647" y="2675208"/>
                  </a:lnTo>
                  <a:lnTo>
                    <a:pt x="2235979" y="2650804"/>
                  </a:lnTo>
                  <a:lnTo>
                    <a:pt x="2273480" y="2625241"/>
                  </a:lnTo>
                  <a:lnTo>
                    <a:pt x="2310123" y="2598541"/>
                  </a:lnTo>
                  <a:lnTo>
                    <a:pt x="2345884" y="2570732"/>
                  </a:lnTo>
                  <a:lnTo>
                    <a:pt x="2380738" y="2541838"/>
                  </a:lnTo>
                  <a:lnTo>
                    <a:pt x="2414659" y="2511884"/>
                  </a:lnTo>
                  <a:lnTo>
                    <a:pt x="2447622" y="2480896"/>
                  </a:lnTo>
                  <a:lnTo>
                    <a:pt x="2479601" y="2448899"/>
                  </a:lnTo>
                  <a:lnTo>
                    <a:pt x="2510572" y="2415918"/>
                  </a:lnTo>
                  <a:lnTo>
                    <a:pt x="2540510" y="2381979"/>
                  </a:lnTo>
                  <a:lnTo>
                    <a:pt x="2569388" y="2347106"/>
                  </a:lnTo>
                  <a:lnTo>
                    <a:pt x="2597182" y="2311326"/>
                  </a:lnTo>
                  <a:lnTo>
                    <a:pt x="2623866" y="2274663"/>
                  </a:lnTo>
                  <a:lnTo>
                    <a:pt x="2649416" y="2237142"/>
                  </a:lnTo>
                  <a:lnTo>
                    <a:pt x="2673805" y="2198790"/>
                  </a:lnTo>
                  <a:lnTo>
                    <a:pt x="2697009" y="2159631"/>
                  </a:lnTo>
                  <a:lnTo>
                    <a:pt x="2719003" y="2119690"/>
                  </a:lnTo>
                  <a:lnTo>
                    <a:pt x="2739761" y="2078993"/>
                  </a:lnTo>
                  <a:lnTo>
                    <a:pt x="2759257" y="2037565"/>
                  </a:lnTo>
                  <a:lnTo>
                    <a:pt x="2777467" y="1995432"/>
                  </a:lnTo>
                  <a:lnTo>
                    <a:pt x="2794366" y="1952618"/>
                  </a:lnTo>
                  <a:lnTo>
                    <a:pt x="2809927" y="1909149"/>
                  </a:lnTo>
                  <a:lnTo>
                    <a:pt x="2824127" y="1865050"/>
                  </a:lnTo>
                  <a:lnTo>
                    <a:pt x="2836938" y="1820347"/>
                  </a:lnTo>
                  <a:lnTo>
                    <a:pt x="2848338" y="1775064"/>
                  </a:lnTo>
                  <a:lnTo>
                    <a:pt x="2858299" y="1729227"/>
                  </a:lnTo>
                  <a:lnTo>
                    <a:pt x="2866797" y="1682862"/>
                  </a:lnTo>
                  <a:lnTo>
                    <a:pt x="2873807" y="1635993"/>
                  </a:lnTo>
                  <a:lnTo>
                    <a:pt x="2879303" y="1588646"/>
                  </a:lnTo>
                  <a:lnTo>
                    <a:pt x="2883260" y="1540847"/>
                  </a:lnTo>
                  <a:lnTo>
                    <a:pt x="2885652" y="1492619"/>
                  </a:lnTo>
                  <a:lnTo>
                    <a:pt x="2886456" y="1443989"/>
                  </a:lnTo>
                  <a:lnTo>
                    <a:pt x="2885652" y="1395360"/>
                  </a:lnTo>
                  <a:lnTo>
                    <a:pt x="2883260" y="1347132"/>
                  </a:lnTo>
                  <a:lnTo>
                    <a:pt x="2879303" y="1299333"/>
                  </a:lnTo>
                  <a:lnTo>
                    <a:pt x="2873807" y="1251986"/>
                  </a:lnTo>
                  <a:lnTo>
                    <a:pt x="2866797" y="1205117"/>
                  </a:lnTo>
                  <a:lnTo>
                    <a:pt x="2858299" y="1158752"/>
                  </a:lnTo>
                  <a:lnTo>
                    <a:pt x="2848338" y="1112915"/>
                  </a:lnTo>
                  <a:lnTo>
                    <a:pt x="2836938" y="1067632"/>
                  </a:lnTo>
                  <a:lnTo>
                    <a:pt x="2824127" y="1022929"/>
                  </a:lnTo>
                  <a:lnTo>
                    <a:pt x="2809927" y="978830"/>
                  </a:lnTo>
                  <a:lnTo>
                    <a:pt x="2794366" y="935361"/>
                  </a:lnTo>
                  <a:lnTo>
                    <a:pt x="2777467" y="892547"/>
                  </a:lnTo>
                  <a:lnTo>
                    <a:pt x="2759257" y="850414"/>
                  </a:lnTo>
                  <a:lnTo>
                    <a:pt x="2739761" y="808986"/>
                  </a:lnTo>
                  <a:lnTo>
                    <a:pt x="2719003" y="768289"/>
                  </a:lnTo>
                  <a:lnTo>
                    <a:pt x="2697009" y="728348"/>
                  </a:lnTo>
                  <a:lnTo>
                    <a:pt x="2673805" y="689189"/>
                  </a:lnTo>
                  <a:lnTo>
                    <a:pt x="2649416" y="650837"/>
                  </a:lnTo>
                  <a:lnTo>
                    <a:pt x="2623866" y="613316"/>
                  </a:lnTo>
                  <a:lnTo>
                    <a:pt x="2597182" y="576653"/>
                  </a:lnTo>
                  <a:lnTo>
                    <a:pt x="2569388" y="540873"/>
                  </a:lnTo>
                  <a:lnTo>
                    <a:pt x="2540510" y="506000"/>
                  </a:lnTo>
                  <a:lnTo>
                    <a:pt x="2510572" y="472061"/>
                  </a:lnTo>
                  <a:lnTo>
                    <a:pt x="2479601" y="439080"/>
                  </a:lnTo>
                  <a:lnTo>
                    <a:pt x="2447622" y="407083"/>
                  </a:lnTo>
                  <a:lnTo>
                    <a:pt x="2414659" y="376095"/>
                  </a:lnTo>
                  <a:lnTo>
                    <a:pt x="2380738" y="346141"/>
                  </a:lnTo>
                  <a:lnTo>
                    <a:pt x="2345884" y="317247"/>
                  </a:lnTo>
                  <a:lnTo>
                    <a:pt x="2310123" y="289438"/>
                  </a:lnTo>
                  <a:lnTo>
                    <a:pt x="2273480" y="262738"/>
                  </a:lnTo>
                  <a:lnTo>
                    <a:pt x="2235979" y="237175"/>
                  </a:lnTo>
                  <a:lnTo>
                    <a:pt x="2197647" y="212771"/>
                  </a:lnTo>
                  <a:lnTo>
                    <a:pt x="2158509" y="189554"/>
                  </a:lnTo>
                  <a:lnTo>
                    <a:pt x="2118589" y="167548"/>
                  </a:lnTo>
                  <a:lnTo>
                    <a:pt x="2077914" y="146779"/>
                  </a:lnTo>
                  <a:lnTo>
                    <a:pt x="2036507" y="127271"/>
                  </a:lnTo>
                  <a:lnTo>
                    <a:pt x="1994396" y="109051"/>
                  </a:lnTo>
                  <a:lnTo>
                    <a:pt x="1951604" y="92143"/>
                  </a:lnTo>
                  <a:lnTo>
                    <a:pt x="1908157" y="76572"/>
                  </a:lnTo>
                  <a:lnTo>
                    <a:pt x="1864081" y="62365"/>
                  </a:lnTo>
                  <a:lnTo>
                    <a:pt x="1819400" y="49545"/>
                  </a:lnTo>
                  <a:lnTo>
                    <a:pt x="1774140" y="38139"/>
                  </a:lnTo>
                  <a:lnTo>
                    <a:pt x="1728326" y="28172"/>
                  </a:lnTo>
                  <a:lnTo>
                    <a:pt x="1681984" y="19669"/>
                  </a:lnTo>
                  <a:lnTo>
                    <a:pt x="1635138" y="12656"/>
                  </a:lnTo>
                  <a:lnTo>
                    <a:pt x="1587814" y="7156"/>
                  </a:lnTo>
                  <a:lnTo>
                    <a:pt x="1540038" y="3197"/>
                  </a:lnTo>
                  <a:lnTo>
                    <a:pt x="1491834" y="803"/>
                  </a:lnTo>
                  <a:lnTo>
                    <a:pt x="1443228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8632" y="4104144"/>
              <a:ext cx="1157605" cy="1017269"/>
            </a:xfrm>
            <a:custGeom>
              <a:avLst/>
              <a:gdLst/>
              <a:ahLst/>
              <a:cxnLst/>
              <a:rect l="l" t="t" r="r" b="b"/>
              <a:pathLst>
                <a:path w="1157604" h="1017270">
                  <a:moveTo>
                    <a:pt x="798207" y="502069"/>
                  </a:moveTo>
                  <a:lnTo>
                    <a:pt x="797737" y="450138"/>
                  </a:lnTo>
                  <a:lnTo>
                    <a:pt x="788898" y="398983"/>
                  </a:lnTo>
                  <a:lnTo>
                    <a:pt x="771766" y="349618"/>
                  </a:lnTo>
                  <a:lnTo>
                    <a:pt x="749465" y="307670"/>
                  </a:lnTo>
                  <a:lnTo>
                    <a:pt x="721956" y="270357"/>
                  </a:lnTo>
                  <a:lnTo>
                    <a:pt x="689914" y="237959"/>
                  </a:lnTo>
                  <a:lnTo>
                    <a:pt x="653999" y="210705"/>
                  </a:lnTo>
                  <a:lnTo>
                    <a:pt x="614870" y="188874"/>
                  </a:lnTo>
                  <a:lnTo>
                    <a:pt x="573151" y="172707"/>
                  </a:lnTo>
                  <a:lnTo>
                    <a:pt x="529526" y="162445"/>
                  </a:lnTo>
                  <a:lnTo>
                    <a:pt x="484644" y="158356"/>
                  </a:lnTo>
                  <a:lnTo>
                    <a:pt x="439166" y="160705"/>
                  </a:lnTo>
                  <a:lnTo>
                    <a:pt x="393725" y="169722"/>
                  </a:lnTo>
                  <a:lnTo>
                    <a:pt x="348996" y="185661"/>
                  </a:lnTo>
                  <a:lnTo>
                    <a:pt x="307035" y="207975"/>
                  </a:lnTo>
                  <a:lnTo>
                    <a:pt x="269722" y="235470"/>
                  </a:lnTo>
                  <a:lnTo>
                    <a:pt x="237324" y="267500"/>
                  </a:lnTo>
                  <a:lnTo>
                    <a:pt x="210070" y="303403"/>
                  </a:lnTo>
                  <a:lnTo>
                    <a:pt x="188239" y="342531"/>
                  </a:lnTo>
                  <a:lnTo>
                    <a:pt x="172072" y="384238"/>
                  </a:lnTo>
                  <a:lnTo>
                    <a:pt x="161810" y="427850"/>
                  </a:lnTo>
                  <a:lnTo>
                    <a:pt x="157721" y="472732"/>
                  </a:lnTo>
                  <a:lnTo>
                    <a:pt x="160070" y="518236"/>
                  </a:lnTo>
                  <a:lnTo>
                    <a:pt x="169087" y="563689"/>
                  </a:lnTo>
                  <a:lnTo>
                    <a:pt x="185039" y="608444"/>
                  </a:lnTo>
                  <a:lnTo>
                    <a:pt x="207340" y="650405"/>
                  </a:lnTo>
                  <a:lnTo>
                    <a:pt x="234835" y="687717"/>
                  </a:lnTo>
                  <a:lnTo>
                    <a:pt x="266865" y="720115"/>
                  </a:lnTo>
                  <a:lnTo>
                    <a:pt x="302768" y="747369"/>
                  </a:lnTo>
                  <a:lnTo>
                    <a:pt x="341896" y="769200"/>
                  </a:lnTo>
                  <a:lnTo>
                    <a:pt x="383603" y="785368"/>
                  </a:lnTo>
                  <a:lnTo>
                    <a:pt x="427215" y="795629"/>
                  </a:lnTo>
                  <a:lnTo>
                    <a:pt x="472097" y="799719"/>
                  </a:lnTo>
                  <a:lnTo>
                    <a:pt x="517601" y="797369"/>
                  </a:lnTo>
                  <a:lnTo>
                    <a:pt x="563054" y="788352"/>
                  </a:lnTo>
                  <a:lnTo>
                    <a:pt x="607822" y="772401"/>
                  </a:lnTo>
                  <a:lnTo>
                    <a:pt x="589534" y="730872"/>
                  </a:lnTo>
                  <a:lnTo>
                    <a:pt x="547128" y="745629"/>
                  </a:lnTo>
                  <a:lnTo>
                    <a:pt x="503186" y="753249"/>
                  </a:lnTo>
                  <a:lnTo>
                    <a:pt x="458597" y="753643"/>
                  </a:lnTo>
                  <a:lnTo>
                    <a:pt x="414274" y="746747"/>
                  </a:lnTo>
                  <a:lnTo>
                    <a:pt x="367182" y="730910"/>
                  </a:lnTo>
                  <a:lnTo>
                    <a:pt x="324878" y="707618"/>
                  </a:lnTo>
                  <a:lnTo>
                    <a:pt x="287909" y="677824"/>
                  </a:lnTo>
                  <a:lnTo>
                    <a:pt x="256870" y="642454"/>
                  </a:lnTo>
                  <a:lnTo>
                    <a:pt x="232333" y="602462"/>
                  </a:lnTo>
                  <a:lnTo>
                    <a:pt x="214871" y="558761"/>
                  </a:lnTo>
                  <a:lnTo>
                    <a:pt x="205054" y="512318"/>
                  </a:lnTo>
                  <a:lnTo>
                    <a:pt x="203466" y="464045"/>
                  </a:lnTo>
                  <a:lnTo>
                    <a:pt x="210693" y="414896"/>
                  </a:lnTo>
                  <a:lnTo>
                    <a:pt x="226529" y="367817"/>
                  </a:lnTo>
                  <a:lnTo>
                    <a:pt x="249821" y="325513"/>
                  </a:lnTo>
                  <a:lnTo>
                    <a:pt x="279615" y="288544"/>
                  </a:lnTo>
                  <a:lnTo>
                    <a:pt x="314985" y="257505"/>
                  </a:lnTo>
                  <a:lnTo>
                    <a:pt x="354977" y="232968"/>
                  </a:lnTo>
                  <a:lnTo>
                    <a:pt x="398678" y="215506"/>
                  </a:lnTo>
                  <a:lnTo>
                    <a:pt x="445122" y="205689"/>
                  </a:lnTo>
                  <a:lnTo>
                    <a:pt x="493395" y="204101"/>
                  </a:lnTo>
                  <a:lnTo>
                    <a:pt x="542544" y="211315"/>
                  </a:lnTo>
                  <a:lnTo>
                    <a:pt x="589622" y="227164"/>
                  </a:lnTo>
                  <a:lnTo>
                    <a:pt x="631926" y="250456"/>
                  </a:lnTo>
                  <a:lnTo>
                    <a:pt x="668896" y="280250"/>
                  </a:lnTo>
                  <a:lnTo>
                    <a:pt x="699935" y="315620"/>
                  </a:lnTo>
                  <a:lnTo>
                    <a:pt x="724471" y="355612"/>
                  </a:lnTo>
                  <a:lnTo>
                    <a:pt x="741934" y="399313"/>
                  </a:lnTo>
                  <a:lnTo>
                    <a:pt x="751751" y="445757"/>
                  </a:lnTo>
                  <a:lnTo>
                    <a:pt x="753338" y="494030"/>
                  </a:lnTo>
                  <a:lnTo>
                    <a:pt x="746112" y="543166"/>
                  </a:lnTo>
                  <a:lnTo>
                    <a:pt x="790194" y="553707"/>
                  </a:lnTo>
                  <a:lnTo>
                    <a:pt x="798207" y="502069"/>
                  </a:lnTo>
                  <a:close/>
                </a:path>
                <a:path w="1157604" h="1017270">
                  <a:moveTo>
                    <a:pt x="957072" y="472821"/>
                  </a:moveTo>
                  <a:lnTo>
                    <a:pt x="953858" y="422986"/>
                  </a:lnTo>
                  <a:lnTo>
                    <a:pt x="945464" y="373748"/>
                  </a:lnTo>
                  <a:lnTo>
                    <a:pt x="931926" y="325488"/>
                  </a:lnTo>
                  <a:lnTo>
                    <a:pt x="913942" y="279946"/>
                  </a:lnTo>
                  <a:lnTo>
                    <a:pt x="891882" y="237248"/>
                  </a:lnTo>
                  <a:lnTo>
                    <a:pt x="866051" y="197573"/>
                  </a:lnTo>
                  <a:lnTo>
                    <a:pt x="836752" y="161061"/>
                  </a:lnTo>
                  <a:lnTo>
                    <a:pt x="804291" y="127876"/>
                  </a:lnTo>
                  <a:lnTo>
                    <a:pt x="768959" y="98158"/>
                  </a:lnTo>
                  <a:lnTo>
                    <a:pt x="731088" y="72059"/>
                  </a:lnTo>
                  <a:lnTo>
                    <a:pt x="690956" y="49733"/>
                  </a:lnTo>
                  <a:lnTo>
                    <a:pt x="648881" y="31330"/>
                  </a:lnTo>
                  <a:lnTo>
                    <a:pt x="605155" y="17005"/>
                  </a:lnTo>
                  <a:lnTo>
                    <a:pt x="560108" y="6908"/>
                  </a:lnTo>
                  <a:lnTo>
                    <a:pt x="514032" y="1181"/>
                  </a:lnTo>
                  <a:lnTo>
                    <a:pt x="467220" y="0"/>
                  </a:lnTo>
                  <a:lnTo>
                    <a:pt x="419989" y="3492"/>
                  </a:lnTo>
                  <a:lnTo>
                    <a:pt x="372643" y="11823"/>
                  </a:lnTo>
                  <a:lnTo>
                    <a:pt x="325501" y="25133"/>
                  </a:lnTo>
                  <a:lnTo>
                    <a:pt x="279946" y="43116"/>
                  </a:lnTo>
                  <a:lnTo>
                    <a:pt x="237248" y="65176"/>
                  </a:lnTo>
                  <a:lnTo>
                    <a:pt x="197573" y="91008"/>
                  </a:lnTo>
                  <a:lnTo>
                    <a:pt x="161061" y="120307"/>
                  </a:lnTo>
                  <a:lnTo>
                    <a:pt x="127876" y="152768"/>
                  </a:lnTo>
                  <a:lnTo>
                    <a:pt x="98158" y="188099"/>
                  </a:lnTo>
                  <a:lnTo>
                    <a:pt x="72059" y="225971"/>
                  </a:lnTo>
                  <a:lnTo>
                    <a:pt x="49733" y="266103"/>
                  </a:lnTo>
                  <a:lnTo>
                    <a:pt x="31330" y="308178"/>
                  </a:lnTo>
                  <a:lnTo>
                    <a:pt x="17005" y="351904"/>
                  </a:lnTo>
                  <a:lnTo>
                    <a:pt x="6908" y="396951"/>
                  </a:lnTo>
                  <a:lnTo>
                    <a:pt x="1181" y="443026"/>
                  </a:lnTo>
                  <a:lnTo>
                    <a:pt x="0" y="489839"/>
                  </a:lnTo>
                  <a:lnTo>
                    <a:pt x="3492" y="537070"/>
                  </a:lnTo>
                  <a:lnTo>
                    <a:pt x="11823" y="584415"/>
                  </a:lnTo>
                  <a:lnTo>
                    <a:pt x="25146" y="631558"/>
                  </a:lnTo>
                  <a:lnTo>
                    <a:pt x="43116" y="677113"/>
                  </a:lnTo>
                  <a:lnTo>
                    <a:pt x="65176" y="719810"/>
                  </a:lnTo>
                  <a:lnTo>
                    <a:pt x="91008" y="759485"/>
                  </a:lnTo>
                  <a:lnTo>
                    <a:pt x="120307" y="795997"/>
                  </a:lnTo>
                  <a:lnTo>
                    <a:pt x="152768" y="829183"/>
                  </a:lnTo>
                  <a:lnTo>
                    <a:pt x="188099" y="858901"/>
                  </a:lnTo>
                  <a:lnTo>
                    <a:pt x="225971" y="884999"/>
                  </a:lnTo>
                  <a:lnTo>
                    <a:pt x="266103" y="907326"/>
                  </a:lnTo>
                  <a:lnTo>
                    <a:pt x="308178" y="925728"/>
                  </a:lnTo>
                  <a:lnTo>
                    <a:pt x="351904" y="940054"/>
                  </a:lnTo>
                  <a:lnTo>
                    <a:pt x="396951" y="950150"/>
                  </a:lnTo>
                  <a:lnTo>
                    <a:pt x="443026" y="955878"/>
                  </a:lnTo>
                  <a:lnTo>
                    <a:pt x="489839" y="957059"/>
                  </a:lnTo>
                  <a:lnTo>
                    <a:pt x="537070" y="953566"/>
                  </a:lnTo>
                  <a:lnTo>
                    <a:pt x="584415" y="945235"/>
                  </a:lnTo>
                  <a:lnTo>
                    <a:pt x="631571" y="931913"/>
                  </a:lnTo>
                  <a:lnTo>
                    <a:pt x="615315" y="883780"/>
                  </a:lnTo>
                  <a:lnTo>
                    <a:pt x="572173" y="895883"/>
                  </a:lnTo>
                  <a:lnTo>
                    <a:pt x="528154" y="903376"/>
                  </a:lnTo>
                  <a:lnTo>
                    <a:pt x="483616" y="906259"/>
                  </a:lnTo>
                  <a:lnTo>
                    <a:pt x="438912" y="904481"/>
                  </a:lnTo>
                  <a:lnTo>
                    <a:pt x="392734" y="897648"/>
                  </a:lnTo>
                  <a:lnTo>
                    <a:pt x="348462" y="886129"/>
                  </a:lnTo>
                  <a:lnTo>
                    <a:pt x="306311" y="870204"/>
                  </a:lnTo>
                  <a:lnTo>
                    <a:pt x="266534" y="850163"/>
                  </a:lnTo>
                  <a:lnTo>
                    <a:pt x="229362" y="826287"/>
                  </a:lnTo>
                  <a:lnTo>
                    <a:pt x="195021" y="798855"/>
                  </a:lnTo>
                  <a:lnTo>
                    <a:pt x="163753" y="768146"/>
                  </a:lnTo>
                  <a:lnTo>
                    <a:pt x="135801" y="734453"/>
                  </a:lnTo>
                  <a:lnTo>
                    <a:pt x="111391" y="698068"/>
                  </a:lnTo>
                  <a:lnTo>
                    <a:pt x="90754" y="659269"/>
                  </a:lnTo>
                  <a:lnTo>
                    <a:pt x="74142" y="618324"/>
                  </a:lnTo>
                  <a:lnTo>
                    <a:pt x="61785" y="575538"/>
                  </a:lnTo>
                  <a:lnTo>
                    <a:pt x="53911" y="531177"/>
                  </a:lnTo>
                  <a:lnTo>
                    <a:pt x="50761" y="485546"/>
                  </a:lnTo>
                  <a:lnTo>
                    <a:pt x="52578" y="438899"/>
                  </a:lnTo>
                  <a:lnTo>
                    <a:pt x="59385" y="392734"/>
                  </a:lnTo>
                  <a:lnTo>
                    <a:pt x="70891" y="348462"/>
                  </a:lnTo>
                  <a:lnTo>
                    <a:pt x="86804" y="306311"/>
                  </a:lnTo>
                  <a:lnTo>
                    <a:pt x="106845" y="266534"/>
                  </a:lnTo>
                  <a:lnTo>
                    <a:pt x="130721" y="229349"/>
                  </a:lnTo>
                  <a:lnTo>
                    <a:pt x="158153" y="195021"/>
                  </a:lnTo>
                  <a:lnTo>
                    <a:pt x="188861" y="163753"/>
                  </a:lnTo>
                  <a:lnTo>
                    <a:pt x="222554" y="135801"/>
                  </a:lnTo>
                  <a:lnTo>
                    <a:pt x="258953" y="111391"/>
                  </a:lnTo>
                  <a:lnTo>
                    <a:pt x="297764" y="90754"/>
                  </a:lnTo>
                  <a:lnTo>
                    <a:pt x="338709" y="74142"/>
                  </a:lnTo>
                  <a:lnTo>
                    <a:pt x="381508" y="61785"/>
                  </a:lnTo>
                  <a:lnTo>
                    <a:pt x="425869" y="53911"/>
                  </a:lnTo>
                  <a:lnTo>
                    <a:pt x="471512" y="50761"/>
                  </a:lnTo>
                  <a:lnTo>
                    <a:pt x="518160" y="52565"/>
                  </a:lnTo>
                  <a:lnTo>
                    <a:pt x="564324" y="59385"/>
                  </a:lnTo>
                  <a:lnTo>
                    <a:pt x="608596" y="70891"/>
                  </a:lnTo>
                  <a:lnTo>
                    <a:pt x="650748" y="86804"/>
                  </a:lnTo>
                  <a:lnTo>
                    <a:pt x="690524" y="106845"/>
                  </a:lnTo>
                  <a:lnTo>
                    <a:pt x="727697" y="130721"/>
                  </a:lnTo>
                  <a:lnTo>
                    <a:pt x="762038" y="158153"/>
                  </a:lnTo>
                  <a:lnTo>
                    <a:pt x="793305" y="188861"/>
                  </a:lnTo>
                  <a:lnTo>
                    <a:pt x="821258" y="222554"/>
                  </a:lnTo>
                  <a:lnTo>
                    <a:pt x="845667" y="258953"/>
                  </a:lnTo>
                  <a:lnTo>
                    <a:pt x="866305" y="297764"/>
                  </a:lnTo>
                  <a:lnTo>
                    <a:pt x="882916" y="338709"/>
                  </a:lnTo>
                  <a:lnTo>
                    <a:pt x="895273" y="381508"/>
                  </a:lnTo>
                  <a:lnTo>
                    <a:pt x="903147" y="425869"/>
                  </a:lnTo>
                  <a:lnTo>
                    <a:pt x="906297" y="471512"/>
                  </a:lnTo>
                  <a:lnTo>
                    <a:pt x="904494" y="518147"/>
                  </a:lnTo>
                  <a:lnTo>
                    <a:pt x="955040" y="522846"/>
                  </a:lnTo>
                  <a:lnTo>
                    <a:pt x="957072" y="472821"/>
                  </a:lnTo>
                  <a:close/>
                </a:path>
                <a:path w="1157604" h="1017270">
                  <a:moveTo>
                    <a:pt x="1157224" y="911339"/>
                  </a:moveTo>
                  <a:lnTo>
                    <a:pt x="915670" y="739254"/>
                  </a:lnTo>
                  <a:lnTo>
                    <a:pt x="976503" y="653783"/>
                  </a:lnTo>
                  <a:lnTo>
                    <a:pt x="560959" y="566280"/>
                  </a:lnTo>
                  <a:lnTo>
                    <a:pt x="779399" y="930389"/>
                  </a:lnTo>
                  <a:lnTo>
                    <a:pt x="840232" y="845045"/>
                  </a:lnTo>
                  <a:lnTo>
                    <a:pt x="1081786" y="1017130"/>
                  </a:lnTo>
                  <a:lnTo>
                    <a:pt x="1157224" y="911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6955" y="5276850"/>
            <a:ext cx="156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3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39570"/>
            <a:ext cx="154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08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404040"/>
                </a:solidFill>
                <a:latin typeface="Arial"/>
                <a:cs typeface="Arial"/>
              </a:rPr>
              <a:t>Topic</a:t>
            </a:r>
            <a:r>
              <a:rPr sz="2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404040"/>
                </a:solidFill>
                <a:latin typeface="Arial"/>
                <a:cs typeface="Arial"/>
              </a:rPr>
              <a:t>4—Testing</a:t>
            </a:r>
            <a:r>
              <a:rPr sz="2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404040"/>
                </a:solidFill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658" y="346963"/>
            <a:ext cx="3178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Testing</a:t>
            </a:r>
            <a:r>
              <a:rPr spc="-190" dirty="0"/>
              <a:t> </a:t>
            </a:r>
            <a:r>
              <a:rPr spc="40" dirty="0"/>
              <a:t>Service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1007" y="850391"/>
            <a:ext cx="3179063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82723" y="2773679"/>
            <a:ext cx="2806065" cy="871855"/>
          </a:xfrm>
          <a:custGeom>
            <a:avLst/>
            <a:gdLst/>
            <a:ahLst/>
            <a:cxnLst/>
            <a:rect l="l" t="t" r="r" b="b"/>
            <a:pathLst>
              <a:path w="2806065" h="871854">
                <a:moveTo>
                  <a:pt x="2294636" y="0"/>
                </a:moveTo>
                <a:lnTo>
                  <a:pt x="511048" y="0"/>
                </a:lnTo>
                <a:lnTo>
                  <a:pt x="476297" y="2007"/>
                </a:lnTo>
                <a:lnTo>
                  <a:pt x="408651" y="17683"/>
                </a:lnTo>
                <a:lnTo>
                  <a:pt x="344005" y="48046"/>
                </a:lnTo>
                <a:lnTo>
                  <a:pt x="282987" y="92064"/>
                </a:lnTo>
                <a:lnTo>
                  <a:pt x="254037" y="118871"/>
                </a:lnTo>
                <a:lnTo>
                  <a:pt x="226231" y="148706"/>
                </a:lnTo>
                <a:lnTo>
                  <a:pt x="199647" y="181438"/>
                </a:lnTo>
                <a:lnTo>
                  <a:pt x="174365" y="216938"/>
                </a:lnTo>
                <a:lnTo>
                  <a:pt x="150463" y="255079"/>
                </a:lnTo>
                <a:lnTo>
                  <a:pt x="128020" y="295731"/>
                </a:lnTo>
                <a:lnTo>
                  <a:pt x="107115" y="338764"/>
                </a:lnTo>
                <a:lnTo>
                  <a:pt x="87827" y="384050"/>
                </a:lnTo>
                <a:lnTo>
                  <a:pt x="70235" y="431461"/>
                </a:lnTo>
                <a:lnTo>
                  <a:pt x="54417" y="480866"/>
                </a:lnTo>
                <a:lnTo>
                  <a:pt x="40453" y="532137"/>
                </a:lnTo>
                <a:lnTo>
                  <a:pt x="28421" y="585146"/>
                </a:lnTo>
                <a:lnTo>
                  <a:pt x="18399" y="639762"/>
                </a:lnTo>
                <a:lnTo>
                  <a:pt x="10468" y="695857"/>
                </a:lnTo>
                <a:lnTo>
                  <a:pt x="4705" y="753303"/>
                </a:lnTo>
                <a:lnTo>
                  <a:pt x="1189" y="811969"/>
                </a:lnTo>
                <a:lnTo>
                  <a:pt x="0" y="871728"/>
                </a:lnTo>
                <a:lnTo>
                  <a:pt x="2805684" y="871728"/>
                </a:lnTo>
                <a:lnTo>
                  <a:pt x="2804494" y="811969"/>
                </a:lnTo>
                <a:lnTo>
                  <a:pt x="2800978" y="753303"/>
                </a:lnTo>
                <a:lnTo>
                  <a:pt x="2795215" y="695857"/>
                </a:lnTo>
                <a:lnTo>
                  <a:pt x="2787284" y="639762"/>
                </a:lnTo>
                <a:lnTo>
                  <a:pt x="2777262" y="585146"/>
                </a:lnTo>
                <a:lnTo>
                  <a:pt x="2765230" y="532137"/>
                </a:lnTo>
                <a:lnTo>
                  <a:pt x="2751266" y="480866"/>
                </a:lnTo>
                <a:lnTo>
                  <a:pt x="2735448" y="431461"/>
                </a:lnTo>
                <a:lnTo>
                  <a:pt x="2717856" y="384050"/>
                </a:lnTo>
                <a:lnTo>
                  <a:pt x="2698568" y="338764"/>
                </a:lnTo>
                <a:lnTo>
                  <a:pt x="2677663" y="295731"/>
                </a:lnTo>
                <a:lnTo>
                  <a:pt x="2655220" y="255079"/>
                </a:lnTo>
                <a:lnTo>
                  <a:pt x="2631318" y="216938"/>
                </a:lnTo>
                <a:lnTo>
                  <a:pt x="2606036" y="181438"/>
                </a:lnTo>
                <a:lnTo>
                  <a:pt x="2579452" y="148706"/>
                </a:lnTo>
                <a:lnTo>
                  <a:pt x="2551646" y="118871"/>
                </a:lnTo>
                <a:lnTo>
                  <a:pt x="2522696" y="92064"/>
                </a:lnTo>
                <a:lnTo>
                  <a:pt x="2492680" y="68413"/>
                </a:lnTo>
                <a:lnTo>
                  <a:pt x="2429769" y="31093"/>
                </a:lnTo>
                <a:lnTo>
                  <a:pt x="2363544" y="7945"/>
                </a:lnTo>
                <a:lnTo>
                  <a:pt x="2294636" y="0"/>
                </a:lnTo>
                <a:close/>
              </a:path>
            </a:pathLst>
          </a:custGeom>
          <a:solidFill>
            <a:srgbClr val="44B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1922" y="299631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8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get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6935" y="2773679"/>
            <a:ext cx="2807335" cy="871855"/>
          </a:xfrm>
          <a:custGeom>
            <a:avLst/>
            <a:gdLst/>
            <a:ahLst/>
            <a:cxnLst/>
            <a:rect l="l" t="t" r="r" b="b"/>
            <a:pathLst>
              <a:path w="2807334" h="871854">
                <a:moveTo>
                  <a:pt x="2295906" y="0"/>
                </a:moveTo>
                <a:lnTo>
                  <a:pt x="511302" y="0"/>
                </a:lnTo>
                <a:lnTo>
                  <a:pt x="476535" y="2007"/>
                </a:lnTo>
                <a:lnTo>
                  <a:pt x="408858" y="17683"/>
                </a:lnTo>
                <a:lnTo>
                  <a:pt x="344180" y="48046"/>
                </a:lnTo>
                <a:lnTo>
                  <a:pt x="283134" y="92064"/>
                </a:lnTo>
                <a:lnTo>
                  <a:pt x="254169" y="118871"/>
                </a:lnTo>
                <a:lnTo>
                  <a:pt x="226348" y="148706"/>
                </a:lnTo>
                <a:lnTo>
                  <a:pt x="199751" y="181438"/>
                </a:lnTo>
                <a:lnTo>
                  <a:pt x="174456" y="216938"/>
                </a:lnTo>
                <a:lnTo>
                  <a:pt x="150542" y="255079"/>
                </a:lnTo>
                <a:lnTo>
                  <a:pt x="128088" y="295731"/>
                </a:lnTo>
                <a:lnTo>
                  <a:pt x="107172" y="338764"/>
                </a:lnTo>
                <a:lnTo>
                  <a:pt x="87874" y="384050"/>
                </a:lnTo>
                <a:lnTo>
                  <a:pt x="70273" y="431461"/>
                </a:lnTo>
                <a:lnTo>
                  <a:pt x="54447" y="480866"/>
                </a:lnTo>
                <a:lnTo>
                  <a:pt x="40475" y="532137"/>
                </a:lnTo>
                <a:lnTo>
                  <a:pt x="28436" y="585146"/>
                </a:lnTo>
                <a:lnTo>
                  <a:pt x="18409" y="639762"/>
                </a:lnTo>
                <a:lnTo>
                  <a:pt x="10473" y="695857"/>
                </a:lnTo>
                <a:lnTo>
                  <a:pt x="4707" y="753303"/>
                </a:lnTo>
                <a:lnTo>
                  <a:pt x="1190" y="811969"/>
                </a:lnTo>
                <a:lnTo>
                  <a:pt x="0" y="871728"/>
                </a:lnTo>
                <a:lnTo>
                  <a:pt x="2807208" y="871728"/>
                </a:lnTo>
                <a:lnTo>
                  <a:pt x="2806017" y="811969"/>
                </a:lnTo>
                <a:lnTo>
                  <a:pt x="2802500" y="753303"/>
                </a:lnTo>
                <a:lnTo>
                  <a:pt x="2796734" y="695857"/>
                </a:lnTo>
                <a:lnTo>
                  <a:pt x="2788798" y="639762"/>
                </a:lnTo>
                <a:lnTo>
                  <a:pt x="2778771" y="585146"/>
                </a:lnTo>
                <a:lnTo>
                  <a:pt x="2766732" y="532137"/>
                </a:lnTo>
                <a:lnTo>
                  <a:pt x="2752760" y="480866"/>
                </a:lnTo>
                <a:lnTo>
                  <a:pt x="2736934" y="431461"/>
                </a:lnTo>
                <a:lnTo>
                  <a:pt x="2719333" y="384050"/>
                </a:lnTo>
                <a:lnTo>
                  <a:pt x="2700035" y="338764"/>
                </a:lnTo>
                <a:lnTo>
                  <a:pt x="2679119" y="295731"/>
                </a:lnTo>
                <a:lnTo>
                  <a:pt x="2656665" y="255079"/>
                </a:lnTo>
                <a:lnTo>
                  <a:pt x="2632751" y="216938"/>
                </a:lnTo>
                <a:lnTo>
                  <a:pt x="2607456" y="181438"/>
                </a:lnTo>
                <a:lnTo>
                  <a:pt x="2580859" y="148706"/>
                </a:lnTo>
                <a:lnTo>
                  <a:pt x="2553038" y="118871"/>
                </a:lnTo>
                <a:lnTo>
                  <a:pt x="2524073" y="92064"/>
                </a:lnTo>
                <a:lnTo>
                  <a:pt x="2494043" y="68413"/>
                </a:lnTo>
                <a:lnTo>
                  <a:pt x="2431102" y="31093"/>
                </a:lnTo>
                <a:lnTo>
                  <a:pt x="2364846" y="7945"/>
                </a:lnTo>
                <a:lnTo>
                  <a:pt x="229590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0452" y="2996310"/>
            <a:ext cx="900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Usage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72671" y="2773679"/>
            <a:ext cx="2806065" cy="871855"/>
          </a:xfrm>
          <a:custGeom>
            <a:avLst/>
            <a:gdLst/>
            <a:ahLst/>
            <a:cxnLst/>
            <a:rect l="l" t="t" r="r" b="b"/>
            <a:pathLst>
              <a:path w="2806065" h="871854">
                <a:moveTo>
                  <a:pt x="2294635" y="0"/>
                </a:moveTo>
                <a:lnTo>
                  <a:pt x="511048" y="0"/>
                </a:lnTo>
                <a:lnTo>
                  <a:pt x="476297" y="2007"/>
                </a:lnTo>
                <a:lnTo>
                  <a:pt x="408651" y="17683"/>
                </a:lnTo>
                <a:lnTo>
                  <a:pt x="344005" y="48046"/>
                </a:lnTo>
                <a:lnTo>
                  <a:pt x="282987" y="92064"/>
                </a:lnTo>
                <a:lnTo>
                  <a:pt x="254037" y="118871"/>
                </a:lnTo>
                <a:lnTo>
                  <a:pt x="226231" y="148706"/>
                </a:lnTo>
                <a:lnTo>
                  <a:pt x="199647" y="181438"/>
                </a:lnTo>
                <a:lnTo>
                  <a:pt x="174365" y="216938"/>
                </a:lnTo>
                <a:lnTo>
                  <a:pt x="150463" y="255079"/>
                </a:lnTo>
                <a:lnTo>
                  <a:pt x="128020" y="295731"/>
                </a:lnTo>
                <a:lnTo>
                  <a:pt x="107115" y="338764"/>
                </a:lnTo>
                <a:lnTo>
                  <a:pt x="87827" y="384050"/>
                </a:lnTo>
                <a:lnTo>
                  <a:pt x="70235" y="431461"/>
                </a:lnTo>
                <a:lnTo>
                  <a:pt x="54417" y="480866"/>
                </a:lnTo>
                <a:lnTo>
                  <a:pt x="40453" y="532137"/>
                </a:lnTo>
                <a:lnTo>
                  <a:pt x="28421" y="585146"/>
                </a:lnTo>
                <a:lnTo>
                  <a:pt x="18399" y="639762"/>
                </a:lnTo>
                <a:lnTo>
                  <a:pt x="10468" y="695857"/>
                </a:lnTo>
                <a:lnTo>
                  <a:pt x="4705" y="753303"/>
                </a:lnTo>
                <a:lnTo>
                  <a:pt x="1189" y="811969"/>
                </a:lnTo>
                <a:lnTo>
                  <a:pt x="0" y="871728"/>
                </a:lnTo>
                <a:lnTo>
                  <a:pt x="2805683" y="871728"/>
                </a:lnTo>
                <a:lnTo>
                  <a:pt x="2804494" y="811969"/>
                </a:lnTo>
                <a:lnTo>
                  <a:pt x="2800978" y="753303"/>
                </a:lnTo>
                <a:lnTo>
                  <a:pt x="2795215" y="695857"/>
                </a:lnTo>
                <a:lnTo>
                  <a:pt x="2787284" y="639762"/>
                </a:lnTo>
                <a:lnTo>
                  <a:pt x="2777262" y="585146"/>
                </a:lnTo>
                <a:lnTo>
                  <a:pt x="2765230" y="532137"/>
                </a:lnTo>
                <a:lnTo>
                  <a:pt x="2751266" y="480866"/>
                </a:lnTo>
                <a:lnTo>
                  <a:pt x="2735448" y="431461"/>
                </a:lnTo>
                <a:lnTo>
                  <a:pt x="2717856" y="384050"/>
                </a:lnTo>
                <a:lnTo>
                  <a:pt x="2698568" y="338764"/>
                </a:lnTo>
                <a:lnTo>
                  <a:pt x="2677663" y="295731"/>
                </a:lnTo>
                <a:lnTo>
                  <a:pt x="2655220" y="255079"/>
                </a:lnTo>
                <a:lnTo>
                  <a:pt x="2631318" y="216938"/>
                </a:lnTo>
                <a:lnTo>
                  <a:pt x="2606036" y="181438"/>
                </a:lnTo>
                <a:lnTo>
                  <a:pt x="2579452" y="148706"/>
                </a:lnTo>
                <a:lnTo>
                  <a:pt x="2551646" y="118871"/>
                </a:lnTo>
                <a:lnTo>
                  <a:pt x="2522696" y="92064"/>
                </a:lnTo>
                <a:lnTo>
                  <a:pt x="2492680" y="68413"/>
                </a:lnTo>
                <a:lnTo>
                  <a:pt x="2429769" y="31093"/>
                </a:lnTo>
                <a:lnTo>
                  <a:pt x="2363544" y="7945"/>
                </a:lnTo>
                <a:lnTo>
                  <a:pt x="229463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53138" y="2996310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sz="24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factor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829" y="4001846"/>
            <a:ext cx="2546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SayHelloService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4091" y="3998798"/>
            <a:ext cx="4060190" cy="69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SayHelloService.say()//=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&gt;</a:t>
            </a:r>
            <a:r>
              <a:rPr sz="22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Hello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11431" y="4015562"/>
            <a:ext cx="300736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beforeEachProviders</a:t>
            </a:r>
            <a:endParaRPr sz="22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26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inject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2059" y="346963"/>
            <a:ext cx="5160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35" dirty="0"/>
              <a:t> </a:t>
            </a:r>
            <a:r>
              <a:rPr spc="90" dirty="0"/>
              <a:t>for</a:t>
            </a:r>
            <a:r>
              <a:rPr spc="-130" dirty="0"/>
              <a:t> </a:t>
            </a:r>
            <a:r>
              <a:rPr spc="10" dirty="0"/>
              <a:t>Testing</a:t>
            </a:r>
            <a:r>
              <a:rPr spc="-130" dirty="0"/>
              <a:t> </a:t>
            </a:r>
            <a:r>
              <a:rPr spc="40" dirty="0"/>
              <a:t>Service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8403" y="829055"/>
            <a:ext cx="521970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44344" y="2265044"/>
            <a:ext cx="69907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Import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es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rge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sti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sc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5722" y="3500373"/>
            <a:ext cx="10545445" cy="2143760"/>
            <a:chOff x="2855722" y="3500373"/>
            <a:chExt cx="10545445" cy="2143760"/>
          </a:xfrm>
        </p:grpSpPr>
        <p:sp>
          <p:nvSpPr>
            <p:cNvPr id="6" name="object 6"/>
            <p:cNvSpPr/>
            <p:nvPr/>
          </p:nvSpPr>
          <p:spPr>
            <a:xfrm>
              <a:off x="2862072" y="4152899"/>
              <a:ext cx="10532745" cy="1484630"/>
            </a:xfrm>
            <a:custGeom>
              <a:avLst/>
              <a:gdLst/>
              <a:ahLst/>
              <a:cxnLst/>
              <a:rect l="l" t="t" r="r" b="b"/>
              <a:pathLst>
                <a:path w="10532744" h="1484629">
                  <a:moveTo>
                    <a:pt x="10532364" y="0"/>
                  </a:moveTo>
                  <a:lnTo>
                    <a:pt x="0" y="0"/>
                  </a:lnTo>
                  <a:lnTo>
                    <a:pt x="0" y="1484376"/>
                  </a:lnTo>
                  <a:lnTo>
                    <a:pt x="10532364" y="1484376"/>
                  </a:lnTo>
                  <a:lnTo>
                    <a:pt x="10532364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2072" y="4152899"/>
              <a:ext cx="10532745" cy="1484630"/>
            </a:xfrm>
            <a:custGeom>
              <a:avLst/>
              <a:gdLst/>
              <a:ahLst/>
              <a:cxnLst/>
              <a:rect l="l" t="t" r="r" b="b"/>
              <a:pathLst>
                <a:path w="10532744" h="1484629">
                  <a:moveTo>
                    <a:pt x="0" y="1484376"/>
                  </a:moveTo>
                  <a:lnTo>
                    <a:pt x="10532364" y="1484376"/>
                  </a:lnTo>
                  <a:lnTo>
                    <a:pt x="10532364" y="0"/>
                  </a:lnTo>
                  <a:lnTo>
                    <a:pt x="0" y="0"/>
                  </a:lnTo>
                  <a:lnTo>
                    <a:pt x="0" y="1484376"/>
                  </a:lnTo>
                  <a:close/>
                </a:path>
              </a:pathLst>
            </a:custGeom>
            <a:ln w="1219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9324" y="4881371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5">
                  <a:moveTo>
                    <a:pt x="4325112" y="0"/>
                  </a:moveTo>
                  <a:lnTo>
                    <a:pt x="0" y="755903"/>
                  </a:lnTo>
                  <a:lnTo>
                    <a:pt x="4325112" y="755903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69324" y="4881371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5">
                  <a:moveTo>
                    <a:pt x="4325112" y="0"/>
                  </a:moveTo>
                  <a:lnTo>
                    <a:pt x="4325112" y="755903"/>
                  </a:lnTo>
                  <a:lnTo>
                    <a:pt x="0" y="755903"/>
                  </a:lnTo>
                  <a:lnTo>
                    <a:pt x="4325112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2072" y="3506723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10297668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5"/>
                  </a:lnTo>
                  <a:lnTo>
                    <a:pt x="10532364" y="638555"/>
                  </a:lnTo>
                  <a:lnTo>
                    <a:pt x="10532364" y="234696"/>
                  </a:lnTo>
                  <a:lnTo>
                    <a:pt x="10527592" y="187419"/>
                  </a:lnTo>
                  <a:lnTo>
                    <a:pt x="10513909" y="143375"/>
                  </a:lnTo>
                  <a:lnTo>
                    <a:pt x="10492260" y="103509"/>
                  </a:lnTo>
                  <a:lnTo>
                    <a:pt x="10463593" y="68770"/>
                  </a:lnTo>
                  <a:lnTo>
                    <a:pt x="10428854" y="40103"/>
                  </a:lnTo>
                  <a:lnTo>
                    <a:pt x="10388988" y="18454"/>
                  </a:lnTo>
                  <a:lnTo>
                    <a:pt x="10344944" y="4771"/>
                  </a:lnTo>
                  <a:lnTo>
                    <a:pt x="102976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62072" y="3506723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234695" y="0"/>
                  </a:moveTo>
                  <a:lnTo>
                    <a:pt x="10297668" y="0"/>
                  </a:lnTo>
                  <a:lnTo>
                    <a:pt x="10344944" y="4771"/>
                  </a:lnTo>
                  <a:lnTo>
                    <a:pt x="10388988" y="18454"/>
                  </a:lnTo>
                  <a:lnTo>
                    <a:pt x="10428854" y="40103"/>
                  </a:lnTo>
                  <a:lnTo>
                    <a:pt x="10463593" y="68770"/>
                  </a:lnTo>
                  <a:lnTo>
                    <a:pt x="10492260" y="103509"/>
                  </a:lnTo>
                  <a:lnTo>
                    <a:pt x="10513909" y="143375"/>
                  </a:lnTo>
                  <a:lnTo>
                    <a:pt x="10527592" y="187419"/>
                  </a:lnTo>
                  <a:lnTo>
                    <a:pt x="10532364" y="234696"/>
                  </a:lnTo>
                  <a:lnTo>
                    <a:pt x="10532364" y="638555"/>
                  </a:lnTo>
                  <a:lnTo>
                    <a:pt x="0" y="638555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28576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28576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06528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06528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84479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3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84479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3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15614" y="3723513"/>
            <a:ext cx="243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15995" y="3698747"/>
            <a:ext cx="449580" cy="311150"/>
            <a:chOff x="3015995" y="3698747"/>
            <a:chExt cx="449580" cy="311150"/>
          </a:xfrm>
        </p:grpSpPr>
        <p:sp>
          <p:nvSpPr>
            <p:cNvPr id="20" name="object 20"/>
            <p:cNvSpPr/>
            <p:nvPr/>
          </p:nvSpPr>
          <p:spPr>
            <a:xfrm>
              <a:off x="3022091" y="3758183"/>
              <a:ext cx="437515" cy="245745"/>
            </a:xfrm>
            <a:custGeom>
              <a:avLst/>
              <a:gdLst/>
              <a:ahLst/>
              <a:cxnLst/>
              <a:rect l="l" t="t" r="r" b="b"/>
              <a:pathLst>
                <a:path w="437514" h="245745">
                  <a:moveTo>
                    <a:pt x="437387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437387" y="245363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2091" y="3758183"/>
              <a:ext cx="437515" cy="245745"/>
            </a:xfrm>
            <a:custGeom>
              <a:avLst/>
              <a:gdLst/>
              <a:ahLst/>
              <a:cxnLst/>
              <a:rect l="l" t="t" r="r" b="b"/>
              <a:pathLst>
                <a:path w="437514" h="245745">
                  <a:moveTo>
                    <a:pt x="0" y="245363"/>
                  </a:moveTo>
                  <a:lnTo>
                    <a:pt x="437387" y="245363"/>
                  </a:lnTo>
                  <a:lnTo>
                    <a:pt x="437387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2091" y="3704843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20">
                  <a:moveTo>
                    <a:pt x="43738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7387" y="45720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22091" y="3704843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20">
                  <a:moveTo>
                    <a:pt x="0" y="45720"/>
                  </a:moveTo>
                  <a:lnTo>
                    <a:pt x="437387" y="45720"/>
                  </a:lnTo>
                  <a:lnTo>
                    <a:pt x="437387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28950" y="3750690"/>
            <a:ext cx="274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5976" y="4146803"/>
            <a:ext cx="10544810" cy="1496695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97155" marR="2667635">
              <a:lnSpc>
                <a:spcPct val="100000"/>
              </a:lnSpc>
              <a:spcBef>
                <a:spcPts val="1889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import{describe,it,expect,beforeEachProviders}</a:t>
            </a:r>
            <a:r>
              <a:rPr sz="2000" spc="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import{SayHelloService}from’./say-hello.service’;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9789" y="1807844"/>
            <a:ext cx="7624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Dependency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Injection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(DI)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provider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65577" y="3032505"/>
            <a:ext cx="10545445" cy="4187190"/>
            <a:chOff x="2465577" y="3032505"/>
            <a:chExt cx="10545445" cy="4187190"/>
          </a:xfrm>
        </p:grpSpPr>
        <p:sp>
          <p:nvSpPr>
            <p:cNvPr id="4" name="object 4"/>
            <p:cNvSpPr/>
            <p:nvPr/>
          </p:nvSpPr>
          <p:spPr>
            <a:xfrm>
              <a:off x="2471927" y="3685031"/>
              <a:ext cx="10532745" cy="3528060"/>
            </a:xfrm>
            <a:custGeom>
              <a:avLst/>
              <a:gdLst/>
              <a:ahLst/>
              <a:cxnLst/>
              <a:rect l="l" t="t" r="r" b="b"/>
              <a:pathLst>
                <a:path w="10532745" h="3528059">
                  <a:moveTo>
                    <a:pt x="10532364" y="0"/>
                  </a:moveTo>
                  <a:lnTo>
                    <a:pt x="0" y="0"/>
                  </a:lnTo>
                  <a:lnTo>
                    <a:pt x="0" y="3528060"/>
                  </a:lnTo>
                  <a:lnTo>
                    <a:pt x="10532364" y="3528060"/>
                  </a:lnTo>
                  <a:lnTo>
                    <a:pt x="10532364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1927" y="3685031"/>
              <a:ext cx="10532745" cy="3528060"/>
            </a:xfrm>
            <a:custGeom>
              <a:avLst/>
              <a:gdLst/>
              <a:ahLst/>
              <a:cxnLst/>
              <a:rect l="l" t="t" r="r" b="b"/>
              <a:pathLst>
                <a:path w="10532745" h="3528059">
                  <a:moveTo>
                    <a:pt x="0" y="3528060"/>
                  </a:moveTo>
                  <a:lnTo>
                    <a:pt x="10532364" y="3528060"/>
                  </a:lnTo>
                  <a:lnTo>
                    <a:pt x="10532364" y="0"/>
                  </a:lnTo>
                  <a:lnTo>
                    <a:pt x="0" y="0"/>
                  </a:lnTo>
                  <a:lnTo>
                    <a:pt x="0" y="3528060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79180" y="6457188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4">
                  <a:moveTo>
                    <a:pt x="4325112" y="0"/>
                  </a:moveTo>
                  <a:lnTo>
                    <a:pt x="0" y="755904"/>
                  </a:lnTo>
                  <a:lnTo>
                    <a:pt x="4325112" y="755904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79180" y="6457188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4">
                  <a:moveTo>
                    <a:pt x="4325112" y="0"/>
                  </a:moveTo>
                  <a:lnTo>
                    <a:pt x="4325112" y="755904"/>
                  </a:lnTo>
                  <a:lnTo>
                    <a:pt x="0" y="755904"/>
                  </a:lnTo>
                  <a:lnTo>
                    <a:pt x="4325112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1927" y="3038855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5" h="638810">
                  <a:moveTo>
                    <a:pt x="10297668" y="0"/>
                  </a:moveTo>
                  <a:lnTo>
                    <a:pt x="234696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6"/>
                  </a:lnTo>
                  <a:lnTo>
                    <a:pt x="10532364" y="638556"/>
                  </a:lnTo>
                  <a:lnTo>
                    <a:pt x="10532364" y="234696"/>
                  </a:lnTo>
                  <a:lnTo>
                    <a:pt x="10527592" y="187419"/>
                  </a:lnTo>
                  <a:lnTo>
                    <a:pt x="10513909" y="143375"/>
                  </a:lnTo>
                  <a:lnTo>
                    <a:pt x="10492260" y="103509"/>
                  </a:lnTo>
                  <a:lnTo>
                    <a:pt x="10463593" y="68770"/>
                  </a:lnTo>
                  <a:lnTo>
                    <a:pt x="10428854" y="40103"/>
                  </a:lnTo>
                  <a:lnTo>
                    <a:pt x="10388988" y="18454"/>
                  </a:lnTo>
                  <a:lnTo>
                    <a:pt x="10344944" y="4771"/>
                  </a:lnTo>
                  <a:lnTo>
                    <a:pt x="102976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1927" y="3038855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5" h="638810">
                  <a:moveTo>
                    <a:pt x="234696" y="0"/>
                  </a:moveTo>
                  <a:lnTo>
                    <a:pt x="10297668" y="0"/>
                  </a:lnTo>
                  <a:lnTo>
                    <a:pt x="10344944" y="4771"/>
                  </a:lnTo>
                  <a:lnTo>
                    <a:pt x="10388988" y="18454"/>
                  </a:lnTo>
                  <a:lnTo>
                    <a:pt x="10428854" y="40103"/>
                  </a:lnTo>
                  <a:lnTo>
                    <a:pt x="10463593" y="68770"/>
                  </a:lnTo>
                  <a:lnTo>
                    <a:pt x="10492260" y="103509"/>
                  </a:lnTo>
                  <a:lnTo>
                    <a:pt x="10513909" y="143375"/>
                  </a:lnTo>
                  <a:lnTo>
                    <a:pt x="10527592" y="187419"/>
                  </a:lnTo>
                  <a:lnTo>
                    <a:pt x="10532364" y="234696"/>
                  </a:lnTo>
                  <a:lnTo>
                    <a:pt x="10532364" y="638556"/>
                  </a:lnTo>
                  <a:lnTo>
                    <a:pt x="0" y="638556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6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38432" y="3217163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38432" y="3217163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16384" y="3217163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16384" y="3217163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92811" y="3217163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92811" y="3217163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25470" y="3255009"/>
            <a:ext cx="243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25851" y="3230879"/>
            <a:ext cx="449580" cy="311150"/>
            <a:chOff x="2625851" y="3230879"/>
            <a:chExt cx="449580" cy="311150"/>
          </a:xfrm>
        </p:grpSpPr>
        <p:sp>
          <p:nvSpPr>
            <p:cNvPr id="18" name="object 18"/>
            <p:cNvSpPr/>
            <p:nvPr/>
          </p:nvSpPr>
          <p:spPr>
            <a:xfrm>
              <a:off x="2631947" y="3288791"/>
              <a:ext cx="437515" cy="247015"/>
            </a:xfrm>
            <a:custGeom>
              <a:avLst/>
              <a:gdLst/>
              <a:ahLst/>
              <a:cxnLst/>
              <a:rect l="l" t="t" r="r" b="b"/>
              <a:pathLst>
                <a:path w="437514" h="247014">
                  <a:moveTo>
                    <a:pt x="437388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37388" y="246887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31947" y="3288791"/>
              <a:ext cx="437515" cy="247015"/>
            </a:xfrm>
            <a:custGeom>
              <a:avLst/>
              <a:gdLst/>
              <a:ahLst/>
              <a:cxnLst/>
              <a:rect l="l" t="t" r="r" b="b"/>
              <a:pathLst>
                <a:path w="437514" h="247014">
                  <a:moveTo>
                    <a:pt x="0" y="246887"/>
                  </a:moveTo>
                  <a:lnTo>
                    <a:pt x="437388" y="246887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1947" y="3236975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20">
                  <a:moveTo>
                    <a:pt x="437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7388" y="45720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1947" y="3236975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20">
                  <a:moveTo>
                    <a:pt x="0" y="45720"/>
                  </a:moveTo>
                  <a:lnTo>
                    <a:pt x="437388" y="45720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38805" y="3282188"/>
            <a:ext cx="274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5832" y="3678935"/>
            <a:ext cx="10544810" cy="354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83540" marR="238125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import{describe,it,expect,beforeEachProviders}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import{SayHelloService}from’./say-hello.service’;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3835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describe(‘Test:SayHelloService’,()=&gt;{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979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beforeEachProviders(()=&gt;[SayHelloService]);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3835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672710" y="346963"/>
            <a:ext cx="691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14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40" dirty="0"/>
              <a:t>Service</a:t>
            </a:r>
            <a:r>
              <a:rPr spc="-135" dirty="0"/>
              <a:t> </a:t>
            </a:r>
            <a:r>
              <a:rPr spc="-50" dirty="0"/>
              <a:t>(Contd.)</a:t>
            </a: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851916"/>
            <a:ext cx="6815328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1685" y="1570989"/>
            <a:ext cx="7654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Inject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target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provider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into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context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2710" y="346963"/>
            <a:ext cx="691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14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40" dirty="0"/>
              <a:t>Service</a:t>
            </a:r>
            <a:r>
              <a:rPr spc="-135" dirty="0"/>
              <a:t> </a:t>
            </a:r>
            <a:r>
              <a:rPr spc="-50" dirty="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64282" y="2544826"/>
            <a:ext cx="10545445" cy="4923155"/>
            <a:chOff x="2764282" y="2544826"/>
            <a:chExt cx="10545445" cy="4923155"/>
          </a:xfrm>
        </p:grpSpPr>
        <p:sp>
          <p:nvSpPr>
            <p:cNvPr id="5" name="object 5"/>
            <p:cNvSpPr/>
            <p:nvPr/>
          </p:nvSpPr>
          <p:spPr>
            <a:xfrm>
              <a:off x="2770632" y="3198876"/>
              <a:ext cx="10532745" cy="4262755"/>
            </a:xfrm>
            <a:custGeom>
              <a:avLst/>
              <a:gdLst/>
              <a:ahLst/>
              <a:cxnLst/>
              <a:rect l="l" t="t" r="r" b="b"/>
              <a:pathLst>
                <a:path w="10532744" h="4262755">
                  <a:moveTo>
                    <a:pt x="10532364" y="0"/>
                  </a:moveTo>
                  <a:lnTo>
                    <a:pt x="0" y="0"/>
                  </a:lnTo>
                  <a:lnTo>
                    <a:pt x="0" y="4262628"/>
                  </a:lnTo>
                  <a:lnTo>
                    <a:pt x="10532364" y="4262628"/>
                  </a:lnTo>
                  <a:lnTo>
                    <a:pt x="10532364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0632" y="3198876"/>
              <a:ext cx="10532745" cy="4262755"/>
            </a:xfrm>
            <a:custGeom>
              <a:avLst/>
              <a:gdLst/>
              <a:ahLst/>
              <a:cxnLst/>
              <a:rect l="l" t="t" r="r" b="b"/>
              <a:pathLst>
                <a:path w="10532744" h="4262755">
                  <a:moveTo>
                    <a:pt x="0" y="4262628"/>
                  </a:moveTo>
                  <a:lnTo>
                    <a:pt x="10532364" y="4262628"/>
                  </a:lnTo>
                  <a:lnTo>
                    <a:pt x="10532364" y="0"/>
                  </a:lnTo>
                  <a:lnTo>
                    <a:pt x="0" y="0"/>
                  </a:lnTo>
                  <a:lnTo>
                    <a:pt x="0" y="4262628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77884" y="6705600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4">
                  <a:moveTo>
                    <a:pt x="4325112" y="0"/>
                  </a:moveTo>
                  <a:lnTo>
                    <a:pt x="0" y="755904"/>
                  </a:lnTo>
                  <a:lnTo>
                    <a:pt x="4325112" y="755904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77884" y="6705600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4">
                  <a:moveTo>
                    <a:pt x="4325112" y="0"/>
                  </a:moveTo>
                  <a:lnTo>
                    <a:pt x="4325112" y="755904"/>
                  </a:lnTo>
                  <a:lnTo>
                    <a:pt x="0" y="755904"/>
                  </a:lnTo>
                  <a:lnTo>
                    <a:pt x="4325112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0632" y="2551176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10297668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6"/>
                  </a:lnTo>
                  <a:lnTo>
                    <a:pt x="10532364" y="638556"/>
                  </a:lnTo>
                  <a:lnTo>
                    <a:pt x="10532364" y="234696"/>
                  </a:lnTo>
                  <a:lnTo>
                    <a:pt x="10527592" y="187419"/>
                  </a:lnTo>
                  <a:lnTo>
                    <a:pt x="10513909" y="143375"/>
                  </a:lnTo>
                  <a:lnTo>
                    <a:pt x="10492260" y="103509"/>
                  </a:lnTo>
                  <a:lnTo>
                    <a:pt x="10463593" y="68770"/>
                  </a:lnTo>
                  <a:lnTo>
                    <a:pt x="10428854" y="40103"/>
                  </a:lnTo>
                  <a:lnTo>
                    <a:pt x="10388988" y="18454"/>
                  </a:lnTo>
                  <a:lnTo>
                    <a:pt x="10344944" y="4771"/>
                  </a:lnTo>
                  <a:lnTo>
                    <a:pt x="102976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0632" y="2551176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234695" y="0"/>
                  </a:moveTo>
                  <a:lnTo>
                    <a:pt x="10297668" y="0"/>
                  </a:lnTo>
                  <a:lnTo>
                    <a:pt x="10344944" y="4771"/>
                  </a:lnTo>
                  <a:lnTo>
                    <a:pt x="10388988" y="18454"/>
                  </a:lnTo>
                  <a:lnTo>
                    <a:pt x="10428854" y="40103"/>
                  </a:lnTo>
                  <a:lnTo>
                    <a:pt x="10463593" y="68770"/>
                  </a:lnTo>
                  <a:lnTo>
                    <a:pt x="10492260" y="103509"/>
                  </a:lnTo>
                  <a:lnTo>
                    <a:pt x="10513909" y="143375"/>
                  </a:lnTo>
                  <a:lnTo>
                    <a:pt x="10527592" y="187419"/>
                  </a:lnTo>
                  <a:lnTo>
                    <a:pt x="10532364" y="234696"/>
                  </a:lnTo>
                  <a:lnTo>
                    <a:pt x="10532364" y="638556"/>
                  </a:lnTo>
                  <a:lnTo>
                    <a:pt x="0" y="638556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38660" y="2731008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38660" y="2731008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15088" y="2731008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3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15088" y="2731008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3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93039" y="2731008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93039" y="2731008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24554" y="2768345"/>
            <a:ext cx="243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24555" y="2744723"/>
            <a:ext cx="451484" cy="311150"/>
            <a:chOff x="2924555" y="2744723"/>
            <a:chExt cx="451484" cy="311150"/>
          </a:xfrm>
        </p:grpSpPr>
        <p:sp>
          <p:nvSpPr>
            <p:cNvPr id="19" name="object 19"/>
            <p:cNvSpPr/>
            <p:nvPr/>
          </p:nvSpPr>
          <p:spPr>
            <a:xfrm>
              <a:off x="2930651" y="2802635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20" h="247014">
                  <a:moveTo>
                    <a:pt x="43891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38912" y="246887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30651" y="2802635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20" h="247014">
                  <a:moveTo>
                    <a:pt x="0" y="246887"/>
                  </a:moveTo>
                  <a:lnTo>
                    <a:pt x="438912" y="24688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0651" y="2750819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20" h="45719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0651" y="2750819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20" h="45719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38017" y="2795397"/>
            <a:ext cx="274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4535" y="3192779"/>
            <a:ext cx="10544810" cy="427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84175" marR="131445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import{describe,it,inject,expect,beforeEachProviders}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</a:t>
            </a:r>
            <a:endParaRPr sz="200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import{SayHelloService}from’./say-hello.service’;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describe(‘Test:SayHelloService’,()=&gt;{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98575" marR="26841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beforeEachProviders(()=&gt;[SayHelloService]);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it(‘Should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service</a:t>
            </a:r>
            <a:endParaRPr sz="200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exist’,inject([SayHelloService],(testee:SayHelloService)=&gt;{</a:t>
            </a:r>
            <a:endParaRPr sz="200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851916"/>
            <a:ext cx="6815328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0" y="190500"/>
                  </a:moveTo>
                  <a:lnTo>
                    <a:pt x="7101840" y="190500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0" y="190500"/>
                  </a:moveTo>
                  <a:lnTo>
                    <a:pt x="1405127" y="190500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500"/>
                  </a:moveTo>
                  <a:lnTo>
                    <a:pt x="469392" y="190500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0" y="190500"/>
                  </a:moveTo>
                  <a:lnTo>
                    <a:pt x="166116" y="190500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0" y="190500"/>
                  </a:moveTo>
                  <a:lnTo>
                    <a:pt x="1670303" y="190500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0" y="190500"/>
                  </a:moveTo>
                  <a:lnTo>
                    <a:pt x="3980687" y="190500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022085" y="424052"/>
            <a:ext cx="4214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Learning</a:t>
            </a:r>
            <a:r>
              <a:rPr spc="-165" dirty="0"/>
              <a:t> </a:t>
            </a:r>
            <a:r>
              <a:rPr spc="5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5215" y="2203426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5215" y="3046198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5215" y="4650970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5215" y="5495266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5215" y="6338039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95215" y="3861539"/>
            <a:ext cx="407323" cy="394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428490" y="1423797"/>
            <a:ext cx="6237605" cy="5231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en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thi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lesson,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ould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abl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:</a:t>
            </a:r>
            <a:endParaRPr sz="2200">
              <a:latin typeface="Lucida Sans Unicode"/>
              <a:cs typeface="Lucida Sans Unicode"/>
            </a:endParaRPr>
          </a:p>
          <a:p>
            <a:pPr marL="677545" marR="1684020">
              <a:lnSpc>
                <a:spcPts val="6640"/>
              </a:lnSpc>
              <a:spcBef>
                <a:spcPts val="75"/>
              </a:spcBef>
            </a:pP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Dis</a:t>
            </a:r>
            <a:r>
              <a:rPr sz="20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tool</a:t>
            </a:r>
            <a:r>
              <a:rPr sz="20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20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tup  </a:t>
            </a:r>
            <a:r>
              <a:rPr sz="20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De</a:t>
            </a:r>
            <a:r>
              <a:rPr sz="20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ri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20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te</a:t>
            </a:r>
            <a:r>
              <a:rPr sz="20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ti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ular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20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ass</a:t>
            </a:r>
            <a:endParaRPr sz="2000">
              <a:latin typeface="Lucida Sans Unicode"/>
              <a:cs typeface="Lucida Sans Unicode"/>
            </a:endParaRPr>
          </a:p>
          <a:p>
            <a:pPr marL="677545" marR="605790">
              <a:lnSpc>
                <a:spcPts val="6230"/>
              </a:lnSpc>
              <a:spcBef>
                <a:spcPts val="105"/>
              </a:spcBef>
            </a:pP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Ex</a:t>
            </a:r>
            <a:r>
              <a:rPr sz="20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lain</a:t>
            </a:r>
            <a:r>
              <a:rPr sz="20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ular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un</a:t>
            </a:r>
            <a:r>
              <a:rPr sz="20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te</a:t>
            </a:r>
            <a:r>
              <a:rPr sz="20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ti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0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sin</a:t>
            </a:r>
            <a:r>
              <a:rPr sz="20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0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31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tBed  </a:t>
            </a:r>
            <a:r>
              <a:rPr sz="20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De</a:t>
            </a:r>
            <a:r>
              <a:rPr sz="20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ri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b</a:t>
            </a:r>
            <a:r>
              <a:rPr sz="20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31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ti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Servic</a:t>
            </a:r>
            <a:r>
              <a:rPr sz="20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endParaRPr sz="2000">
              <a:latin typeface="Lucida Sans Unicode"/>
              <a:cs typeface="Lucida Sans Unicode"/>
            </a:endParaRPr>
          </a:p>
          <a:p>
            <a:pPr marL="677545" marR="3117215">
              <a:lnSpc>
                <a:spcPts val="6640"/>
              </a:lnSpc>
            </a:pP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Dis</a:t>
            </a:r>
            <a:r>
              <a:rPr sz="20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testi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0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Lucida Sans Unicode"/>
                <a:cs typeface="Lucida Sans Unicode"/>
              </a:rPr>
              <a:t>DOM  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Ex</a:t>
            </a:r>
            <a:r>
              <a:rPr sz="20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lain</a:t>
            </a:r>
            <a:r>
              <a:rPr sz="20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2</a:t>
            </a:r>
            <a:r>
              <a:rPr sz="2000" spc="3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31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ti</a:t>
            </a:r>
            <a:r>
              <a:rPr sz="20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0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945" y="1342136"/>
            <a:ext cx="3864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Verify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results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2710" y="346963"/>
            <a:ext cx="691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14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40" dirty="0"/>
              <a:t>Service</a:t>
            </a:r>
            <a:r>
              <a:rPr spc="-135" dirty="0"/>
              <a:t> </a:t>
            </a:r>
            <a:r>
              <a:rPr spc="-50" dirty="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97226" y="2037333"/>
            <a:ext cx="10545445" cy="6342380"/>
            <a:chOff x="2697226" y="2037333"/>
            <a:chExt cx="10545445" cy="6342380"/>
          </a:xfrm>
        </p:grpSpPr>
        <p:sp>
          <p:nvSpPr>
            <p:cNvPr id="5" name="object 5"/>
            <p:cNvSpPr/>
            <p:nvPr/>
          </p:nvSpPr>
          <p:spPr>
            <a:xfrm>
              <a:off x="2703576" y="2689859"/>
              <a:ext cx="10532745" cy="5683250"/>
            </a:xfrm>
            <a:custGeom>
              <a:avLst/>
              <a:gdLst/>
              <a:ahLst/>
              <a:cxnLst/>
              <a:rect l="l" t="t" r="r" b="b"/>
              <a:pathLst>
                <a:path w="10532744" h="5683250">
                  <a:moveTo>
                    <a:pt x="10532364" y="0"/>
                  </a:moveTo>
                  <a:lnTo>
                    <a:pt x="0" y="0"/>
                  </a:lnTo>
                  <a:lnTo>
                    <a:pt x="0" y="5682996"/>
                  </a:lnTo>
                  <a:lnTo>
                    <a:pt x="10532364" y="5682996"/>
                  </a:lnTo>
                  <a:lnTo>
                    <a:pt x="10532364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03576" y="2689859"/>
              <a:ext cx="10532745" cy="5683250"/>
            </a:xfrm>
            <a:custGeom>
              <a:avLst/>
              <a:gdLst/>
              <a:ahLst/>
              <a:cxnLst/>
              <a:rect l="l" t="t" r="r" b="b"/>
              <a:pathLst>
                <a:path w="10532744" h="5683250">
                  <a:moveTo>
                    <a:pt x="0" y="5682996"/>
                  </a:moveTo>
                  <a:lnTo>
                    <a:pt x="10532364" y="5682996"/>
                  </a:lnTo>
                  <a:lnTo>
                    <a:pt x="10532364" y="0"/>
                  </a:lnTo>
                  <a:lnTo>
                    <a:pt x="0" y="0"/>
                  </a:lnTo>
                  <a:lnTo>
                    <a:pt x="0" y="5682996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10828" y="6198107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4">
                  <a:moveTo>
                    <a:pt x="4325112" y="0"/>
                  </a:moveTo>
                  <a:lnTo>
                    <a:pt x="0" y="755904"/>
                  </a:lnTo>
                  <a:lnTo>
                    <a:pt x="4325112" y="755904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0828" y="6198107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4">
                  <a:moveTo>
                    <a:pt x="4325112" y="0"/>
                  </a:moveTo>
                  <a:lnTo>
                    <a:pt x="4325112" y="755904"/>
                  </a:lnTo>
                  <a:lnTo>
                    <a:pt x="0" y="755904"/>
                  </a:lnTo>
                  <a:lnTo>
                    <a:pt x="4325112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3576" y="2043683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10297668" y="0"/>
                  </a:moveTo>
                  <a:lnTo>
                    <a:pt x="234696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6"/>
                  </a:lnTo>
                  <a:lnTo>
                    <a:pt x="10532364" y="638556"/>
                  </a:lnTo>
                  <a:lnTo>
                    <a:pt x="10532364" y="234696"/>
                  </a:lnTo>
                  <a:lnTo>
                    <a:pt x="10527592" y="187419"/>
                  </a:lnTo>
                  <a:lnTo>
                    <a:pt x="10513909" y="143375"/>
                  </a:lnTo>
                  <a:lnTo>
                    <a:pt x="10492260" y="103509"/>
                  </a:lnTo>
                  <a:lnTo>
                    <a:pt x="10463593" y="68770"/>
                  </a:lnTo>
                  <a:lnTo>
                    <a:pt x="10428854" y="40103"/>
                  </a:lnTo>
                  <a:lnTo>
                    <a:pt x="10388988" y="18454"/>
                  </a:lnTo>
                  <a:lnTo>
                    <a:pt x="10344944" y="4771"/>
                  </a:lnTo>
                  <a:lnTo>
                    <a:pt x="102976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3576" y="2043683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234696" y="0"/>
                  </a:moveTo>
                  <a:lnTo>
                    <a:pt x="10297668" y="0"/>
                  </a:lnTo>
                  <a:lnTo>
                    <a:pt x="10344944" y="4771"/>
                  </a:lnTo>
                  <a:lnTo>
                    <a:pt x="10388988" y="18454"/>
                  </a:lnTo>
                  <a:lnTo>
                    <a:pt x="10428854" y="40103"/>
                  </a:lnTo>
                  <a:lnTo>
                    <a:pt x="10463593" y="68770"/>
                  </a:lnTo>
                  <a:lnTo>
                    <a:pt x="10492260" y="103509"/>
                  </a:lnTo>
                  <a:lnTo>
                    <a:pt x="10513909" y="143375"/>
                  </a:lnTo>
                  <a:lnTo>
                    <a:pt x="10527592" y="187419"/>
                  </a:lnTo>
                  <a:lnTo>
                    <a:pt x="10532364" y="234696"/>
                  </a:lnTo>
                  <a:lnTo>
                    <a:pt x="10532364" y="638556"/>
                  </a:lnTo>
                  <a:lnTo>
                    <a:pt x="0" y="638556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6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70080" y="22219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70080" y="22219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48032" y="22219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48032" y="22219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24459" y="22219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24459" y="222199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56864" y="2260219"/>
            <a:ext cx="2439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55976" y="2235707"/>
            <a:ext cx="451484" cy="312420"/>
            <a:chOff x="2855976" y="2235707"/>
            <a:chExt cx="451484" cy="312420"/>
          </a:xfrm>
        </p:grpSpPr>
        <p:sp>
          <p:nvSpPr>
            <p:cNvPr id="19" name="object 19"/>
            <p:cNvSpPr/>
            <p:nvPr/>
          </p:nvSpPr>
          <p:spPr>
            <a:xfrm>
              <a:off x="2862072" y="2295143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20" h="247014">
                  <a:moveTo>
                    <a:pt x="43891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38912" y="246888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2072" y="2295143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20" h="247014">
                  <a:moveTo>
                    <a:pt x="0" y="246888"/>
                  </a:moveTo>
                  <a:lnTo>
                    <a:pt x="438912" y="246888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2072" y="2241803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20" h="45719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2072" y="2241803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20" h="45719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70073" y="2287270"/>
            <a:ext cx="274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8827" y="3051175"/>
            <a:ext cx="901700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875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import{describe,it,inject,expect,beforeEachProviders}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import{SayHelloService}from’./say-hello.service’;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describe(‘Test:SayHelloService’,()=&gt;{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27100" marR="1529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beforeEachProviders(()=&gt;[SayHelloService]);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it(‘Should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service</a:t>
            </a:r>
            <a:endParaRPr sz="2000">
              <a:latin typeface="Courier New"/>
              <a:cs typeface="Courier New"/>
            </a:endParaRPr>
          </a:p>
          <a:p>
            <a:pPr marL="927100" marR="5080" indent="-9144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exist’,inject([SayHelloService],(testee:SayHelloService)=&gt;{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expect(testee).toBeDefined();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}));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it (‘Should say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Hello’,inject([SayHelloService],(testee:SayHelloService)=&gt;{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expect(testee()).toEqual(‘Hello’);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851916"/>
            <a:ext cx="6815328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7170" y="1373504"/>
            <a:ext cx="8597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replaced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instantiate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2710" y="346963"/>
            <a:ext cx="6918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14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40" dirty="0"/>
              <a:t>Service</a:t>
            </a:r>
            <a:r>
              <a:rPr spc="-135" dirty="0"/>
              <a:t> </a:t>
            </a:r>
            <a:r>
              <a:rPr spc="-50" dirty="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663698" y="2238501"/>
            <a:ext cx="10545445" cy="6340475"/>
            <a:chOff x="2663698" y="2238501"/>
            <a:chExt cx="10545445" cy="6340475"/>
          </a:xfrm>
        </p:grpSpPr>
        <p:sp>
          <p:nvSpPr>
            <p:cNvPr id="5" name="object 5"/>
            <p:cNvSpPr/>
            <p:nvPr/>
          </p:nvSpPr>
          <p:spPr>
            <a:xfrm>
              <a:off x="2670048" y="2891027"/>
              <a:ext cx="10532745" cy="5681980"/>
            </a:xfrm>
            <a:custGeom>
              <a:avLst/>
              <a:gdLst/>
              <a:ahLst/>
              <a:cxnLst/>
              <a:rect l="l" t="t" r="r" b="b"/>
              <a:pathLst>
                <a:path w="10532744" h="5681980">
                  <a:moveTo>
                    <a:pt x="10532364" y="0"/>
                  </a:moveTo>
                  <a:lnTo>
                    <a:pt x="0" y="0"/>
                  </a:lnTo>
                  <a:lnTo>
                    <a:pt x="0" y="5681472"/>
                  </a:lnTo>
                  <a:lnTo>
                    <a:pt x="10532364" y="5681472"/>
                  </a:lnTo>
                  <a:lnTo>
                    <a:pt x="10532364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0048" y="2891027"/>
              <a:ext cx="10532745" cy="5681980"/>
            </a:xfrm>
            <a:custGeom>
              <a:avLst/>
              <a:gdLst/>
              <a:ahLst/>
              <a:cxnLst/>
              <a:rect l="l" t="t" r="r" b="b"/>
              <a:pathLst>
                <a:path w="10532744" h="5681980">
                  <a:moveTo>
                    <a:pt x="0" y="5681472"/>
                  </a:moveTo>
                  <a:lnTo>
                    <a:pt x="10532364" y="5681472"/>
                  </a:lnTo>
                  <a:lnTo>
                    <a:pt x="10532364" y="0"/>
                  </a:lnTo>
                  <a:lnTo>
                    <a:pt x="0" y="0"/>
                  </a:lnTo>
                  <a:lnTo>
                    <a:pt x="0" y="5681472"/>
                  </a:lnTo>
                  <a:close/>
                </a:path>
              </a:pathLst>
            </a:custGeom>
            <a:ln w="1219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7300" y="6399275"/>
              <a:ext cx="4325620" cy="2173605"/>
            </a:xfrm>
            <a:custGeom>
              <a:avLst/>
              <a:gdLst/>
              <a:ahLst/>
              <a:cxnLst/>
              <a:rect l="l" t="t" r="r" b="b"/>
              <a:pathLst>
                <a:path w="4325619" h="2173604">
                  <a:moveTo>
                    <a:pt x="4325111" y="0"/>
                  </a:moveTo>
                  <a:lnTo>
                    <a:pt x="0" y="2173224"/>
                  </a:lnTo>
                  <a:lnTo>
                    <a:pt x="4325111" y="2173224"/>
                  </a:lnTo>
                  <a:lnTo>
                    <a:pt x="432511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77300" y="6399275"/>
              <a:ext cx="4325620" cy="2173605"/>
            </a:xfrm>
            <a:custGeom>
              <a:avLst/>
              <a:gdLst/>
              <a:ahLst/>
              <a:cxnLst/>
              <a:rect l="l" t="t" r="r" b="b"/>
              <a:pathLst>
                <a:path w="4325619" h="2173604">
                  <a:moveTo>
                    <a:pt x="4325111" y="0"/>
                  </a:moveTo>
                  <a:lnTo>
                    <a:pt x="4325111" y="2173224"/>
                  </a:lnTo>
                  <a:lnTo>
                    <a:pt x="0" y="2173224"/>
                  </a:lnTo>
                  <a:lnTo>
                    <a:pt x="4325111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0048" y="2244851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10297668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6"/>
                  </a:lnTo>
                  <a:lnTo>
                    <a:pt x="10532364" y="638556"/>
                  </a:lnTo>
                  <a:lnTo>
                    <a:pt x="10532364" y="234696"/>
                  </a:lnTo>
                  <a:lnTo>
                    <a:pt x="10527592" y="187419"/>
                  </a:lnTo>
                  <a:lnTo>
                    <a:pt x="10513909" y="143375"/>
                  </a:lnTo>
                  <a:lnTo>
                    <a:pt x="10492260" y="103509"/>
                  </a:lnTo>
                  <a:lnTo>
                    <a:pt x="10463593" y="68770"/>
                  </a:lnTo>
                  <a:lnTo>
                    <a:pt x="10428854" y="40103"/>
                  </a:lnTo>
                  <a:lnTo>
                    <a:pt x="10388988" y="18454"/>
                  </a:lnTo>
                  <a:lnTo>
                    <a:pt x="10344944" y="4771"/>
                  </a:lnTo>
                  <a:lnTo>
                    <a:pt x="102976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70048" y="2244851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234695" y="0"/>
                  </a:moveTo>
                  <a:lnTo>
                    <a:pt x="10297668" y="0"/>
                  </a:lnTo>
                  <a:lnTo>
                    <a:pt x="10344944" y="4771"/>
                  </a:lnTo>
                  <a:lnTo>
                    <a:pt x="10388988" y="18454"/>
                  </a:lnTo>
                  <a:lnTo>
                    <a:pt x="10428854" y="40103"/>
                  </a:lnTo>
                  <a:lnTo>
                    <a:pt x="10463593" y="68770"/>
                  </a:lnTo>
                  <a:lnTo>
                    <a:pt x="10492260" y="103509"/>
                  </a:lnTo>
                  <a:lnTo>
                    <a:pt x="10513909" y="143375"/>
                  </a:lnTo>
                  <a:lnTo>
                    <a:pt x="10527592" y="187419"/>
                  </a:lnTo>
                  <a:lnTo>
                    <a:pt x="10532364" y="234696"/>
                  </a:lnTo>
                  <a:lnTo>
                    <a:pt x="10532364" y="638556"/>
                  </a:lnTo>
                  <a:lnTo>
                    <a:pt x="0" y="638556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36552" y="242315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36552" y="242315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14504" y="242315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414504" y="242315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90931" y="242315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90931" y="242315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1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23335" y="2461006"/>
            <a:ext cx="2439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23972" y="2436876"/>
            <a:ext cx="449580" cy="311150"/>
            <a:chOff x="2823972" y="2436876"/>
            <a:chExt cx="449580" cy="311150"/>
          </a:xfrm>
        </p:grpSpPr>
        <p:sp>
          <p:nvSpPr>
            <p:cNvPr id="19" name="object 19"/>
            <p:cNvSpPr/>
            <p:nvPr/>
          </p:nvSpPr>
          <p:spPr>
            <a:xfrm>
              <a:off x="2830068" y="2494788"/>
              <a:ext cx="437515" cy="247015"/>
            </a:xfrm>
            <a:custGeom>
              <a:avLst/>
              <a:gdLst/>
              <a:ahLst/>
              <a:cxnLst/>
              <a:rect l="l" t="t" r="r" b="b"/>
              <a:pathLst>
                <a:path w="437514" h="247014">
                  <a:moveTo>
                    <a:pt x="437387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37387" y="246888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0068" y="2494788"/>
              <a:ext cx="437515" cy="247015"/>
            </a:xfrm>
            <a:custGeom>
              <a:avLst/>
              <a:gdLst/>
              <a:ahLst/>
              <a:cxnLst/>
              <a:rect l="l" t="t" r="r" b="b"/>
              <a:pathLst>
                <a:path w="437514" h="247014">
                  <a:moveTo>
                    <a:pt x="0" y="246888"/>
                  </a:moveTo>
                  <a:lnTo>
                    <a:pt x="437387" y="246888"/>
                  </a:lnTo>
                  <a:lnTo>
                    <a:pt x="437387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30068" y="2442972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19">
                  <a:moveTo>
                    <a:pt x="43738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7387" y="45720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30068" y="2442972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19">
                  <a:moveTo>
                    <a:pt x="0" y="45720"/>
                  </a:moveTo>
                  <a:lnTo>
                    <a:pt x="437387" y="45720"/>
                  </a:lnTo>
                  <a:lnTo>
                    <a:pt x="437387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36545" y="2488183"/>
            <a:ext cx="274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3951" y="2884932"/>
            <a:ext cx="10544810" cy="569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83540" marR="131508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import{describe,it,inject,expect,beforeEachProviders}</a:t>
            </a:r>
            <a:r>
              <a:rPr sz="20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</a:t>
            </a:r>
            <a:endParaRPr sz="2000">
              <a:latin typeface="Courier New"/>
              <a:cs typeface="Courier New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import{SayHelloservice}from’./say-hello.service’;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383540" marR="131254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import{provide}from”angular2/core”;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import{SayHelloServiceMock}from”./say-hello.service.mock”;</a:t>
            </a:r>
            <a:endParaRPr sz="2000">
              <a:latin typeface="Courier New"/>
              <a:cs typeface="Courier New"/>
            </a:endParaRPr>
          </a:p>
          <a:p>
            <a:pPr marL="1297940" marR="855980" indent="-91440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Desribe(‘Test:SayHelloService’,()=&gt;{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provide(SayHelloService,{useClass:SayHelloServiceMock})</a:t>
            </a:r>
            <a:endParaRPr sz="2000">
              <a:latin typeface="Courier New"/>
              <a:cs typeface="Courier New"/>
            </a:endParaRPr>
          </a:p>
          <a:p>
            <a:pPr marL="12979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]);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979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851916"/>
            <a:ext cx="6815328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39570"/>
            <a:ext cx="154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3728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404040"/>
                </a:solidFill>
                <a:latin typeface="Arial"/>
                <a:cs typeface="Arial"/>
              </a:rPr>
              <a:t>Topic</a:t>
            </a:r>
            <a:r>
              <a:rPr sz="2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404040"/>
                </a:solidFill>
                <a:latin typeface="Arial"/>
                <a:cs typeface="Arial"/>
              </a:rPr>
              <a:t>5—Testing</a:t>
            </a:r>
            <a:r>
              <a:rPr sz="28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100" dirty="0">
                <a:solidFill>
                  <a:srgbClr val="404040"/>
                </a:solidFill>
                <a:latin typeface="Arial"/>
                <a:cs typeface="Arial"/>
              </a:rPr>
              <a:t>DOM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8691" y="346963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Testing</a:t>
            </a:r>
            <a:r>
              <a:rPr spc="-195" dirty="0"/>
              <a:t> </a:t>
            </a:r>
            <a:r>
              <a:rPr spc="85" dirty="0"/>
              <a:t>DOM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6956" y="856488"/>
            <a:ext cx="2581655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82723" y="2773679"/>
            <a:ext cx="2806065" cy="871855"/>
          </a:xfrm>
          <a:custGeom>
            <a:avLst/>
            <a:gdLst/>
            <a:ahLst/>
            <a:cxnLst/>
            <a:rect l="l" t="t" r="r" b="b"/>
            <a:pathLst>
              <a:path w="2806065" h="871854">
                <a:moveTo>
                  <a:pt x="2294636" y="0"/>
                </a:moveTo>
                <a:lnTo>
                  <a:pt x="511048" y="0"/>
                </a:lnTo>
                <a:lnTo>
                  <a:pt x="476297" y="2007"/>
                </a:lnTo>
                <a:lnTo>
                  <a:pt x="408651" y="17683"/>
                </a:lnTo>
                <a:lnTo>
                  <a:pt x="344005" y="48046"/>
                </a:lnTo>
                <a:lnTo>
                  <a:pt x="282987" y="92064"/>
                </a:lnTo>
                <a:lnTo>
                  <a:pt x="254037" y="118871"/>
                </a:lnTo>
                <a:lnTo>
                  <a:pt x="226231" y="148706"/>
                </a:lnTo>
                <a:lnTo>
                  <a:pt x="199647" y="181438"/>
                </a:lnTo>
                <a:lnTo>
                  <a:pt x="174365" y="216938"/>
                </a:lnTo>
                <a:lnTo>
                  <a:pt x="150463" y="255079"/>
                </a:lnTo>
                <a:lnTo>
                  <a:pt x="128020" y="295731"/>
                </a:lnTo>
                <a:lnTo>
                  <a:pt x="107115" y="338764"/>
                </a:lnTo>
                <a:lnTo>
                  <a:pt x="87827" y="384050"/>
                </a:lnTo>
                <a:lnTo>
                  <a:pt x="70235" y="431461"/>
                </a:lnTo>
                <a:lnTo>
                  <a:pt x="54417" y="480866"/>
                </a:lnTo>
                <a:lnTo>
                  <a:pt x="40453" y="532137"/>
                </a:lnTo>
                <a:lnTo>
                  <a:pt x="28421" y="585146"/>
                </a:lnTo>
                <a:lnTo>
                  <a:pt x="18399" y="639762"/>
                </a:lnTo>
                <a:lnTo>
                  <a:pt x="10468" y="695857"/>
                </a:lnTo>
                <a:lnTo>
                  <a:pt x="4705" y="753303"/>
                </a:lnTo>
                <a:lnTo>
                  <a:pt x="1189" y="811969"/>
                </a:lnTo>
                <a:lnTo>
                  <a:pt x="0" y="871728"/>
                </a:lnTo>
                <a:lnTo>
                  <a:pt x="2805684" y="871728"/>
                </a:lnTo>
                <a:lnTo>
                  <a:pt x="2804494" y="811969"/>
                </a:lnTo>
                <a:lnTo>
                  <a:pt x="2800978" y="753303"/>
                </a:lnTo>
                <a:lnTo>
                  <a:pt x="2795215" y="695857"/>
                </a:lnTo>
                <a:lnTo>
                  <a:pt x="2787284" y="639762"/>
                </a:lnTo>
                <a:lnTo>
                  <a:pt x="2777262" y="585146"/>
                </a:lnTo>
                <a:lnTo>
                  <a:pt x="2765230" y="532137"/>
                </a:lnTo>
                <a:lnTo>
                  <a:pt x="2751266" y="480866"/>
                </a:lnTo>
                <a:lnTo>
                  <a:pt x="2735448" y="431461"/>
                </a:lnTo>
                <a:lnTo>
                  <a:pt x="2717856" y="384050"/>
                </a:lnTo>
                <a:lnTo>
                  <a:pt x="2698568" y="338764"/>
                </a:lnTo>
                <a:lnTo>
                  <a:pt x="2677663" y="295731"/>
                </a:lnTo>
                <a:lnTo>
                  <a:pt x="2655220" y="255079"/>
                </a:lnTo>
                <a:lnTo>
                  <a:pt x="2631318" y="216938"/>
                </a:lnTo>
                <a:lnTo>
                  <a:pt x="2606036" y="181438"/>
                </a:lnTo>
                <a:lnTo>
                  <a:pt x="2579452" y="148706"/>
                </a:lnTo>
                <a:lnTo>
                  <a:pt x="2551646" y="118871"/>
                </a:lnTo>
                <a:lnTo>
                  <a:pt x="2522696" y="92064"/>
                </a:lnTo>
                <a:lnTo>
                  <a:pt x="2492680" y="68413"/>
                </a:lnTo>
                <a:lnTo>
                  <a:pt x="2429769" y="31093"/>
                </a:lnTo>
                <a:lnTo>
                  <a:pt x="2363544" y="7945"/>
                </a:lnTo>
                <a:lnTo>
                  <a:pt x="2294636" y="0"/>
                </a:lnTo>
                <a:close/>
              </a:path>
            </a:pathLst>
          </a:custGeom>
          <a:solidFill>
            <a:srgbClr val="44B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1922" y="299631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8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get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6935" y="2773679"/>
            <a:ext cx="2807335" cy="871855"/>
          </a:xfrm>
          <a:custGeom>
            <a:avLst/>
            <a:gdLst/>
            <a:ahLst/>
            <a:cxnLst/>
            <a:rect l="l" t="t" r="r" b="b"/>
            <a:pathLst>
              <a:path w="2807334" h="871854">
                <a:moveTo>
                  <a:pt x="2295906" y="0"/>
                </a:moveTo>
                <a:lnTo>
                  <a:pt x="511302" y="0"/>
                </a:lnTo>
                <a:lnTo>
                  <a:pt x="476535" y="2007"/>
                </a:lnTo>
                <a:lnTo>
                  <a:pt x="408858" y="17683"/>
                </a:lnTo>
                <a:lnTo>
                  <a:pt x="344180" y="48046"/>
                </a:lnTo>
                <a:lnTo>
                  <a:pt x="283134" y="92064"/>
                </a:lnTo>
                <a:lnTo>
                  <a:pt x="254169" y="118871"/>
                </a:lnTo>
                <a:lnTo>
                  <a:pt x="226348" y="148706"/>
                </a:lnTo>
                <a:lnTo>
                  <a:pt x="199751" y="181438"/>
                </a:lnTo>
                <a:lnTo>
                  <a:pt x="174456" y="216938"/>
                </a:lnTo>
                <a:lnTo>
                  <a:pt x="150542" y="255079"/>
                </a:lnTo>
                <a:lnTo>
                  <a:pt x="128088" y="295731"/>
                </a:lnTo>
                <a:lnTo>
                  <a:pt x="107172" y="338764"/>
                </a:lnTo>
                <a:lnTo>
                  <a:pt x="87874" y="384050"/>
                </a:lnTo>
                <a:lnTo>
                  <a:pt x="70273" y="431461"/>
                </a:lnTo>
                <a:lnTo>
                  <a:pt x="54447" y="480866"/>
                </a:lnTo>
                <a:lnTo>
                  <a:pt x="40475" y="532137"/>
                </a:lnTo>
                <a:lnTo>
                  <a:pt x="28436" y="585146"/>
                </a:lnTo>
                <a:lnTo>
                  <a:pt x="18409" y="639762"/>
                </a:lnTo>
                <a:lnTo>
                  <a:pt x="10473" y="695857"/>
                </a:lnTo>
                <a:lnTo>
                  <a:pt x="4707" y="753303"/>
                </a:lnTo>
                <a:lnTo>
                  <a:pt x="1190" y="811969"/>
                </a:lnTo>
                <a:lnTo>
                  <a:pt x="0" y="871728"/>
                </a:lnTo>
                <a:lnTo>
                  <a:pt x="2807208" y="871728"/>
                </a:lnTo>
                <a:lnTo>
                  <a:pt x="2806017" y="811969"/>
                </a:lnTo>
                <a:lnTo>
                  <a:pt x="2802500" y="753303"/>
                </a:lnTo>
                <a:lnTo>
                  <a:pt x="2796734" y="695857"/>
                </a:lnTo>
                <a:lnTo>
                  <a:pt x="2788798" y="639762"/>
                </a:lnTo>
                <a:lnTo>
                  <a:pt x="2778771" y="585146"/>
                </a:lnTo>
                <a:lnTo>
                  <a:pt x="2766732" y="532137"/>
                </a:lnTo>
                <a:lnTo>
                  <a:pt x="2752760" y="480866"/>
                </a:lnTo>
                <a:lnTo>
                  <a:pt x="2736934" y="431461"/>
                </a:lnTo>
                <a:lnTo>
                  <a:pt x="2719333" y="384050"/>
                </a:lnTo>
                <a:lnTo>
                  <a:pt x="2700035" y="338764"/>
                </a:lnTo>
                <a:lnTo>
                  <a:pt x="2679119" y="295731"/>
                </a:lnTo>
                <a:lnTo>
                  <a:pt x="2656665" y="255079"/>
                </a:lnTo>
                <a:lnTo>
                  <a:pt x="2632751" y="216938"/>
                </a:lnTo>
                <a:lnTo>
                  <a:pt x="2607456" y="181438"/>
                </a:lnTo>
                <a:lnTo>
                  <a:pt x="2580859" y="148706"/>
                </a:lnTo>
                <a:lnTo>
                  <a:pt x="2553038" y="118871"/>
                </a:lnTo>
                <a:lnTo>
                  <a:pt x="2524073" y="92064"/>
                </a:lnTo>
                <a:lnTo>
                  <a:pt x="2494043" y="68413"/>
                </a:lnTo>
                <a:lnTo>
                  <a:pt x="2431102" y="31093"/>
                </a:lnTo>
                <a:lnTo>
                  <a:pt x="2364846" y="7945"/>
                </a:lnTo>
                <a:lnTo>
                  <a:pt x="229590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0452" y="2996310"/>
            <a:ext cx="900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Usage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72671" y="2773679"/>
            <a:ext cx="2806065" cy="871855"/>
          </a:xfrm>
          <a:custGeom>
            <a:avLst/>
            <a:gdLst/>
            <a:ahLst/>
            <a:cxnLst/>
            <a:rect l="l" t="t" r="r" b="b"/>
            <a:pathLst>
              <a:path w="2806065" h="871854">
                <a:moveTo>
                  <a:pt x="2294635" y="0"/>
                </a:moveTo>
                <a:lnTo>
                  <a:pt x="511048" y="0"/>
                </a:lnTo>
                <a:lnTo>
                  <a:pt x="476297" y="2007"/>
                </a:lnTo>
                <a:lnTo>
                  <a:pt x="408651" y="17683"/>
                </a:lnTo>
                <a:lnTo>
                  <a:pt x="344005" y="48046"/>
                </a:lnTo>
                <a:lnTo>
                  <a:pt x="282987" y="92064"/>
                </a:lnTo>
                <a:lnTo>
                  <a:pt x="254037" y="118871"/>
                </a:lnTo>
                <a:lnTo>
                  <a:pt x="226231" y="148706"/>
                </a:lnTo>
                <a:lnTo>
                  <a:pt x="199647" y="181438"/>
                </a:lnTo>
                <a:lnTo>
                  <a:pt x="174365" y="216938"/>
                </a:lnTo>
                <a:lnTo>
                  <a:pt x="150463" y="255079"/>
                </a:lnTo>
                <a:lnTo>
                  <a:pt x="128020" y="295731"/>
                </a:lnTo>
                <a:lnTo>
                  <a:pt x="107115" y="338764"/>
                </a:lnTo>
                <a:lnTo>
                  <a:pt x="87827" y="384050"/>
                </a:lnTo>
                <a:lnTo>
                  <a:pt x="70235" y="431461"/>
                </a:lnTo>
                <a:lnTo>
                  <a:pt x="54417" y="480866"/>
                </a:lnTo>
                <a:lnTo>
                  <a:pt x="40453" y="532137"/>
                </a:lnTo>
                <a:lnTo>
                  <a:pt x="28421" y="585146"/>
                </a:lnTo>
                <a:lnTo>
                  <a:pt x="18399" y="639762"/>
                </a:lnTo>
                <a:lnTo>
                  <a:pt x="10468" y="695857"/>
                </a:lnTo>
                <a:lnTo>
                  <a:pt x="4705" y="753303"/>
                </a:lnTo>
                <a:lnTo>
                  <a:pt x="1189" y="811969"/>
                </a:lnTo>
                <a:lnTo>
                  <a:pt x="0" y="871728"/>
                </a:lnTo>
                <a:lnTo>
                  <a:pt x="2805683" y="871728"/>
                </a:lnTo>
                <a:lnTo>
                  <a:pt x="2804494" y="811969"/>
                </a:lnTo>
                <a:lnTo>
                  <a:pt x="2800978" y="753303"/>
                </a:lnTo>
                <a:lnTo>
                  <a:pt x="2795215" y="695857"/>
                </a:lnTo>
                <a:lnTo>
                  <a:pt x="2787284" y="639762"/>
                </a:lnTo>
                <a:lnTo>
                  <a:pt x="2777262" y="585146"/>
                </a:lnTo>
                <a:lnTo>
                  <a:pt x="2765230" y="532137"/>
                </a:lnTo>
                <a:lnTo>
                  <a:pt x="2751266" y="480866"/>
                </a:lnTo>
                <a:lnTo>
                  <a:pt x="2735448" y="431461"/>
                </a:lnTo>
                <a:lnTo>
                  <a:pt x="2717856" y="384050"/>
                </a:lnTo>
                <a:lnTo>
                  <a:pt x="2698568" y="338764"/>
                </a:lnTo>
                <a:lnTo>
                  <a:pt x="2677663" y="295731"/>
                </a:lnTo>
                <a:lnTo>
                  <a:pt x="2655220" y="255079"/>
                </a:lnTo>
                <a:lnTo>
                  <a:pt x="2631318" y="216938"/>
                </a:lnTo>
                <a:lnTo>
                  <a:pt x="2606036" y="181438"/>
                </a:lnTo>
                <a:lnTo>
                  <a:pt x="2579452" y="148706"/>
                </a:lnTo>
                <a:lnTo>
                  <a:pt x="2551646" y="118871"/>
                </a:lnTo>
                <a:lnTo>
                  <a:pt x="2522696" y="92064"/>
                </a:lnTo>
                <a:lnTo>
                  <a:pt x="2492680" y="68413"/>
                </a:lnTo>
                <a:lnTo>
                  <a:pt x="2429769" y="31093"/>
                </a:lnTo>
                <a:lnTo>
                  <a:pt x="2363544" y="7945"/>
                </a:lnTo>
                <a:lnTo>
                  <a:pt x="229463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53138" y="2996310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sz="24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factor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829" y="4001846"/>
            <a:ext cx="2882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SayHelloComponent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3965" y="3998798"/>
            <a:ext cx="45694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&lt;say-hello&gt;&lt;/say-hello&gt;</a:t>
            </a:r>
            <a:r>
              <a:rPr sz="22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-&gt;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&lt;say-hello&gt;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8619" y="5340477"/>
            <a:ext cx="2715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&lt;div&gt;Hello&lt;/div&gt;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73900" y="6014465"/>
            <a:ext cx="20440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&lt;/say-hello&gt;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9893" y="3961235"/>
            <a:ext cx="4206240" cy="15354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CreateTestComponent</a:t>
            </a:r>
            <a:endParaRPr sz="22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TestComponentBuilder</a:t>
            </a:r>
            <a:endParaRPr sz="22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Deb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18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fixtu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8090" y="346963"/>
            <a:ext cx="4648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35" dirty="0"/>
              <a:t> </a:t>
            </a:r>
            <a:r>
              <a:rPr spc="90" dirty="0"/>
              <a:t>for</a:t>
            </a:r>
            <a:r>
              <a:rPr spc="-130" dirty="0"/>
              <a:t> </a:t>
            </a:r>
            <a:r>
              <a:rPr spc="10" dirty="0"/>
              <a:t>Testing</a:t>
            </a:r>
            <a:r>
              <a:rPr spc="-135" dirty="0"/>
              <a:t> </a:t>
            </a:r>
            <a:r>
              <a:rPr spc="85" dirty="0"/>
              <a:t>DOM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152" y="854963"/>
            <a:ext cx="467868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05025" y="2186431"/>
            <a:ext cx="6988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Import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es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rge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sti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ng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78710" y="3494278"/>
            <a:ext cx="11499215" cy="2527300"/>
            <a:chOff x="2378710" y="3494278"/>
            <a:chExt cx="11499215" cy="2527300"/>
          </a:xfrm>
        </p:grpSpPr>
        <p:sp>
          <p:nvSpPr>
            <p:cNvPr id="6" name="object 6"/>
            <p:cNvSpPr/>
            <p:nvPr/>
          </p:nvSpPr>
          <p:spPr>
            <a:xfrm>
              <a:off x="2385060" y="4146804"/>
              <a:ext cx="11486515" cy="1868805"/>
            </a:xfrm>
            <a:custGeom>
              <a:avLst/>
              <a:gdLst/>
              <a:ahLst/>
              <a:cxnLst/>
              <a:rect l="l" t="t" r="r" b="b"/>
              <a:pathLst>
                <a:path w="11486515" h="1868804">
                  <a:moveTo>
                    <a:pt x="11486388" y="0"/>
                  </a:moveTo>
                  <a:lnTo>
                    <a:pt x="0" y="0"/>
                  </a:lnTo>
                  <a:lnTo>
                    <a:pt x="0" y="1868424"/>
                  </a:lnTo>
                  <a:lnTo>
                    <a:pt x="11486388" y="1868424"/>
                  </a:lnTo>
                  <a:lnTo>
                    <a:pt x="11486388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60" y="4146804"/>
              <a:ext cx="11486515" cy="1868805"/>
            </a:xfrm>
            <a:custGeom>
              <a:avLst/>
              <a:gdLst/>
              <a:ahLst/>
              <a:cxnLst/>
              <a:rect l="l" t="t" r="r" b="b"/>
              <a:pathLst>
                <a:path w="11486515" h="1868804">
                  <a:moveTo>
                    <a:pt x="0" y="1868424"/>
                  </a:moveTo>
                  <a:lnTo>
                    <a:pt x="11486388" y="1868424"/>
                  </a:lnTo>
                  <a:lnTo>
                    <a:pt x="11486388" y="0"/>
                  </a:lnTo>
                  <a:lnTo>
                    <a:pt x="0" y="0"/>
                  </a:lnTo>
                  <a:lnTo>
                    <a:pt x="0" y="1868424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43288" y="5259324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5">
                  <a:moveTo>
                    <a:pt x="4325111" y="0"/>
                  </a:moveTo>
                  <a:lnTo>
                    <a:pt x="0" y="755903"/>
                  </a:lnTo>
                  <a:lnTo>
                    <a:pt x="4325111" y="755903"/>
                  </a:lnTo>
                  <a:lnTo>
                    <a:pt x="432511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43288" y="5259324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5">
                  <a:moveTo>
                    <a:pt x="4325111" y="0"/>
                  </a:moveTo>
                  <a:lnTo>
                    <a:pt x="4325111" y="755903"/>
                  </a:lnTo>
                  <a:lnTo>
                    <a:pt x="0" y="755903"/>
                  </a:lnTo>
                  <a:lnTo>
                    <a:pt x="4325111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5060" y="3500628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11251692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6"/>
                  </a:lnTo>
                  <a:lnTo>
                    <a:pt x="11486388" y="638556"/>
                  </a:lnTo>
                  <a:lnTo>
                    <a:pt x="11486388" y="234696"/>
                  </a:lnTo>
                  <a:lnTo>
                    <a:pt x="11481616" y="187419"/>
                  </a:lnTo>
                  <a:lnTo>
                    <a:pt x="11467933" y="143375"/>
                  </a:lnTo>
                  <a:lnTo>
                    <a:pt x="11446284" y="103509"/>
                  </a:lnTo>
                  <a:lnTo>
                    <a:pt x="11417617" y="68770"/>
                  </a:lnTo>
                  <a:lnTo>
                    <a:pt x="11382878" y="40103"/>
                  </a:lnTo>
                  <a:lnTo>
                    <a:pt x="11343012" y="18454"/>
                  </a:lnTo>
                  <a:lnTo>
                    <a:pt x="11298968" y="4771"/>
                  </a:lnTo>
                  <a:lnTo>
                    <a:pt x="112516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5060" y="3500628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234695" y="0"/>
                  </a:moveTo>
                  <a:lnTo>
                    <a:pt x="11251692" y="0"/>
                  </a:lnTo>
                  <a:lnTo>
                    <a:pt x="11298968" y="4771"/>
                  </a:lnTo>
                  <a:lnTo>
                    <a:pt x="11343012" y="18454"/>
                  </a:lnTo>
                  <a:lnTo>
                    <a:pt x="11382878" y="40103"/>
                  </a:lnTo>
                  <a:lnTo>
                    <a:pt x="11417617" y="68770"/>
                  </a:lnTo>
                  <a:lnTo>
                    <a:pt x="11446284" y="103509"/>
                  </a:lnTo>
                  <a:lnTo>
                    <a:pt x="11467933" y="143375"/>
                  </a:lnTo>
                  <a:lnTo>
                    <a:pt x="11481616" y="187419"/>
                  </a:lnTo>
                  <a:lnTo>
                    <a:pt x="11486388" y="234696"/>
                  </a:lnTo>
                  <a:lnTo>
                    <a:pt x="11486388" y="638556"/>
                  </a:lnTo>
                  <a:lnTo>
                    <a:pt x="0" y="638556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07112" y="367893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07112" y="367893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83540" y="367893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83540" y="367893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61491" y="367893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461491" y="367893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7336" y="3727450"/>
            <a:ext cx="243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77083" y="3703320"/>
            <a:ext cx="451484" cy="311150"/>
            <a:chOff x="2577083" y="3703320"/>
            <a:chExt cx="451484" cy="311150"/>
          </a:xfrm>
        </p:grpSpPr>
        <p:sp>
          <p:nvSpPr>
            <p:cNvPr id="20" name="object 20"/>
            <p:cNvSpPr/>
            <p:nvPr/>
          </p:nvSpPr>
          <p:spPr>
            <a:xfrm>
              <a:off x="2583179" y="3761232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43891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38912" y="246887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3179" y="3761232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0" y="246887"/>
                  </a:moveTo>
                  <a:lnTo>
                    <a:pt x="438912" y="24688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83179" y="3709416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20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83179" y="3709416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20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90545" y="3754627"/>
            <a:ext cx="274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78964" y="4140708"/>
            <a:ext cx="11498580" cy="18808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86055" marR="4838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import{describe,iT,injectAsync,expect,beforeEachProviders,testComponent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Builder}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 ‘angular2/testing’;</a:t>
            </a:r>
            <a:endParaRPr sz="2000">
              <a:latin typeface="Courier New"/>
              <a:cs typeface="Courier New"/>
            </a:endParaRPr>
          </a:p>
          <a:p>
            <a:pPr marL="18605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import{Component}from’angular2/core’;</a:t>
            </a:r>
            <a:endParaRPr sz="2000">
              <a:latin typeface="Courier New"/>
              <a:cs typeface="Courier New"/>
            </a:endParaRPr>
          </a:p>
          <a:p>
            <a:pPr marL="18605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import{SayHelloComponent}from’./say-hello.Component’;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0917" y="1510664"/>
            <a:ext cx="9273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DI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provider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inject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provider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into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context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20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85" dirty="0"/>
              <a:t>DOM</a:t>
            </a:r>
            <a:r>
              <a:rPr spc="-120" dirty="0"/>
              <a:t> </a:t>
            </a:r>
            <a:r>
              <a:rPr spc="-50" dirty="0"/>
              <a:t>(Contd.)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47061" y="2285745"/>
            <a:ext cx="11501120" cy="5849620"/>
            <a:chOff x="2147061" y="2285745"/>
            <a:chExt cx="11501120" cy="5849620"/>
          </a:xfrm>
        </p:grpSpPr>
        <p:sp>
          <p:nvSpPr>
            <p:cNvPr id="5" name="object 5"/>
            <p:cNvSpPr/>
            <p:nvPr/>
          </p:nvSpPr>
          <p:spPr>
            <a:xfrm>
              <a:off x="2153411" y="2939795"/>
              <a:ext cx="11488420" cy="5189220"/>
            </a:xfrm>
            <a:custGeom>
              <a:avLst/>
              <a:gdLst/>
              <a:ahLst/>
              <a:cxnLst/>
              <a:rect l="l" t="t" r="r" b="b"/>
              <a:pathLst>
                <a:path w="11488419" h="5189220">
                  <a:moveTo>
                    <a:pt x="11487912" y="0"/>
                  </a:moveTo>
                  <a:lnTo>
                    <a:pt x="0" y="0"/>
                  </a:lnTo>
                  <a:lnTo>
                    <a:pt x="0" y="5189220"/>
                  </a:lnTo>
                  <a:lnTo>
                    <a:pt x="11487912" y="5189220"/>
                  </a:lnTo>
                  <a:lnTo>
                    <a:pt x="11487912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3411" y="2939795"/>
              <a:ext cx="11488420" cy="5189220"/>
            </a:xfrm>
            <a:custGeom>
              <a:avLst/>
              <a:gdLst/>
              <a:ahLst/>
              <a:cxnLst/>
              <a:rect l="l" t="t" r="r" b="b"/>
              <a:pathLst>
                <a:path w="11488419" h="5189220">
                  <a:moveTo>
                    <a:pt x="0" y="5189220"/>
                  </a:moveTo>
                  <a:lnTo>
                    <a:pt x="11487912" y="5189220"/>
                  </a:lnTo>
                  <a:lnTo>
                    <a:pt x="11487912" y="0"/>
                  </a:lnTo>
                  <a:lnTo>
                    <a:pt x="0" y="0"/>
                  </a:lnTo>
                  <a:lnTo>
                    <a:pt x="0" y="5189220"/>
                  </a:lnTo>
                  <a:close/>
                </a:path>
              </a:pathLst>
            </a:custGeom>
            <a:ln w="1219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10116" y="6633972"/>
              <a:ext cx="4326890" cy="1492250"/>
            </a:xfrm>
            <a:custGeom>
              <a:avLst/>
              <a:gdLst/>
              <a:ahLst/>
              <a:cxnLst/>
              <a:rect l="l" t="t" r="r" b="b"/>
              <a:pathLst>
                <a:path w="4326890" h="1492250">
                  <a:moveTo>
                    <a:pt x="4326635" y="0"/>
                  </a:moveTo>
                  <a:lnTo>
                    <a:pt x="0" y="1491995"/>
                  </a:lnTo>
                  <a:lnTo>
                    <a:pt x="4326635" y="1491995"/>
                  </a:lnTo>
                  <a:lnTo>
                    <a:pt x="4326635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0116" y="6633972"/>
              <a:ext cx="4326890" cy="1492250"/>
            </a:xfrm>
            <a:custGeom>
              <a:avLst/>
              <a:gdLst/>
              <a:ahLst/>
              <a:cxnLst/>
              <a:rect l="l" t="t" r="r" b="b"/>
              <a:pathLst>
                <a:path w="4326890" h="1492250">
                  <a:moveTo>
                    <a:pt x="4326635" y="0"/>
                  </a:moveTo>
                  <a:lnTo>
                    <a:pt x="4326635" y="1491995"/>
                  </a:lnTo>
                  <a:lnTo>
                    <a:pt x="0" y="1491995"/>
                  </a:lnTo>
                  <a:lnTo>
                    <a:pt x="4326635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3411" y="2292095"/>
              <a:ext cx="11488420" cy="638810"/>
            </a:xfrm>
            <a:custGeom>
              <a:avLst/>
              <a:gdLst/>
              <a:ahLst/>
              <a:cxnLst/>
              <a:rect l="l" t="t" r="r" b="b"/>
              <a:pathLst>
                <a:path w="11488419" h="638810">
                  <a:moveTo>
                    <a:pt x="11253216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5"/>
                  </a:lnTo>
                  <a:lnTo>
                    <a:pt x="11487912" y="638555"/>
                  </a:lnTo>
                  <a:lnTo>
                    <a:pt x="11487912" y="234696"/>
                  </a:lnTo>
                  <a:lnTo>
                    <a:pt x="11483140" y="187419"/>
                  </a:lnTo>
                  <a:lnTo>
                    <a:pt x="11469457" y="143375"/>
                  </a:lnTo>
                  <a:lnTo>
                    <a:pt x="11447808" y="103509"/>
                  </a:lnTo>
                  <a:lnTo>
                    <a:pt x="11419141" y="68770"/>
                  </a:lnTo>
                  <a:lnTo>
                    <a:pt x="11384402" y="40103"/>
                  </a:lnTo>
                  <a:lnTo>
                    <a:pt x="11344536" y="18454"/>
                  </a:lnTo>
                  <a:lnTo>
                    <a:pt x="11300492" y="4771"/>
                  </a:lnTo>
                  <a:lnTo>
                    <a:pt x="1125321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3411" y="2292095"/>
              <a:ext cx="11488420" cy="638810"/>
            </a:xfrm>
            <a:custGeom>
              <a:avLst/>
              <a:gdLst/>
              <a:ahLst/>
              <a:cxnLst/>
              <a:rect l="l" t="t" r="r" b="b"/>
              <a:pathLst>
                <a:path w="11488419" h="638810">
                  <a:moveTo>
                    <a:pt x="234695" y="0"/>
                  </a:moveTo>
                  <a:lnTo>
                    <a:pt x="11253216" y="0"/>
                  </a:lnTo>
                  <a:lnTo>
                    <a:pt x="11300492" y="4771"/>
                  </a:lnTo>
                  <a:lnTo>
                    <a:pt x="11344536" y="18454"/>
                  </a:lnTo>
                  <a:lnTo>
                    <a:pt x="11384402" y="40103"/>
                  </a:lnTo>
                  <a:lnTo>
                    <a:pt x="11419141" y="68770"/>
                  </a:lnTo>
                  <a:lnTo>
                    <a:pt x="11447808" y="103509"/>
                  </a:lnTo>
                  <a:lnTo>
                    <a:pt x="11469457" y="143375"/>
                  </a:lnTo>
                  <a:lnTo>
                    <a:pt x="11483140" y="187419"/>
                  </a:lnTo>
                  <a:lnTo>
                    <a:pt x="11487912" y="234696"/>
                  </a:lnTo>
                  <a:lnTo>
                    <a:pt x="11487912" y="638555"/>
                  </a:lnTo>
                  <a:lnTo>
                    <a:pt x="0" y="638555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76988" y="2471927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137159" y="0"/>
                  </a:moveTo>
                  <a:lnTo>
                    <a:pt x="93829" y="7028"/>
                  </a:lnTo>
                  <a:lnTo>
                    <a:pt x="56180" y="26602"/>
                  </a:lnTo>
                  <a:lnTo>
                    <a:pt x="26481" y="56455"/>
                  </a:lnTo>
                  <a:lnTo>
                    <a:pt x="6998" y="94317"/>
                  </a:lnTo>
                  <a:lnTo>
                    <a:pt x="0" y="137922"/>
                  </a:lnTo>
                  <a:lnTo>
                    <a:pt x="6998" y="181526"/>
                  </a:lnTo>
                  <a:lnTo>
                    <a:pt x="26481" y="219388"/>
                  </a:lnTo>
                  <a:lnTo>
                    <a:pt x="56180" y="249241"/>
                  </a:lnTo>
                  <a:lnTo>
                    <a:pt x="93829" y="268815"/>
                  </a:lnTo>
                  <a:lnTo>
                    <a:pt x="137159" y="275844"/>
                  </a:lnTo>
                  <a:lnTo>
                    <a:pt x="180490" y="268815"/>
                  </a:lnTo>
                  <a:lnTo>
                    <a:pt x="218139" y="249241"/>
                  </a:lnTo>
                  <a:lnTo>
                    <a:pt x="247838" y="219388"/>
                  </a:lnTo>
                  <a:lnTo>
                    <a:pt x="267321" y="181526"/>
                  </a:lnTo>
                  <a:lnTo>
                    <a:pt x="274319" y="137922"/>
                  </a:lnTo>
                  <a:lnTo>
                    <a:pt x="267321" y="94317"/>
                  </a:lnTo>
                  <a:lnTo>
                    <a:pt x="247838" y="56455"/>
                  </a:lnTo>
                  <a:lnTo>
                    <a:pt x="218139" y="26602"/>
                  </a:lnTo>
                  <a:lnTo>
                    <a:pt x="180490" y="7028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6988" y="2471927"/>
              <a:ext cx="274320" cy="276225"/>
            </a:xfrm>
            <a:custGeom>
              <a:avLst/>
              <a:gdLst/>
              <a:ahLst/>
              <a:cxnLst/>
              <a:rect l="l" t="t" r="r" b="b"/>
              <a:pathLst>
                <a:path w="274320" h="276225">
                  <a:moveTo>
                    <a:pt x="0" y="137922"/>
                  </a:moveTo>
                  <a:lnTo>
                    <a:pt x="6998" y="94317"/>
                  </a:lnTo>
                  <a:lnTo>
                    <a:pt x="26481" y="56455"/>
                  </a:lnTo>
                  <a:lnTo>
                    <a:pt x="56180" y="26602"/>
                  </a:lnTo>
                  <a:lnTo>
                    <a:pt x="93829" y="7028"/>
                  </a:lnTo>
                  <a:lnTo>
                    <a:pt x="137159" y="0"/>
                  </a:lnTo>
                  <a:lnTo>
                    <a:pt x="180490" y="7028"/>
                  </a:lnTo>
                  <a:lnTo>
                    <a:pt x="218139" y="26602"/>
                  </a:lnTo>
                  <a:lnTo>
                    <a:pt x="247838" y="56455"/>
                  </a:lnTo>
                  <a:lnTo>
                    <a:pt x="267321" y="94317"/>
                  </a:lnTo>
                  <a:lnTo>
                    <a:pt x="274319" y="137922"/>
                  </a:lnTo>
                  <a:lnTo>
                    <a:pt x="267321" y="181526"/>
                  </a:lnTo>
                  <a:lnTo>
                    <a:pt x="247838" y="219388"/>
                  </a:lnTo>
                  <a:lnTo>
                    <a:pt x="218139" y="249241"/>
                  </a:lnTo>
                  <a:lnTo>
                    <a:pt x="180490" y="268815"/>
                  </a:lnTo>
                  <a:lnTo>
                    <a:pt x="137159" y="275844"/>
                  </a:lnTo>
                  <a:lnTo>
                    <a:pt x="93829" y="268815"/>
                  </a:lnTo>
                  <a:lnTo>
                    <a:pt x="56180" y="249241"/>
                  </a:lnTo>
                  <a:lnTo>
                    <a:pt x="26481" y="219388"/>
                  </a:lnTo>
                  <a:lnTo>
                    <a:pt x="699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53416" y="2471927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3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53416" y="2471927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3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31368" y="2471927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31368" y="2471927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958" y="2519299"/>
            <a:ext cx="2439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46960" y="2494788"/>
            <a:ext cx="451484" cy="311150"/>
            <a:chOff x="2346960" y="2494788"/>
            <a:chExt cx="451484" cy="311150"/>
          </a:xfrm>
        </p:grpSpPr>
        <p:sp>
          <p:nvSpPr>
            <p:cNvPr id="19" name="object 19"/>
            <p:cNvSpPr/>
            <p:nvPr/>
          </p:nvSpPr>
          <p:spPr>
            <a:xfrm>
              <a:off x="2353056" y="2554224"/>
              <a:ext cx="439420" cy="245745"/>
            </a:xfrm>
            <a:custGeom>
              <a:avLst/>
              <a:gdLst/>
              <a:ahLst/>
              <a:cxnLst/>
              <a:rect l="l" t="t" r="r" b="b"/>
              <a:pathLst>
                <a:path w="439419" h="245744">
                  <a:moveTo>
                    <a:pt x="438912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438912" y="245363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53056" y="2554224"/>
              <a:ext cx="439420" cy="245745"/>
            </a:xfrm>
            <a:custGeom>
              <a:avLst/>
              <a:gdLst/>
              <a:ahLst/>
              <a:cxnLst/>
              <a:rect l="l" t="t" r="r" b="b"/>
              <a:pathLst>
                <a:path w="439419" h="245744">
                  <a:moveTo>
                    <a:pt x="0" y="245363"/>
                  </a:moveTo>
                  <a:lnTo>
                    <a:pt x="438912" y="245363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53056" y="2500884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3056" y="2500884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60167" y="2546350"/>
            <a:ext cx="274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29992" y="3112388"/>
            <a:ext cx="108458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import{describe,iT,injectAsync,expect,beforeEachProviders,testComponent</a:t>
            </a:r>
            <a:endParaRPr sz="2000">
              <a:latin typeface="Courier New"/>
              <a:cs typeface="Courier New"/>
            </a:endParaRPr>
          </a:p>
          <a:p>
            <a:pPr marL="12700" marR="274764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Builder}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import{Component}from’angular2/core’;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import{SayHelloComponent}from’./say-hello.Component’;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 marR="91821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@Component({selector:’test-container’,template:”&lt;say-hello&gt;&lt;/say-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hello&gt;’,directives:[SayHelloComponent]})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TestComponent{}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27100" marR="2595880" indent="-9144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describe(‘Test:SayHelloComponent’,()=&gt;{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beforeEachProviders(()=&gt;[TestComponentBuilder]);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it(‘Should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display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Hello’,injectAsync([TestComponentBuilder],(tcb:TestComponentBuilder)=&gt;{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144" y="848867"/>
            <a:ext cx="633984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20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85" dirty="0"/>
              <a:t>DOM</a:t>
            </a:r>
            <a:r>
              <a:rPr spc="-120" dirty="0"/>
              <a:t> </a:t>
            </a:r>
            <a:r>
              <a:rPr spc="-5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7229" y="1042542"/>
            <a:ext cx="5330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Build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fixture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8710" y="1523746"/>
            <a:ext cx="11499215" cy="7056755"/>
            <a:chOff x="2378710" y="1523746"/>
            <a:chExt cx="11499215" cy="7056755"/>
          </a:xfrm>
        </p:grpSpPr>
        <p:sp>
          <p:nvSpPr>
            <p:cNvPr id="5" name="object 5"/>
            <p:cNvSpPr/>
            <p:nvPr/>
          </p:nvSpPr>
          <p:spPr>
            <a:xfrm>
              <a:off x="2385060" y="2176272"/>
              <a:ext cx="11486515" cy="6390640"/>
            </a:xfrm>
            <a:custGeom>
              <a:avLst/>
              <a:gdLst/>
              <a:ahLst/>
              <a:cxnLst/>
              <a:rect l="l" t="t" r="r" b="b"/>
              <a:pathLst>
                <a:path w="11486515" h="6390640">
                  <a:moveTo>
                    <a:pt x="11486388" y="0"/>
                  </a:moveTo>
                  <a:lnTo>
                    <a:pt x="0" y="0"/>
                  </a:lnTo>
                  <a:lnTo>
                    <a:pt x="0" y="6390132"/>
                  </a:lnTo>
                  <a:lnTo>
                    <a:pt x="11486388" y="6390132"/>
                  </a:lnTo>
                  <a:lnTo>
                    <a:pt x="11486388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5060" y="2176272"/>
              <a:ext cx="11486515" cy="6390640"/>
            </a:xfrm>
            <a:custGeom>
              <a:avLst/>
              <a:gdLst/>
              <a:ahLst/>
              <a:cxnLst/>
              <a:rect l="l" t="t" r="r" b="b"/>
              <a:pathLst>
                <a:path w="11486515" h="6390640">
                  <a:moveTo>
                    <a:pt x="0" y="6390132"/>
                  </a:moveTo>
                  <a:lnTo>
                    <a:pt x="11486388" y="6390132"/>
                  </a:lnTo>
                  <a:lnTo>
                    <a:pt x="11486388" y="0"/>
                  </a:lnTo>
                  <a:lnTo>
                    <a:pt x="0" y="0"/>
                  </a:lnTo>
                  <a:lnTo>
                    <a:pt x="0" y="6390132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2168" y="6114287"/>
              <a:ext cx="5669280" cy="2459990"/>
            </a:xfrm>
            <a:custGeom>
              <a:avLst/>
              <a:gdLst/>
              <a:ahLst/>
              <a:cxnLst/>
              <a:rect l="l" t="t" r="r" b="b"/>
              <a:pathLst>
                <a:path w="5669280" h="2459990">
                  <a:moveTo>
                    <a:pt x="5669280" y="0"/>
                  </a:moveTo>
                  <a:lnTo>
                    <a:pt x="0" y="2459736"/>
                  </a:lnTo>
                  <a:lnTo>
                    <a:pt x="5669280" y="2459736"/>
                  </a:lnTo>
                  <a:lnTo>
                    <a:pt x="5669280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2168" y="6114287"/>
              <a:ext cx="5669280" cy="2459990"/>
            </a:xfrm>
            <a:custGeom>
              <a:avLst/>
              <a:gdLst/>
              <a:ahLst/>
              <a:cxnLst/>
              <a:rect l="l" t="t" r="r" b="b"/>
              <a:pathLst>
                <a:path w="5669280" h="2459990">
                  <a:moveTo>
                    <a:pt x="5669280" y="0"/>
                  </a:moveTo>
                  <a:lnTo>
                    <a:pt x="5669280" y="2459736"/>
                  </a:lnTo>
                  <a:lnTo>
                    <a:pt x="0" y="2459736"/>
                  </a:lnTo>
                  <a:lnTo>
                    <a:pt x="5669280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5060" y="1530096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11251692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5"/>
                  </a:lnTo>
                  <a:lnTo>
                    <a:pt x="11486388" y="638555"/>
                  </a:lnTo>
                  <a:lnTo>
                    <a:pt x="11486388" y="234696"/>
                  </a:lnTo>
                  <a:lnTo>
                    <a:pt x="11481616" y="187419"/>
                  </a:lnTo>
                  <a:lnTo>
                    <a:pt x="11467933" y="143375"/>
                  </a:lnTo>
                  <a:lnTo>
                    <a:pt x="11446284" y="103509"/>
                  </a:lnTo>
                  <a:lnTo>
                    <a:pt x="11417617" y="68770"/>
                  </a:lnTo>
                  <a:lnTo>
                    <a:pt x="11382878" y="40103"/>
                  </a:lnTo>
                  <a:lnTo>
                    <a:pt x="11343012" y="18454"/>
                  </a:lnTo>
                  <a:lnTo>
                    <a:pt x="11298968" y="4771"/>
                  </a:lnTo>
                  <a:lnTo>
                    <a:pt x="112516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85060" y="1530096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234695" y="0"/>
                  </a:moveTo>
                  <a:lnTo>
                    <a:pt x="11251692" y="0"/>
                  </a:lnTo>
                  <a:lnTo>
                    <a:pt x="11298968" y="4771"/>
                  </a:lnTo>
                  <a:lnTo>
                    <a:pt x="11343012" y="18454"/>
                  </a:lnTo>
                  <a:lnTo>
                    <a:pt x="11382878" y="40103"/>
                  </a:lnTo>
                  <a:lnTo>
                    <a:pt x="11417617" y="68770"/>
                  </a:lnTo>
                  <a:lnTo>
                    <a:pt x="11446284" y="103509"/>
                  </a:lnTo>
                  <a:lnTo>
                    <a:pt x="11467933" y="143375"/>
                  </a:lnTo>
                  <a:lnTo>
                    <a:pt x="11481616" y="187419"/>
                  </a:lnTo>
                  <a:lnTo>
                    <a:pt x="11486388" y="234696"/>
                  </a:lnTo>
                  <a:lnTo>
                    <a:pt x="11486388" y="638555"/>
                  </a:lnTo>
                  <a:lnTo>
                    <a:pt x="0" y="638555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07112" y="170840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07112" y="170840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83540" y="170840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83540" y="170840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61491" y="170840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61491" y="1708404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77336" y="1756410"/>
            <a:ext cx="2439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77083" y="1732788"/>
            <a:ext cx="451484" cy="311150"/>
            <a:chOff x="2577083" y="1732788"/>
            <a:chExt cx="451484" cy="311150"/>
          </a:xfrm>
        </p:grpSpPr>
        <p:sp>
          <p:nvSpPr>
            <p:cNvPr id="19" name="object 19"/>
            <p:cNvSpPr/>
            <p:nvPr/>
          </p:nvSpPr>
          <p:spPr>
            <a:xfrm>
              <a:off x="2583179" y="1790700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43891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38912" y="246888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3179" y="1790700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0" y="246888"/>
                  </a:moveTo>
                  <a:lnTo>
                    <a:pt x="438912" y="246888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3179" y="1738884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83179" y="1738884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590545" y="1783155"/>
            <a:ext cx="274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0545" y="2320874"/>
            <a:ext cx="10845800" cy="6123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import{describe,iT,injectAsync,expect,beforeEachProviders,testComponent</a:t>
            </a:r>
            <a:endParaRPr sz="2000">
              <a:latin typeface="Courier New"/>
              <a:cs typeface="Courier New"/>
            </a:endParaRPr>
          </a:p>
          <a:p>
            <a:pPr marL="12700" marR="274764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Builder} from ‘angular2/testing’;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import{Component}from’angular2/core’;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import{SayHelloComponent}from’./say-hello.Component’;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@Component({selector:’test-container’,template:”&lt;say-hello&gt;&lt;/say-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hello&gt;’,directives:[SayHelloComponent]})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20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TestComponent{}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927100" marR="2595880" indent="-9144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describe(‘Test:SayHelloComponent’,()=&gt;{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beforeEachProviders(()=&gt;[TestComponentBuilder]);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it(‘Should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display</a:t>
            </a:r>
            <a:endParaRPr sz="2000">
              <a:latin typeface="Courier New"/>
              <a:cs typeface="Courier New"/>
            </a:endParaRPr>
          </a:p>
          <a:p>
            <a:pPr marL="927100" marR="5080" indent="-9144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Hello’,injectAsync([TestComponentBuilder],(tcb:TestComponentBuilder)=&gt;{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returntcb.createAsync(TestComponent</a:t>
            </a:r>
            <a:endParaRPr sz="2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.then((fixture)=&gt;{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144" y="848867"/>
            <a:ext cx="633984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20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85" dirty="0"/>
              <a:t>DOM</a:t>
            </a:r>
            <a:r>
              <a:rPr spc="-120" dirty="0"/>
              <a:t> </a:t>
            </a:r>
            <a:r>
              <a:rPr spc="-5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0605" y="1084326"/>
            <a:ext cx="4363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Ve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ify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lts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8710" y="1607566"/>
            <a:ext cx="11499215" cy="7049134"/>
            <a:chOff x="2378710" y="1607566"/>
            <a:chExt cx="11499215" cy="7049134"/>
          </a:xfrm>
        </p:grpSpPr>
        <p:sp>
          <p:nvSpPr>
            <p:cNvPr id="5" name="object 5"/>
            <p:cNvSpPr/>
            <p:nvPr/>
          </p:nvSpPr>
          <p:spPr>
            <a:xfrm>
              <a:off x="2385060" y="2260092"/>
              <a:ext cx="11486515" cy="6390640"/>
            </a:xfrm>
            <a:custGeom>
              <a:avLst/>
              <a:gdLst/>
              <a:ahLst/>
              <a:cxnLst/>
              <a:rect l="l" t="t" r="r" b="b"/>
              <a:pathLst>
                <a:path w="11486515" h="6390640">
                  <a:moveTo>
                    <a:pt x="11486388" y="0"/>
                  </a:moveTo>
                  <a:lnTo>
                    <a:pt x="0" y="0"/>
                  </a:lnTo>
                  <a:lnTo>
                    <a:pt x="0" y="6390132"/>
                  </a:lnTo>
                  <a:lnTo>
                    <a:pt x="11486388" y="6390132"/>
                  </a:lnTo>
                  <a:lnTo>
                    <a:pt x="11486388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5060" y="2260092"/>
              <a:ext cx="11486515" cy="6390640"/>
            </a:xfrm>
            <a:custGeom>
              <a:avLst/>
              <a:gdLst/>
              <a:ahLst/>
              <a:cxnLst/>
              <a:rect l="l" t="t" r="r" b="b"/>
              <a:pathLst>
                <a:path w="11486515" h="6390640">
                  <a:moveTo>
                    <a:pt x="0" y="6390132"/>
                  </a:moveTo>
                  <a:lnTo>
                    <a:pt x="11486388" y="6390132"/>
                  </a:lnTo>
                  <a:lnTo>
                    <a:pt x="11486388" y="0"/>
                  </a:lnTo>
                  <a:lnTo>
                    <a:pt x="0" y="0"/>
                  </a:lnTo>
                  <a:lnTo>
                    <a:pt x="0" y="6390132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60" y="1613916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11251692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5"/>
                  </a:lnTo>
                  <a:lnTo>
                    <a:pt x="0" y="638555"/>
                  </a:lnTo>
                  <a:lnTo>
                    <a:pt x="11486388" y="638555"/>
                  </a:lnTo>
                  <a:lnTo>
                    <a:pt x="11486388" y="234695"/>
                  </a:lnTo>
                  <a:lnTo>
                    <a:pt x="11481616" y="187419"/>
                  </a:lnTo>
                  <a:lnTo>
                    <a:pt x="11467933" y="143375"/>
                  </a:lnTo>
                  <a:lnTo>
                    <a:pt x="11446284" y="103509"/>
                  </a:lnTo>
                  <a:lnTo>
                    <a:pt x="11417617" y="68770"/>
                  </a:lnTo>
                  <a:lnTo>
                    <a:pt x="11382878" y="40103"/>
                  </a:lnTo>
                  <a:lnTo>
                    <a:pt x="11343012" y="18454"/>
                  </a:lnTo>
                  <a:lnTo>
                    <a:pt x="11298968" y="4771"/>
                  </a:lnTo>
                  <a:lnTo>
                    <a:pt x="112516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5060" y="1613916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234695" y="0"/>
                  </a:moveTo>
                  <a:lnTo>
                    <a:pt x="11251692" y="0"/>
                  </a:lnTo>
                  <a:lnTo>
                    <a:pt x="11298968" y="4771"/>
                  </a:lnTo>
                  <a:lnTo>
                    <a:pt x="11343012" y="18454"/>
                  </a:lnTo>
                  <a:lnTo>
                    <a:pt x="11382878" y="40103"/>
                  </a:lnTo>
                  <a:lnTo>
                    <a:pt x="11417617" y="68770"/>
                  </a:lnTo>
                  <a:lnTo>
                    <a:pt x="11446284" y="103509"/>
                  </a:lnTo>
                  <a:lnTo>
                    <a:pt x="11467933" y="143375"/>
                  </a:lnTo>
                  <a:lnTo>
                    <a:pt x="11481616" y="187419"/>
                  </a:lnTo>
                  <a:lnTo>
                    <a:pt x="11486388" y="234695"/>
                  </a:lnTo>
                  <a:lnTo>
                    <a:pt x="11486388" y="638555"/>
                  </a:lnTo>
                  <a:lnTo>
                    <a:pt x="0" y="638555"/>
                  </a:lnTo>
                  <a:lnTo>
                    <a:pt x="0" y="234695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07112" y="1793748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137922" y="0"/>
                  </a:moveTo>
                  <a:lnTo>
                    <a:pt x="94317" y="6998"/>
                  </a:lnTo>
                  <a:lnTo>
                    <a:pt x="56455" y="26481"/>
                  </a:lnTo>
                  <a:lnTo>
                    <a:pt x="26602" y="56180"/>
                  </a:lnTo>
                  <a:lnTo>
                    <a:pt x="7028" y="93829"/>
                  </a:lnTo>
                  <a:lnTo>
                    <a:pt x="0" y="137159"/>
                  </a:lnTo>
                  <a:lnTo>
                    <a:pt x="7028" y="180490"/>
                  </a:lnTo>
                  <a:lnTo>
                    <a:pt x="26602" y="218139"/>
                  </a:lnTo>
                  <a:lnTo>
                    <a:pt x="56455" y="247838"/>
                  </a:lnTo>
                  <a:lnTo>
                    <a:pt x="94317" y="267321"/>
                  </a:lnTo>
                  <a:lnTo>
                    <a:pt x="137922" y="274320"/>
                  </a:lnTo>
                  <a:lnTo>
                    <a:pt x="181526" y="267321"/>
                  </a:lnTo>
                  <a:lnTo>
                    <a:pt x="219388" y="247838"/>
                  </a:lnTo>
                  <a:lnTo>
                    <a:pt x="249241" y="218139"/>
                  </a:lnTo>
                  <a:lnTo>
                    <a:pt x="268815" y="180490"/>
                  </a:lnTo>
                  <a:lnTo>
                    <a:pt x="275844" y="137159"/>
                  </a:lnTo>
                  <a:lnTo>
                    <a:pt x="268815" y="93829"/>
                  </a:lnTo>
                  <a:lnTo>
                    <a:pt x="249241" y="56180"/>
                  </a:lnTo>
                  <a:lnTo>
                    <a:pt x="219388" y="26481"/>
                  </a:lnTo>
                  <a:lnTo>
                    <a:pt x="181526" y="699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7112" y="1793748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0" y="137159"/>
                  </a:moveTo>
                  <a:lnTo>
                    <a:pt x="7028" y="93829"/>
                  </a:lnTo>
                  <a:lnTo>
                    <a:pt x="26602" y="56180"/>
                  </a:lnTo>
                  <a:lnTo>
                    <a:pt x="56455" y="26481"/>
                  </a:lnTo>
                  <a:lnTo>
                    <a:pt x="94317" y="6998"/>
                  </a:lnTo>
                  <a:lnTo>
                    <a:pt x="137922" y="0"/>
                  </a:lnTo>
                  <a:lnTo>
                    <a:pt x="181526" y="6998"/>
                  </a:lnTo>
                  <a:lnTo>
                    <a:pt x="219388" y="26481"/>
                  </a:lnTo>
                  <a:lnTo>
                    <a:pt x="249241" y="56180"/>
                  </a:lnTo>
                  <a:lnTo>
                    <a:pt x="268815" y="93829"/>
                  </a:lnTo>
                  <a:lnTo>
                    <a:pt x="275844" y="137159"/>
                  </a:lnTo>
                  <a:lnTo>
                    <a:pt x="268815" y="180490"/>
                  </a:lnTo>
                  <a:lnTo>
                    <a:pt x="249241" y="218139"/>
                  </a:lnTo>
                  <a:lnTo>
                    <a:pt x="219388" y="247838"/>
                  </a:lnTo>
                  <a:lnTo>
                    <a:pt x="181526" y="267321"/>
                  </a:lnTo>
                  <a:lnTo>
                    <a:pt x="137922" y="274320"/>
                  </a:lnTo>
                  <a:lnTo>
                    <a:pt x="94317" y="267321"/>
                  </a:lnTo>
                  <a:lnTo>
                    <a:pt x="56455" y="247838"/>
                  </a:lnTo>
                  <a:lnTo>
                    <a:pt x="26602" y="218139"/>
                  </a:lnTo>
                  <a:lnTo>
                    <a:pt x="7028" y="18049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83540" y="1793748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137921" y="0"/>
                  </a:moveTo>
                  <a:lnTo>
                    <a:pt x="94317" y="6998"/>
                  </a:lnTo>
                  <a:lnTo>
                    <a:pt x="56455" y="26481"/>
                  </a:lnTo>
                  <a:lnTo>
                    <a:pt x="26602" y="56180"/>
                  </a:lnTo>
                  <a:lnTo>
                    <a:pt x="7028" y="93829"/>
                  </a:lnTo>
                  <a:lnTo>
                    <a:pt x="0" y="137159"/>
                  </a:lnTo>
                  <a:lnTo>
                    <a:pt x="7028" y="180490"/>
                  </a:lnTo>
                  <a:lnTo>
                    <a:pt x="26602" y="218139"/>
                  </a:lnTo>
                  <a:lnTo>
                    <a:pt x="56455" y="247838"/>
                  </a:lnTo>
                  <a:lnTo>
                    <a:pt x="94317" y="267321"/>
                  </a:lnTo>
                  <a:lnTo>
                    <a:pt x="137921" y="274320"/>
                  </a:lnTo>
                  <a:lnTo>
                    <a:pt x="181526" y="267321"/>
                  </a:lnTo>
                  <a:lnTo>
                    <a:pt x="219388" y="247838"/>
                  </a:lnTo>
                  <a:lnTo>
                    <a:pt x="249241" y="218139"/>
                  </a:lnTo>
                  <a:lnTo>
                    <a:pt x="268815" y="180490"/>
                  </a:lnTo>
                  <a:lnTo>
                    <a:pt x="275844" y="137159"/>
                  </a:lnTo>
                  <a:lnTo>
                    <a:pt x="268815" y="93829"/>
                  </a:lnTo>
                  <a:lnTo>
                    <a:pt x="249241" y="56180"/>
                  </a:lnTo>
                  <a:lnTo>
                    <a:pt x="219388" y="26481"/>
                  </a:lnTo>
                  <a:lnTo>
                    <a:pt x="181526" y="699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83540" y="1793748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0" y="137159"/>
                  </a:moveTo>
                  <a:lnTo>
                    <a:pt x="7028" y="93829"/>
                  </a:lnTo>
                  <a:lnTo>
                    <a:pt x="26602" y="56180"/>
                  </a:lnTo>
                  <a:lnTo>
                    <a:pt x="56455" y="26481"/>
                  </a:lnTo>
                  <a:lnTo>
                    <a:pt x="94317" y="6998"/>
                  </a:lnTo>
                  <a:lnTo>
                    <a:pt x="137921" y="0"/>
                  </a:lnTo>
                  <a:lnTo>
                    <a:pt x="181526" y="6998"/>
                  </a:lnTo>
                  <a:lnTo>
                    <a:pt x="219388" y="26481"/>
                  </a:lnTo>
                  <a:lnTo>
                    <a:pt x="249241" y="56180"/>
                  </a:lnTo>
                  <a:lnTo>
                    <a:pt x="268815" y="93829"/>
                  </a:lnTo>
                  <a:lnTo>
                    <a:pt x="275844" y="137159"/>
                  </a:lnTo>
                  <a:lnTo>
                    <a:pt x="268815" y="180490"/>
                  </a:lnTo>
                  <a:lnTo>
                    <a:pt x="249241" y="218139"/>
                  </a:lnTo>
                  <a:lnTo>
                    <a:pt x="219388" y="247838"/>
                  </a:lnTo>
                  <a:lnTo>
                    <a:pt x="181526" y="267321"/>
                  </a:lnTo>
                  <a:lnTo>
                    <a:pt x="137921" y="274320"/>
                  </a:lnTo>
                  <a:lnTo>
                    <a:pt x="94317" y="267321"/>
                  </a:lnTo>
                  <a:lnTo>
                    <a:pt x="56455" y="247838"/>
                  </a:lnTo>
                  <a:lnTo>
                    <a:pt x="26602" y="218139"/>
                  </a:lnTo>
                  <a:lnTo>
                    <a:pt x="7028" y="18049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61491" y="1793748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137921" y="0"/>
                  </a:moveTo>
                  <a:lnTo>
                    <a:pt x="94317" y="6998"/>
                  </a:lnTo>
                  <a:lnTo>
                    <a:pt x="56455" y="26481"/>
                  </a:lnTo>
                  <a:lnTo>
                    <a:pt x="26602" y="56180"/>
                  </a:lnTo>
                  <a:lnTo>
                    <a:pt x="7028" y="93829"/>
                  </a:lnTo>
                  <a:lnTo>
                    <a:pt x="0" y="137159"/>
                  </a:lnTo>
                  <a:lnTo>
                    <a:pt x="7028" y="180490"/>
                  </a:lnTo>
                  <a:lnTo>
                    <a:pt x="26602" y="218139"/>
                  </a:lnTo>
                  <a:lnTo>
                    <a:pt x="56455" y="247838"/>
                  </a:lnTo>
                  <a:lnTo>
                    <a:pt x="94317" y="267321"/>
                  </a:lnTo>
                  <a:lnTo>
                    <a:pt x="137921" y="274320"/>
                  </a:lnTo>
                  <a:lnTo>
                    <a:pt x="181526" y="267321"/>
                  </a:lnTo>
                  <a:lnTo>
                    <a:pt x="219388" y="247838"/>
                  </a:lnTo>
                  <a:lnTo>
                    <a:pt x="249241" y="218139"/>
                  </a:lnTo>
                  <a:lnTo>
                    <a:pt x="268815" y="180490"/>
                  </a:lnTo>
                  <a:lnTo>
                    <a:pt x="275844" y="137159"/>
                  </a:lnTo>
                  <a:lnTo>
                    <a:pt x="268815" y="93829"/>
                  </a:lnTo>
                  <a:lnTo>
                    <a:pt x="249241" y="56180"/>
                  </a:lnTo>
                  <a:lnTo>
                    <a:pt x="219388" y="26481"/>
                  </a:lnTo>
                  <a:lnTo>
                    <a:pt x="181526" y="699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61491" y="1793748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0" y="137159"/>
                  </a:moveTo>
                  <a:lnTo>
                    <a:pt x="7028" y="93829"/>
                  </a:lnTo>
                  <a:lnTo>
                    <a:pt x="26602" y="56180"/>
                  </a:lnTo>
                  <a:lnTo>
                    <a:pt x="56455" y="26481"/>
                  </a:lnTo>
                  <a:lnTo>
                    <a:pt x="94317" y="6998"/>
                  </a:lnTo>
                  <a:lnTo>
                    <a:pt x="137921" y="0"/>
                  </a:lnTo>
                  <a:lnTo>
                    <a:pt x="181526" y="6998"/>
                  </a:lnTo>
                  <a:lnTo>
                    <a:pt x="219388" y="26481"/>
                  </a:lnTo>
                  <a:lnTo>
                    <a:pt x="249241" y="56180"/>
                  </a:lnTo>
                  <a:lnTo>
                    <a:pt x="268815" y="93829"/>
                  </a:lnTo>
                  <a:lnTo>
                    <a:pt x="275844" y="137159"/>
                  </a:lnTo>
                  <a:lnTo>
                    <a:pt x="268815" y="180490"/>
                  </a:lnTo>
                  <a:lnTo>
                    <a:pt x="249241" y="218139"/>
                  </a:lnTo>
                  <a:lnTo>
                    <a:pt x="219388" y="247838"/>
                  </a:lnTo>
                  <a:lnTo>
                    <a:pt x="181526" y="267321"/>
                  </a:lnTo>
                  <a:lnTo>
                    <a:pt x="137921" y="274320"/>
                  </a:lnTo>
                  <a:lnTo>
                    <a:pt x="94317" y="267321"/>
                  </a:lnTo>
                  <a:lnTo>
                    <a:pt x="56455" y="247838"/>
                  </a:lnTo>
                  <a:lnTo>
                    <a:pt x="26602" y="218139"/>
                  </a:lnTo>
                  <a:lnTo>
                    <a:pt x="7028" y="18049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77336" y="1840737"/>
            <a:ext cx="2439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77083" y="1816607"/>
            <a:ext cx="451484" cy="311150"/>
            <a:chOff x="2577083" y="1816607"/>
            <a:chExt cx="451484" cy="311150"/>
          </a:xfrm>
        </p:grpSpPr>
        <p:sp>
          <p:nvSpPr>
            <p:cNvPr id="17" name="object 17"/>
            <p:cNvSpPr/>
            <p:nvPr/>
          </p:nvSpPr>
          <p:spPr>
            <a:xfrm>
              <a:off x="2583179" y="1874519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43891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38912" y="246888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3179" y="1874519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0" y="246888"/>
                  </a:moveTo>
                  <a:lnTo>
                    <a:pt x="438912" y="246888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3179" y="1822703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3179" y="1822703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90545" y="1867916"/>
            <a:ext cx="274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3164" y="2408682"/>
            <a:ext cx="10831195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import{describe,iT,injectAsync,expect,beforeEachProviders,testComponentBuilder}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</a:t>
            </a:r>
            <a:endParaRPr sz="1800">
              <a:latin typeface="Courier New"/>
              <a:cs typeface="Courier New"/>
            </a:endParaRPr>
          </a:p>
          <a:p>
            <a:pPr marL="12700" marR="35756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import{Component}from’angular2/core’;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import{SayHelloComponent}from’./say-hello.Component’;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1936114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@Component({selector:’test-container’,template:”&lt;say-hello&gt;&lt;/say-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hello&gt;’,directives:[SayHelloComponent]})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TestComponent{}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 marR="3342004" indent="-9150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describe(‘Test:SayHelloComponent’,()=&gt;{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beforeEachProviders(()=&gt;[TestComponentBuilder]);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it(‘Should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display</a:t>
            </a:r>
            <a:endParaRPr sz="1800">
              <a:latin typeface="Courier New"/>
              <a:cs typeface="Courier New"/>
            </a:endParaRPr>
          </a:p>
          <a:p>
            <a:pPr marL="927100" marR="1097915" indent="-9150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Hello’,injectAsync([TestComponentBuilder],(tcb:TestComponentBuilder)=&gt;{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returntcb.createAsync(TestComponent)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.then((fixture)=&gt;{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let</a:t>
            </a:r>
            <a:r>
              <a:rPr sz="1800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div=fixture.nativeElemnet.querySelector(‘div’);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expect(div).toHaveText(‘Hello’);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}));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144" y="848867"/>
            <a:ext cx="633984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5" dirty="0"/>
              <a:t> </a:t>
            </a:r>
            <a:r>
              <a:rPr spc="90" dirty="0"/>
              <a:t>for</a:t>
            </a:r>
            <a:r>
              <a:rPr spc="-120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85" dirty="0"/>
              <a:t>DOM</a:t>
            </a:r>
            <a:r>
              <a:rPr spc="-120" dirty="0"/>
              <a:t> </a:t>
            </a:r>
            <a:r>
              <a:rPr spc="-50"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1611" y="1119631"/>
            <a:ext cx="8195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Fixture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replaced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another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template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78710" y="1567941"/>
            <a:ext cx="11499215" cy="7049134"/>
            <a:chOff x="2378710" y="1567941"/>
            <a:chExt cx="11499215" cy="7049134"/>
          </a:xfrm>
        </p:grpSpPr>
        <p:sp>
          <p:nvSpPr>
            <p:cNvPr id="5" name="object 5"/>
            <p:cNvSpPr/>
            <p:nvPr/>
          </p:nvSpPr>
          <p:spPr>
            <a:xfrm>
              <a:off x="2385060" y="2220468"/>
              <a:ext cx="11486515" cy="6390640"/>
            </a:xfrm>
            <a:custGeom>
              <a:avLst/>
              <a:gdLst/>
              <a:ahLst/>
              <a:cxnLst/>
              <a:rect l="l" t="t" r="r" b="b"/>
              <a:pathLst>
                <a:path w="11486515" h="6390640">
                  <a:moveTo>
                    <a:pt x="11486388" y="0"/>
                  </a:moveTo>
                  <a:lnTo>
                    <a:pt x="0" y="0"/>
                  </a:lnTo>
                  <a:lnTo>
                    <a:pt x="0" y="6390132"/>
                  </a:lnTo>
                  <a:lnTo>
                    <a:pt x="11486388" y="6390132"/>
                  </a:lnTo>
                  <a:lnTo>
                    <a:pt x="11486388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5060" y="2220468"/>
              <a:ext cx="11486515" cy="6390640"/>
            </a:xfrm>
            <a:custGeom>
              <a:avLst/>
              <a:gdLst/>
              <a:ahLst/>
              <a:cxnLst/>
              <a:rect l="l" t="t" r="r" b="b"/>
              <a:pathLst>
                <a:path w="11486515" h="6390640">
                  <a:moveTo>
                    <a:pt x="0" y="6390132"/>
                  </a:moveTo>
                  <a:lnTo>
                    <a:pt x="11486388" y="6390132"/>
                  </a:lnTo>
                  <a:lnTo>
                    <a:pt x="11486388" y="0"/>
                  </a:lnTo>
                  <a:lnTo>
                    <a:pt x="0" y="0"/>
                  </a:lnTo>
                  <a:lnTo>
                    <a:pt x="0" y="6390132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5060" y="1574291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11251692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5"/>
                  </a:lnTo>
                  <a:lnTo>
                    <a:pt x="11486388" y="638555"/>
                  </a:lnTo>
                  <a:lnTo>
                    <a:pt x="11486388" y="234696"/>
                  </a:lnTo>
                  <a:lnTo>
                    <a:pt x="11481616" y="187419"/>
                  </a:lnTo>
                  <a:lnTo>
                    <a:pt x="11467933" y="143375"/>
                  </a:lnTo>
                  <a:lnTo>
                    <a:pt x="11446284" y="103509"/>
                  </a:lnTo>
                  <a:lnTo>
                    <a:pt x="11417617" y="68770"/>
                  </a:lnTo>
                  <a:lnTo>
                    <a:pt x="11382878" y="40103"/>
                  </a:lnTo>
                  <a:lnTo>
                    <a:pt x="11343012" y="18454"/>
                  </a:lnTo>
                  <a:lnTo>
                    <a:pt x="11298968" y="4771"/>
                  </a:lnTo>
                  <a:lnTo>
                    <a:pt x="112516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5060" y="1574291"/>
              <a:ext cx="11486515" cy="638810"/>
            </a:xfrm>
            <a:custGeom>
              <a:avLst/>
              <a:gdLst/>
              <a:ahLst/>
              <a:cxnLst/>
              <a:rect l="l" t="t" r="r" b="b"/>
              <a:pathLst>
                <a:path w="11486515" h="638810">
                  <a:moveTo>
                    <a:pt x="234695" y="0"/>
                  </a:moveTo>
                  <a:lnTo>
                    <a:pt x="11251692" y="0"/>
                  </a:lnTo>
                  <a:lnTo>
                    <a:pt x="11298968" y="4771"/>
                  </a:lnTo>
                  <a:lnTo>
                    <a:pt x="11343012" y="18454"/>
                  </a:lnTo>
                  <a:lnTo>
                    <a:pt x="11382878" y="40103"/>
                  </a:lnTo>
                  <a:lnTo>
                    <a:pt x="11417617" y="68770"/>
                  </a:lnTo>
                  <a:lnTo>
                    <a:pt x="11446284" y="103509"/>
                  </a:lnTo>
                  <a:lnTo>
                    <a:pt x="11467933" y="143375"/>
                  </a:lnTo>
                  <a:lnTo>
                    <a:pt x="11481616" y="187419"/>
                  </a:lnTo>
                  <a:lnTo>
                    <a:pt x="11486388" y="234696"/>
                  </a:lnTo>
                  <a:lnTo>
                    <a:pt x="11486388" y="638555"/>
                  </a:lnTo>
                  <a:lnTo>
                    <a:pt x="0" y="638555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07112" y="17525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7112" y="17525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83540" y="17525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83540" y="17525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61491" y="17525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1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1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1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461491" y="1752599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1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1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77336" y="1800860"/>
            <a:ext cx="2439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77083" y="1776983"/>
            <a:ext cx="451484" cy="311150"/>
            <a:chOff x="2577083" y="1776983"/>
            <a:chExt cx="451484" cy="311150"/>
          </a:xfrm>
        </p:grpSpPr>
        <p:sp>
          <p:nvSpPr>
            <p:cNvPr id="17" name="object 17"/>
            <p:cNvSpPr/>
            <p:nvPr/>
          </p:nvSpPr>
          <p:spPr>
            <a:xfrm>
              <a:off x="2583179" y="1834895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43891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38912" y="246888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3179" y="1834895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0" y="246888"/>
                  </a:moveTo>
                  <a:lnTo>
                    <a:pt x="438912" y="246888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3179" y="1783079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3179" y="1783079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19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90545" y="1828037"/>
            <a:ext cx="274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3164" y="2368677"/>
            <a:ext cx="1083119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import{describe,iT,injectAsync,expect,beforeEachProviders,testComponentBuilder}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</a:t>
            </a:r>
            <a:endParaRPr sz="1800">
              <a:latin typeface="Courier New"/>
              <a:cs typeface="Courier New"/>
            </a:endParaRPr>
          </a:p>
          <a:p>
            <a:pPr marL="12700" marR="35756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import{Component}from’angular2/core’;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import{SayHelloComponent}from’./say-hello.Component’;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2700" marR="1936114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@Component({selector:’test-container’,template:”&lt;say-hello&gt;&lt;/say-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hello&gt;’,directives:[SayHelloComponent]})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TestComponent{}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 marR="3345179" indent="-91503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describe(‘Test:SayHelloComponent’,()=&gt;{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beforeEachProviders(()=&gt;[TestComponentBuilder]); </a:t>
            </a:r>
            <a:r>
              <a:rPr sz="1800" spc="-10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it(‘Should</a:t>
            </a:r>
            <a:r>
              <a:rPr sz="18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display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Hello’,injectAsync([TestComponentBuilder],(tcb:TestComponentBuilder)=&gt;{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let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template=‘say-helloword=“world”&gt;&lt;/say-hello&gt;’;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18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tcb.overrideTemplate(testComponent,template)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.createAsync(TestComponent)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.then((fixture)=&gt;{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}));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144" y="848867"/>
            <a:ext cx="633984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Demo—Nested</a:t>
            </a:r>
            <a:r>
              <a:rPr spc="-165" dirty="0"/>
              <a:t> </a:t>
            </a:r>
            <a:r>
              <a:rPr spc="75" dirty="0"/>
              <a:t>Components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076" y="993922"/>
            <a:ext cx="5952744" cy="3337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401811" y="3512820"/>
            <a:ext cx="2887980" cy="2887980"/>
            <a:chOff x="8401811" y="3512820"/>
            <a:chExt cx="2887980" cy="2887980"/>
          </a:xfrm>
        </p:grpSpPr>
        <p:sp>
          <p:nvSpPr>
            <p:cNvPr id="6" name="object 6"/>
            <p:cNvSpPr/>
            <p:nvPr/>
          </p:nvSpPr>
          <p:spPr>
            <a:xfrm>
              <a:off x="8401811" y="3512820"/>
              <a:ext cx="2887980" cy="2887980"/>
            </a:xfrm>
            <a:custGeom>
              <a:avLst/>
              <a:gdLst/>
              <a:ahLst/>
              <a:cxnLst/>
              <a:rect l="l" t="t" r="r" b="b"/>
              <a:pathLst>
                <a:path w="2887979" h="2887979">
                  <a:moveTo>
                    <a:pt x="1443990" y="0"/>
                  </a:moveTo>
                  <a:lnTo>
                    <a:pt x="1395360" y="803"/>
                  </a:lnTo>
                  <a:lnTo>
                    <a:pt x="1347132" y="3197"/>
                  </a:lnTo>
                  <a:lnTo>
                    <a:pt x="1299333" y="7156"/>
                  </a:lnTo>
                  <a:lnTo>
                    <a:pt x="1251986" y="12656"/>
                  </a:lnTo>
                  <a:lnTo>
                    <a:pt x="1205117" y="19669"/>
                  </a:lnTo>
                  <a:lnTo>
                    <a:pt x="1158752" y="28172"/>
                  </a:lnTo>
                  <a:lnTo>
                    <a:pt x="1112915" y="38139"/>
                  </a:lnTo>
                  <a:lnTo>
                    <a:pt x="1067632" y="49545"/>
                  </a:lnTo>
                  <a:lnTo>
                    <a:pt x="1022929" y="62365"/>
                  </a:lnTo>
                  <a:lnTo>
                    <a:pt x="978830" y="76572"/>
                  </a:lnTo>
                  <a:lnTo>
                    <a:pt x="935361" y="92143"/>
                  </a:lnTo>
                  <a:lnTo>
                    <a:pt x="892547" y="109051"/>
                  </a:lnTo>
                  <a:lnTo>
                    <a:pt x="850414" y="127271"/>
                  </a:lnTo>
                  <a:lnTo>
                    <a:pt x="808986" y="146779"/>
                  </a:lnTo>
                  <a:lnTo>
                    <a:pt x="768289" y="167548"/>
                  </a:lnTo>
                  <a:lnTo>
                    <a:pt x="728348" y="189554"/>
                  </a:lnTo>
                  <a:lnTo>
                    <a:pt x="689189" y="212771"/>
                  </a:lnTo>
                  <a:lnTo>
                    <a:pt x="650837" y="237175"/>
                  </a:lnTo>
                  <a:lnTo>
                    <a:pt x="613316" y="262738"/>
                  </a:lnTo>
                  <a:lnTo>
                    <a:pt x="576653" y="289438"/>
                  </a:lnTo>
                  <a:lnTo>
                    <a:pt x="540873" y="317247"/>
                  </a:lnTo>
                  <a:lnTo>
                    <a:pt x="506000" y="346141"/>
                  </a:lnTo>
                  <a:lnTo>
                    <a:pt x="472061" y="376095"/>
                  </a:lnTo>
                  <a:lnTo>
                    <a:pt x="439080" y="407083"/>
                  </a:lnTo>
                  <a:lnTo>
                    <a:pt x="407083" y="439080"/>
                  </a:lnTo>
                  <a:lnTo>
                    <a:pt x="376095" y="472061"/>
                  </a:lnTo>
                  <a:lnTo>
                    <a:pt x="346141" y="506000"/>
                  </a:lnTo>
                  <a:lnTo>
                    <a:pt x="317247" y="540873"/>
                  </a:lnTo>
                  <a:lnTo>
                    <a:pt x="289438" y="576653"/>
                  </a:lnTo>
                  <a:lnTo>
                    <a:pt x="262738" y="613316"/>
                  </a:lnTo>
                  <a:lnTo>
                    <a:pt x="237175" y="650837"/>
                  </a:lnTo>
                  <a:lnTo>
                    <a:pt x="212771" y="689189"/>
                  </a:lnTo>
                  <a:lnTo>
                    <a:pt x="189554" y="728348"/>
                  </a:lnTo>
                  <a:lnTo>
                    <a:pt x="167548" y="768289"/>
                  </a:lnTo>
                  <a:lnTo>
                    <a:pt x="146779" y="808986"/>
                  </a:lnTo>
                  <a:lnTo>
                    <a:pt x="127271" y="850414"/>
                  </a:lnTo>
                  <a:lnTo>
                    <a:pt x="109051" y="892547"/>
                  </a:lnTo>
                  <a:lnTo>
                    <a:pt x="92143" y="935361"/>
                  </a:lnTo>
                  <a:lnTo>
                    <a:pt x="76572" y="978830"/>
                  </a:lnTo>
                  <a:lnTo>
                    <a:pt x="62365" y="1022929"/>
                  </a:lnTo>
                  <a:lnTo>
                    <a:pt x="49545" y="1067632"/>
                  </a:lnTo>
                  <a:lnTo>
                    <a:pt x="38139" y="1112915"/>
                  </a:lnTo>
                  <a:lnTo>
                    <a:pt x="28172" y="1158752"/>
                  </a:lnTo>
                  <a:lnTo>
                    <a:pt x="19669" y="1205117"/>
                  </a:lnTo>
                  <a:lnTo>
                    <a:pt x="12656" y="1251986"/>
                  </a:lnTo>
                  <a:lnTo>
                    <a:pt x="7156" y="1299333"/>
                  </a:lnTo>
                  <a:lnTo>
                    <a:pt x="3197" y="1347132"/>
                  </a:lnTo>
                  <a:lnTo>
                    <a:pt x="803" y="1395360"/>
                  </a:lnTo>
                  <a:lnTo>
                    <a:pt x="0" y="1443989"/>
                  </a:lnTo>
                  <a:lnTo>
                    <a:pt x="803" y="1492619"/>
                  </a:lnTo>
                  <a:lnTo>
                    <a:pt x="3197" y="1540847"/>
                  </a:lnTo>
                  <a:lnTo>
                    <a:pt x="7156" y="1588646"/>
                  </a:lnTo>
                  <a:lnTo>
                    <a:pt x="12656" y="1635993"/>
                  </a:lnTo>
                  <a:lnTo>
                    <a:pt x="19669" y="1682862"/>
                  </a:lnTo>
                  <a:lnTo>
                    <a:pt x="28172" y="1729227"/>
                  </a:lnTo>
                  <a:lnTo>
                    <a:pt x="38139" y="1775064"/>
                  </a:lnTo>
                  <a:lnTo>
                    <a:pt x="49545" y="1820347"/>
                  </a:lnTo>
                  <a:lnTo>
                    <a:pt x="62365" y="1865050"/>
                  </a:lnTo>
                  <a:lnTo>
                    <a:pt x="76572" y="1909149"/>
                  </a:lnTo>
                  <a:lnTo>
                    <a:pt x="92143" y="1952618"/>
                  </a:lnTo>
                  <a:lnTo>
                    <a:pt x="109051" y="1995432"/>
                  </a:lnTo>
                  <a:lnTo>
                    <a:pt x="127271" y="2037565"/>
                  </a:lnTo>
                  <a:lnTo>
                    <a:pt x="146779" y="2078993"/>
                  </a:lnTo>
                  <a:lnTo>
                    <a:pt x="167548" y="2119690"/>
                  </a:lnTo>
                  <a:lnTo>
                    <a:pt x="189554" y="2159631"/>
                  </a:lnTo>
                  <a:lnTo>
                    <a:pt x="212771" y="2198790"/>
                  </a:lnTo>
                  <a:lnTo>
                    <a:pt x="237175" y="2237142"/>
                  </a:lnTo>
                  <a:lnTo>
                    <a:pt x="262738" y="2274663"/>
                  </a:lnTo>
                  <a:lnTo>
                    <a:pt x="289438" y="2311326"/>
                  </a:lnTo>
                  <a:lnTo>
                    <a:pt x="317247" y="2347106"/>
                  </a:lnTo>
                  <a:lnTo>
                    <a:pt x="346141" y="2381979"/>
                  </a:lnTo>
                  <a:lnTo>
                    <a:pt x="376095" y="2415918"/>
                  </a:lnTo>
                  <a:lnTo>
                    <a:pt x="407083" y="2448899"/>
                  </a:lnTo>
                  <a:lnTo>
                    <a:pt x="439080" y="2480896"/>
                  </a:lnTo>
                  <a:lnTo>
                    <a:pt x="472061" y="2511884"/>
                  </a:lnTo>
                  <a:lnTo>
                    <a:pt x="506000" y="2541838"/>
                  </a:lnTo>
                  <a:lnTo>
                    <a:pt x="540873" y="2570732"/>
                  </a:lnTo>
                  <a:lnTo>
                    <a:pt x="576653" y="2598541"/>
                  </a:lnTo>
                  <a:lnTo>
                    <a:pt x="613316" y="2625241"/>
                  </a:lnTo>
                  <a:lnTo>
                    <a:pt x="650837" y="2650804"/>
                  </a:lnTo>
                  <a:lnTo>
                    <a:pt x="689189" y="2675208"/>
                  </a:lnTo>
                  <a:lnTo>
                    <a:pt x="728348" y="2698425"/>
                  </a:lnTo>
                  <a:lnTo>
                    <a:pt x="768289" y="2720431"/>
                  </a:lnTo>
                  <a:lnTo>
                    <a:pt x="808986" y="2741200"/>
                  </a:lnTo>
                  <a:lnTo>
                    <a:pt x="850414" y="2760708"/>
                  </a:lnTo>
                  <a:lnTo>
                    <a:pt x="892547" y="2778928"/>
                  </a:lnTo>
                  <a:lnTo>
                    <a:pt x="935361" y="2795836"/>
                  </a:lnTo>
                  <a:lnTo>
                    <a:pt x="978830" y="2811407"/>
                  </a:lnTo>
                  <a:lnTo>
                    <a:pt x="1022929" y="2825614"/>
                  </a:lnTo>
                  <a:lnTo>
                    <a:pt x="1067632" y="2838434"/>
                  </a:lnTo>
                  <a:lnTo>
                    <a:pt x="1112915" y="2849840"/>
                  </a:lnTo>
                  <a:lnTo>
                    <a:pt x="1158752" y="2859807"/>
                  </a:lnTo>
                  <a:lnTo>
                    <a:pt x="1205117" y="2868310"/>
                  </a:lnTo>
                  <a:lnTo>
                    <a:pt x="1251986" y="2875323"/>
                  </a:lnTo>
                  <a:lnTo>
                    <a:pt x="1299333" y="2880823"/>
                  </a:lnTo>
                  <a:lnTo>
                    <a:pt x="1347132" y="2884782"/>
                  </a:lnTo>
                  <a:lnTo>
                    <a:pt x="1395360" y="2887176"/>
                  </a:lnTo>
                  <a:lnTo>
                    <a:pt x="1443990" y="2887979"/>
                  </a:lnTo>
                  <a:lnTo>
                    <a:pt x="1492619" y="2887176"/>
                  </a:lnTo>
                  <a:lnTo>
                    <a:pt x="1540847" y="2884782"/>
                  </a:lnTo>
                  <a:lnTo>
                    <a:pt x="1588646" y="2880823"/>
                  </a:lnTo>
                  <a:lnTo>
                    <a:pt x="1635993" y="2875323"/>
                  </a:lnTo>
                  <a:lnTo>
                    <a:pt x="1682862" y="2868310"/>
                  </a:lnTo>
                  <a:lnTo>
                    <a:pt x="1729227" y="2859807"/>
                  </a:lnTo>
                  <a:lnTo>
                    <a:pt x="1775064" y="2849840"/>
                  </a:lnTo>
                  <a:lnTo>
                    <a:pt x="1820347" y="2838434"/>
                  </a:lnTo>
                  <a:lnTo>
                    <a:pt x="1865050" y="2825614"/>
                  </a:lnTo>
                  <a:lnTo>
                    <a:pt x="1909149" y="2811407"/>
                  </a:lnTo>
                  <a:lnTo>
                    <a:pt x="1952618" y="2795836"/>
                  </a:lnTo>
                  <a:lnTo>
                    <a:pt x="1995432" y="2778928"/>
                  </a:lnTo>
                  <a:lnTo>
                    <a:pt x="2037565" y="2760708"/>
                  </a:lnTo>
                  <a:lnTo>
                    <a:pt x="2078993" y="2741200"/>
                  </a:lnTo>
                  <a:lnTo>
                    <a:pt x="2119690" y="2720431"/>
                  </a:lnTo>
                  <a:lnTo>
                    <a:pt x="2159631" y="2698425"/>
                  </a:lnTo>
                  <a:lnTo>
                    <a:pt x="2198790" y="2675208"/>
                  </a:lnTo>
                  <a:lnTo>
                    <a:pt x="2237142" y="2650804"/>
                  </a:lnTo>
                  <a:lnTo>
                    <a:pt x="2274663" y="2625241"/>
                  </a:lnTo>
                  <a:lnTo>
                    <a:pt x="2311326" y="2598541"/>
                  </a:lnTo>
                  <a:lnTo>
                    <a:pt x="2347106" y="2570732"/>
                  </a:lnTo>
                  <a:lnTo>
                    <a:pt x="2381979" y="2541838"/>
                  </a:lnTo>
                  <a:lnTo>
                    <a:pt x="2415918" y="2511884"/>
                  </a:lnTo>
                  <a:lnTo>
                    <a:pt x="2448899" y="2480896"/>
                  </a:lnTo>
                  <a:lnTo>
                    <a:pt x="2480896" y="2448899"/>
                  </a:lnTo>
                  <a:lnTo>
                    <a:pt x="2511884" y="2415918"/>
                  </a:lnTo>
                  <a:lnTo>
                    <a:pt x="2541838" y="2381979"/>
                  </a:lnTo>
                  <a:lnTo>
                    <a:pt x="2570732" y="2347106"/>
                  </a:lnTo>
                  <a:lnTo>
                    <a:pt x="2598541" y="2311326"/>
                  </a:lnTo>
                  <a:lnTo>
                    <a:pt x="2625241" y="2274663"/>
                  </a:lnTo>
                  <a:lnTo>
                    <a:pt x="2650804" y="2237142"/>
                  </a:lnTo>
                  <a:lnTo>
                    <a:pt x="2675208" y="2198790"/>
                  </a:lnTo>
                  <a:lnTo>
                    <a:pt x="2698425" y="2159631"/>
                  </a:lnTo>
                  <a:lnTo>
                    <a:pt x="2720431" y="2119690"/>
                  </a:lnTo>
                  <a:lnTo>
                    <a:pt x="2741200" y="2078993"/>
                  </a:lnTo>
                  <a:lnTo>
                    <a:pt x="2760708" y="2037565"/>
                  </a:lnTo>
                  <a:lnTo>
                    <a:pt x="2778928" y="1995432"/>
                  </a:lnTo>
                  <a:lnTo>
                    <a:pt x="2795836" y="1952618"/>
                  </a:lnTo>
                  <a:lnTo>
                    <a:pt x="2811407" y="1909149"/>
                  </a:lnTo>
                  <a:lnTo>
                    <a:pt x="2825614" y="1865050"/>
                  </a:lnTo>
                  <a:lnTo>
                    <a:pt x="2838434" y="1820347"/>
                  </a:lnTo>
                  <a:lnTo>
                    <a:pt x="2849840" y="1775064"/>
                  </a:lnTo>
                  <a:lnTo>
                    <a:pt x="2859807" y="1729227"/>
                  </a:lnTo>
                  <a:lnTo>
                    <a:pt x="2868310" y="1682862"/>
                  </a:lnTo>
                  <a:lnTo>
                    <a:pt x="2875323" y="1635993"/>
                  </a:lnTo>
                  <a:lnTo>
                    <a:pt x="2880823" y="1588646"/>
                  </a:lnTo>
                  <a:lnTo>
                    <a:pt x="2884782" y="1540847"/>
                  </a:lnTo>
                  <a:lnTo>
                    <a:pt x="2887176" y="1492619"/>
                  </a:lnTo>
                  <a:lnTo>
                    <a:pt x="2887980" y="1443989"/>
                  </a:lnTo>
                  <a:lnTo>
                    <a:pt x="2887176" y="1395360"/>
                  </a:lnTo>
                  <a:lnTo>
                    <a:pt x="2884782" y="1347132"/>
                  </a:lnTo>
                  <a:lnTo>
                    <a:pt x="2880823" y="1299333"/>
                  </a:lnTo>
                  <a:lnTo>
                    <a:pt x="2875323" y="1251986"/>
                  </a:lnTo>
                  <a:lnTo>
                    <a:pt x="2868310" y="1205117"/>
                  </a:lnTo>
                  <a:lnTo>
                    <a:pt x="2859807" y="1158752"/>
                  </a:lnTo>
                  <a:lnTo>
                    <a:pt x="2849840" y="1112915"/>
                  </a:lnTo>
                  <a:lnTo>
                    <a:pt x="2838434" y="1067632"/>
                  </a:lnTo>
                  <a:lnTo>
                    <a:pt x="2825614" y="1022929"/>
                  </a:lnTo>
                  <a:lnTo>
                    <a:pt x="2811407" y="978830"/>
                  </a:lnTo>
                  <a:lnTo>
                    <a:pt x="2795836" y="935361"/>
                  </a:lnTo>
                  <a:lnTo>
                    <a:pt x="2778928" y="892547"/>
                  </a:lnTo>
                  <a:lnTo>
                    <a:pt x="2760708" y="850414"/>
                  </a:lnTo>
                  <a:lnTo>
                    <a:pt x="2741200" y="808986"/>
                  </a:lnTo>
                  <a:lnTo>
                    <a:pt x="2720431" y="768289"/>
                  </a:lnTo>
                  <a:lnTo>
                    <a:pt x="2698425" y="728348"/>
                  </a:lnTo>
                  <a:lnTo>
                    <a:pt x="2675208" y="689189"/>
                  </a:lnTo>
                  <a:lnTo>
                    <a:pt x="2650804" y="650837"/>
                  </a:lnTo>
                  <a:lnTo>
                    <a:pt x="2625241" y="613316"/>
                  </a:lnTo>
                  <a:lnTo>
                    <a:pt x="2598541" y="576653"/>
                  </a:lnTo>
                  <a:lnTo>
                    <a:pt x="2570732" y="540873"/>
                  </a:lnTo>
                  <a:lnTo>
                    <a:pt x="2541838" y="506000"/>
                  </a:lnTo>
                  <a:lnTo>
                    <a:pt x="2511884" y="472061"/>
                  </a:lnTo>
                  <a:lnTo>
                    <a:pt x="2480896" y="439080"/>
                  </a:lnTo>
                  <a:lnTo>
                    <a:pt x="2448899" y="407083"/>
                  </a:lnTo>
                  <a:lnTo>
                    <a:pt x="2415918" y="376095"/>
                  </a:lnTo>
                  <a:lnTo>
                    <a:pt x="2381979" y="346141"/>
                  </a:lnTo>
                  <a:lnTo>
                    <a:pt x="2347106" y="317247"/>
                  </a:lnTo>
                  <a:lnTo>
                    <a:pt x="2311326" y="289438"/>
                  </a:lnTo>
                  <a:lnTo>
                    <a:pt x="2274663" y="262738"/>
                  </a:lnTo>
                  <a:lnTo>
                    <a:pt x="2237142" y="237175"/>
                  </a:lnTo>
                  <a:lnTo>
                    <a:pt x="2198790" y="212771"/>
                  </a:lnTo>
                  <a:lnTo>
                    <a:pt x="2159631" y="189554"/>
                  </a:lnTo>
                  <a:lnTo>
                    <a:pt x="2119690" y="167548"/>
                  </a:lnTo>
                  <a:lnTo>
                    <a:pt x="2078993" y="146779"/>
                  </a:lnTo>
                  <a:lnTo>
                    <a:pt x="2037565" y="127271"/>
                  </a:lnTo>
                  <a:lnTo>
                    <a:pt x="1995432" y="109051"/>
                  </a:lnTo>
                  <a:lnTo>
                    <a:pt x="1952618" y="92143"/>
                  </a:lnTo>
                  <a:lnTo>
                    <a:pt x="1909149" y="76572"/>
                  </a:lnTo>
                  <a:lnTo>
                    <a:pt x="1865050" y="62365"/>
                  </a:lnTo>
                  <a:lnTo>
                    <a:pt x="1820347" y="49545"/>
                  </a:lnTo>
                  <a:lnTo>
                    <a:pt x="1775064" y="38139"/>
                  </a:lnTo>
                  <a:lnTo>
                    <a:pt x="1729227" y="28172"/>
                  </a:lnTo>
                  <a:lnTo>
                    <a:pt x="1682862" y="19669"/>
                  </a:lnTo>
                  <a:lnTo>
                    <a:pt x="1635993" y="12656"/>
                  </a:lnTo>
                  <a:lnTo>
                    <a:pt x="1588646" y="7156"/>
                  </a:lnTo>
                  <a:lnTo>
                    <a:pt x="1540847" y="3197"/>
                  </a:lnTo>
                  <a:lnTo>
                    <a:pt x="1492619" y="803"/>
                  </a:lnTo>
                  <a:lnTo>
                    <a:pt x="144399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0451" y="4061460"/>
              <a:ext cx="1790700" cy="17907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966715" y="3512820"/>
            <a:ext cx="2886710" cy="2887980"/>
            <a:chOff x="4966715" y="3512820"/>
            <a:chExt cx="2886710" cy="2887980"/>
          </a:xfrm>
        </p:grpSpPr>
        <p:sp>
          <p:nvSpPr>
            <p:cNvPr id="9" name="object 9"/>
            <p:cNvSpPr/>
            <p:nvPr/>
          </p:nvSpPr>
          <p:spPr>
            <a:xfrm>
              <a:off x="4966715" y="3512820"/>
              <a:ext cx="2886710" cy="2887980"/>
            </a:xfrm>
            <a:custGeom>
              <a:avLst/>
              <a:gdLst/>
              <a:ahLst/>
              <a:cxnLst/>
              <a:rect l="l" t="t" r="r" b="b"/>
              <a:pathLst>
                <a:path w="2886709" h="2887979">
                  <a:moveTo>
                    <a:pt x="1443228" y="0"/>
                  </a:moveTo>
                  <a:lnTo>
                    <a:pt x="1394621" y="803"/>
                  </a:lnTo>
                  <a:lnTo>
                    <a:pt x="1346417" y="3197"/>
                  </a:lnTo>
                  <a:lnTo>
                    <a:pt x="1298641" y="7156"/>
                  </a:lnTo>
                  <a:lnTo>
                    <a:pt x="1251317" y="12656"/>
                  </a:lnTo>
                  <a:lnTo>
                    <a:pt x="1204471" y="19669"/>
                  </a:lnTo>
                  <a:lnTo>
                    <a:pt x="1158129" y="28172"/>
                  </a:lnTo>
                  <a:lnTo>
                    <a:pt x="1112315" y="38139"/>
                  </a:lnTo>
                  <a:lnTo>
                    <a:pt x="1067055" y="49545"/>
                  </a:lnTo>
                  <a:lnTo>
                    <a:pt x="1022374" y="62365"/>
                  </a:lnTo>
                  <a:lnTo>
                    <a:pt x="978298" y="76572"/>
                  </a:lnTo>
                  <a:lnTo>
                    <a:pt x="934851" y="92143"/>
                  </a:lnTo>
                  <a:lnTo>
                    <a:pt x="892059" y="109051"/>
                  </a:lnTo>
                  <a:lnTo>
                    <a:pt x="849948" y="127271"/>
                  </a:lnTo>
                  <a:lnTo>
                    <a:pt x="808541" y="146779"/>
                  </a:lnTo>
                  <a:lnTo>
                    <a:pt x="767866" y="167548"/>
                  </a:lnTo>
                  <a:lnTo>
                    <a:pt x="727946" y="189554"/>
                  </a:lnTo>
                  <a:lnTo>
                    <a:pt x="688808" y="212771"/>
                  </a:lnTo>
                  <a:lnTo>
                    <a:pt x="650476" y="237175"/>
                  </a:lnTo>
                  <a:lnTo>
                    <a:pt x="612975" y="262738"/>
                  </a:lnTo>
                  <a:lnTo>
                    <a:pt x="576332" y="289438"/>
                  </a:lnTo>
                  <a:lnTo>
                    <a:pt x="540571" y="317247"/>
                  </a:lnTo>
                  <a:lnTo>
                    <a:pt x="505717" y="346141"/>
                  </a:lnTo>
                  <a:lnTo>
                    <a:pt x="471796" y="376095"/>
                  </a:lnTo>
                  <a:lnTo>
                    <a:pt x="438833" y="407083"/>
                  </a:lnTo>
                  <a:lnTo>
                    <a:pt x="406854" y="439080"/>
                  </a:lnTo>
                  <a:lnTo>
                    <a:pt x="375883" y="472061"/>
                  </a:lnTo>
                  <a:lnTo>
                    <a:pt x="345945" y="506000"/>
                  </a:lnTo>
                  <a:lnTo>
                    <a:pt x="317067" y="540873"/>
                  </a:lnTo>
                  <a:lnTo>
                    <a:pt x="289273" y="576653"/>
                  </a:lnTo>
                  <a:lnTo>
                    <a:pt x="262589" y="613316"/>
                  </a:lnTo>
                  <a:lnTo>
                    <a:pt x="237039" y="650837"/>
                  </a:lnTo>
                  <a:lnTo>
                    <a:pt x="212650" y="689189"/>
                  </a:lnTo>
                  <a:lnTo>
                    <a:pt x="189446" y="728348"/>
                  </a:lnTo>
                  <a:lnTo>
                    <a:pt x="167452" y="768289"/>
                  </a:lnTo>
                  <a:lnTo>
                    <a:pt x="146694" y="808986"/>
                  </a:lnTo>
                  <a:lnTo>
                    <a:pt x="127198" y="850414"/>
                  </a:lnTo>
                  <a:lnTo>
                    <a:pt x="108988" y="892547"/>
                  </a:lnTo>
                  <a:lnTo>
                    <a:pt x="92089" y="935361"/>
                  </a:lnTo>
                  <a:lnTo>
                    <a:pt x="76528" y="978830"/>
                  </a:lnTo>
                  <a:lnTo>
                    <a:pt x="62328" y="1022929"/>
                  </a:lnTo>
                  <a:lnTo>
                    <a:pt x="49517" y="1067632"/>
                  </a:lnTo>
                  <a:lnTo>
                    <a:pt x="38117" y="1112915"/>
                  </a:lnTo>
                  <a:lnTo>
                    <a:pt x="28156" y="1158752"/>
                  </a:lnTo>
                  <a:lnTo>
                    <a:pt x="19658" y="1205117"/>
                  </a:lnTo>
                  <a:lnTo>
                    <a:pt x="12648" y="1251986"/>
                  </a:lnTo>
                  <a:lnTo>
                    <a:pt x="7152" y="1299333"/>
                  </a:lnTo>
                  <a:lnTo>
                    <a:pt x="3195" y="1347132"/>
                  </a:lnTo>
                  <a:lnTo>
                    <a:pt x="803" y="1395360"/>
                  </a:lnTo>
                  <a:lnTo>
                    <a:pt x="0" y="1443989"/>
                  </a:lnTo>
                  <a:lnTo>
                    <a:pt x="803" y="1492619"/>
                  </a:lnTo>
                  <a:lnTo>
                    <a:pt x="3195" y="1540847"/>
                  </a:lnTo>
                  <a:lnTo>
                    <a:pt x="7152" y="1588646"/>
                  </a:lnTo>
                  <a:lnTo>
                    <a:pt x="12648" y="1635993"/>
                  </a:lnTo>
                  <a:lnTo>
                    <a:pt x="19658" y="1682862"/>
                  </a:lnTo>
                  <a:lnTo>
                    <a:pt x="28156" y="1729227"/>
                  </a:lnTo>
                  <a:lnTo>
                    <a:pt x="38117" y="1775064"/>
                  </a:lnTo>
                  <a:lnTo>
                    <a:pt x="49517" y="1820347"/>
                  </a:lnTo>
                  <a:lnTo>
                    <a:pt x="62328" y="1865050"/>
                  </a:lnTo>
                  <a:lnTo>
                    <a:pt x="76528" y="1909149"/>
                  </a:lnTo>
                  <a:lnTo>
                    <a:pt x="92089" y="1952618"/>
                  </a:lnTo>
                  <a:lnTo>
                    <a:pt x="108988" y="1995432"/>
                  </a:lnTo>
                  <a:lnTo>
                    <a:pt x="127198" y="2037565"/>
                  </a:lnTo>
                  <a:lnTo>
                    <a:pt x="146694" y="2078993"/>
                  </a:lnTo>
                  <a:lnTo>
                    <a:pt x="167452" y="2119690"/>
                  </a:lnTo>
                  <a:lnTo>
                    <a:pt x="189446" y="2159631"/>
                  </a:lnTo>
                  <a:lnTo>
                    <a:pt x="212650" y="2198790"/>
                  </a:lnTo>
                  <a:lnTo>
                    <a:pt x="237039" y="2237142"/>
                  </a:lnTo>
                  <a:lnTo>
                    <a:pt x="262589" y="2274663"/>
                  </a:lnTo>
                  <a:lnTo>
                    <a:pt x="289273" y="2311326"/>
                  </a:lnTo>
                  <a:lnTo>
                    <a:pt x="317067" y="2347106"/>
                  </a:lnTo>
                  <a:lnTo>
                    <a:pt x="345945" y="2381979"/>
                  </a:lnTo>
                  <a:lnTo>
                    <a:pt x="375883" y="2415918"/>
                  </a:lnTo>
                  <a:lnTo>
                    <a:pt x="406854" y="2448899"/>
                  </a:lnTo>
                  <a:lnTo>
                    <a:pt x="438833" y="2480896"/>
                  </a:lnTo>
                  <a:lnTo>
                    <a:pt x="471796" y="2511884"/>
                  </a:lnTo>
                  <a:lnTo>
                    <a:pt x="505717" y="2541838"/>
                  </a:lnTo>
                  <a:lnTo>
                    <a:pt x="540571" y="2570732"/>
                  </a:lnTo>
                  <a:lnTo>
                    <a:pt x="576332" y="2598541"/>
                  </a:lnTo>
                  <a:lnTo>
                    <a:pt x="612975" y="2625241"/>
                  </a:lnTo>
                  <a:lnTo>
                    <a:pt x="650476" y="2650804"/>
                  </a:lnTo>
                  <a:lnTo>
                    <a:pt x="688808" y="2675208"/>
                  </a:lnTo>
                  <a:lnTo>
                    <a:pt x="727946" y="2698425"/>
                  </a:lnTo>
                  <a:lnTo>
                    <a:pt x="767866" y="2720431"/>
                  </a:lnTo>
                  <a:lnTo>
                    <a:pt x="808541" y="2741200"/>
                  </a:lnTo>
                  <a:lnTo>
                    <a:pt x="849948" y="2760708"/>
                  </a:lnTo>
                  <a:lnTo>
                    <a:pt x="892059" y="2778928"/>
                  </a:lnTo>
                  <a:lnTo>
                    <a:pt x="934851" y="2795836"/>
                  </a:lnTo>
                  <a:lnTo>
                    <a:pt x="978298" y="2811407"/>
                  </a:lnTo>
                  <a:lnTo>
                    <a:pt x="1022374" y="2825614"/>
                  </a:lnTo>
                  <a:lnTo>
                    <a:pt x="1067055" y="2838434"/>
                  </a:lnTo>
                  <a:lnTo>
                    <a:pt x="1112315" y="2849840"/>
                  </a:lnTo>
                  <a:lnTo>
                    <a:pt x="1158129" y="2859807"/>
                  </a:lnTo>
                  <a:lnTo>
                    <a:pt x="1204471" y="2868310"/>
                  </a:lnTo>
                  <a:lnTo>
                    <a:pt x="1251317" y="2875323"/>
                  </a:lnTo>
                  <a:lnTo>
                    <a:pt x="1298641" y="2880823"/>
                  </a:lnTo>
                  <a:lnTo>
                    <a:pt x="1346417" y="2884782"/>
                  </a:lnTo>
                  <a:lnTo>
                    <a:pt x="1394621" y="2887176"/>
                  </a:lnTo>
                  <a:lnTo>
                    <a:pt x="1443228" y="2887979"/>
                  </a:lnTo>
                  <a:lnTo>
                    <a:pt x="1491834" y="2887176"/>
                  </a:lnTo>
                  <a:lnTo>
                    <a:pt x="1540038" y="2884782"/>
                  </a:lnTo>
                  <a:lnTo>
                    <a:pt x="1587814" y="2880823"/>
                  </a:lnTo>
                  <a:lnTo>
                    <a:pt x="1635138" y="2875323"/>
                  </a:lnTo>
                  <a:lnTo>
                    <a:pt x="1681984" y="2868310"/>
                  </a:lnTo>
                  <a:lnTo>
                    <a:pt x="1728326" y="2859807"/>
                  </a:lnTo>
                  <a:lnTo>
                    <a:pt x="1774140" y="2849840"/>
                  </a:lnTo>
                  <a:lnTo>
                    <a:pt x="1819400" y="2838434"/>
                  </a:lnTo>
                  <a:lnTo>
                    <a:pt x="1864081" y="2825614"/>
                  </a:lnTo>
                  <a:lnTo>
                    <a:pt x="1908157" y="2811407"/>
                  </a:lnTo>
                  <a:lnTo>
                    <a:pt x="1951604" y="2795836"/>
                  </a:lnTo>
                  <a:lnTo>
                    <a:pt x="1994396" y="2778928"/>
                  </a:lnTo>
                  <a:lnTo>
                    <a:pt x="2036507" y="2760708"/>
                  </a:lnTo>
                  <a:lnTo>
                    <a:pt x="2077914" y="2741200"/>
                  </a:lnTo>
                  <a:lnTo>
                    <a:pt x="2118589" y="2720431"/>
                  </a:lnTo>
                  <a:lnTo>
                    <a:pt x="2158509" y="2698425"/>
                  </a:lnTo>
                  <a:lnTo>
                    <a:pt x="2197647" y="2675208"/>
                  </a:lnTo>
                  <a:lnTo>
                    <a:pt x="2235979" y="2650804"/>
                  </a:lnTo>
                  <a:lnTo>
                    <a:pt x="2273480" y="2625241"/>
                  </a:lnTo>
                  <a:lnTo>
                    <a:pt x="2310123" y="2598541"/>
                  </a:lnTo>
                  <a:lnTo>
                    <a:pt x="2345884" y="2570732"/>
                  </a:lnTo>
                  <a:lnTo>
                    <a:pt x="2380738" y="2541838"/>
                  </a:lnTo>
                  <a:lnTo>
                    <a:pt x="2414659" y="2511884"/>
                  </a:lnTo>
                  <a:lnTo>
                    <a:pt x="2447622" y="2480896"/>
                  </a:lnTo>
                  <a:lnTo>
                    <a:pt x="2479601" y="2448899"/>
                  </a:lnTo>
                  <a:lnTo>
                    <a:pt x="2510572" y="2415918"/>
                  </a:lnTo>
                  <a:lnTo>
                    <a:pt x="2540510" y="2381979"/>
                  </a:lnTo>
                  <a:lnTo>
                    <a:pt x="2569388" y="2347106"/>
                  </a:lnTo>
                  <a:lnTo>
                    <a:pt x="2597182" y="2311326"/>
                  </a:lnTo>
                  <a:lnTo>
                    <a:pt x="2623866" y="2274663"/>
                  </a:lnTo>
                  <a:lnTo>
                    <a:pt x="2649416" y="2237142"/>
                  </a:lnTo>
                  <a:lnTo>
                    <a:pt x="2673805" y="2198790"/>
                  </a:lnTo>
                  <a:lnTo>
                    <a:pt x="2697009" y="2159631"/>
                  </a:lnTo>
                  <a:lnTo>
                    <a:pt x="2719003" y="2119690"/>
                  </a:lnTo>
                  <a:lnTo>
                    <a:pt x="2739761" y="2078993"/>
                  </a:lnTo>
                  <a:lnTo>
                    <a:pt x="2759257" y="2037565"/>
                  </a:lnTo>
                  <a:lnTo>
                    <a:pt x="2777467" y="1995432"/>
                  </a:lnTo>
                  <a:lnTo>
                    <a:pt x="2794366" y="1952618"/>
                  </a:lnTo>
                  <a:lnTo>
                    <a:pt x="2809927" y="1909149"/>
                  </a:lnTo>
                  <a:lnTo>
                    <a:pt x="2824127" y="1865050"/>
                  </a:lnTo>
                  <a:lnTo>
                    <a:pt x="2836938" y="1820347"/>
                  </a:lnTo>
                  <a:lnTo>
                    <a:pt x="2848338" y="1775064"/>
                  </a:lnTo>
                  <a:lnTo>
                    <a:pt x="2858299" y="1729227"/>
                  </a:lnTo>
                  <a:lnTo>
                    <a:pt x="2866797" y="1682862"/>
                  </a:lnTo>
                  <a:lnTo>
                    <a:pt x="2873807" y="1635993"/>
                  </a:lnTo>
                  <a:lnTo>
                    <a:pt x="2879303" y="1588646"/>
                  </a:lnTo>
                  <a:lnTo>
                    <a:pt x="2883260" y="1540847"/>
                  </a:lnTo>
                  <a:lnTo>
                    <a:pt x="2885652" y="1492619"/>
                  </a:lnTo>
                  <a:lnTo>
                    <a:pt x="2886456" y="1443989"/>
                  </a:lnTo>
                  <a:lnTo>
                    <a:pt x="2885652" y="1395360"/>
                  </a:lnTo>
                  <a:lnTo>
                    <a:pt x="2883260" y="1347132"/>
                  </a:lnTo>
                  <a:lnTo>
                    <a:pt x="2879303" y="1299333"/>
                  </a:lnTo>
                  <a:lnTo>
                    <a:pt x="2873807" y="1251986"/>
                  </a:lnTo>
                  <a:lnTo>
                    <a:pt x="2866797" y="1205117"/>
                  </a:lnTo>
                  <a:lnTo>
                    <a:pt x="2858299" y="1158752"/>
                  </a:lnTo>
                  <a:lnTo>
                    <a:pt x="2848338" y="1112915"/>
                  </a:lnTo>
                  <a:lnTo>
                    <a:pt x="2836938" y="1067632"/>
                  </a:lnTo>
                  <a:lnTo>
                    <a:pt x="2824127" y="1022929"/>
                  </a:lnTo>
                  <a:lnTo>
                    <a:pt x="2809927" y="978830"/>
                  </a:lnTo>
                  <a:lnTo>
                    <a:pt x="2794366" y="935361"/>
                  </a:lnTo>
                  <a:lnTo>
                    <a:pt x="2777467" y="892547"/>
                  </a:lnTo>
                  <a:lnTo>
                    <a:pt x="2759257" y="850414"/>
                  </a:lnTo>
                  <a:lnTo>
                    <a:pt x="2739761" y="808986"/>
                  </a:lnTo>
                  <a:lnTo>
                    <a:pt x="2719003" y="768289"/>
                  </a:lnTo>
                  <a:lnTo>
                    <a:pt x="2697009" y="728348"/>
                  </a:lnTo>
                  <a:lnTo>
                    <a:pt x="2673805" y="689189"/>
                  </a:lnTo>
                  <a:lnTo>
                    <a:pt x="2649416" y="650837"/>
                  </a:lnTo>
                  <a:lnTo>
                    <a:pt x="2623866" y="613316"/>
                  </a:lnTo>
                  <a:lnTo>
                    <a:pt x="2597182" y="576653"/>
                  </a:lnTo>
                  <a:lnTo>
                    <a:pt x="2569388" y="540873"/>
                  </a:lnTo>
                  <a:lnTo>
                    <a:pt x="2540510" y="506000"/>
                  </a:lnTo>
                  <a:lnTo>
                    <a:pt x="2510572" y="472061"/>
                  </a:lnTo>
                  <a:lnTo>
                    <a:pt x="2479601" y="439080"/>
                  </a:lnTo>
                  <a:lnTo>
                    <a:pt x="2447622" y="407083"/>
                  </a:lnTo>
                  <a:lnTo>
                    <a:pt x="2414659" y="376095"/>
                  </a:lnTo>
                  <a:lnTo>
                    <a:pt x="2380738" y="346141"/>
                  </a:lnTo>
                  <a:lnTo>
                    <a:pt x="2345884" y="317247"/>
                  </a:lnTo>
                  <a:lnTo>
                    <a:pt x="2310123" y="289438"/>
                  </a:lnTo>
                  <a:lnTo>
                    <a:pt x="2273480" y="262738"/>
                  </a:lnTo>
                  <a:lnTo>
                    <a:pt x="2235979" y="237175"/>
                  </a:lnTo>
                  <a:lnTo>
                    <a:pt x="2197647" y="212771"/>
                  </a:lnTo>
                  <a:lnTo>
                    <a:pt x="2158509" y="189554"/>
                  </a:lnTo>
                  <a:lnTo>
                    <a:pt x="2118589" y="167548"/>
                  </a:lnTo>
                  <a:lnTo>
                    <a:pt x="2077914" y="146779"/>
                  </a:lnTo>
                  <a:lnTo>
                    <a:pt x="2036507" y="127271"/>
                  </a:lnTo>
                  <a:lnTo>
                    <a:pt x="1994396" y="109051"/>
                  </a:lnTo>
                  <a:lnTo>
                    <a:pt x="1951604" y="92143"/>
                  </a:lnTo>
                  <a:lnTo>
                    <a:pt x="1908157" y="76572"/>
                  </a:lnTo>
                  <a:lnTo>
                    <a:pt x="1864081" y="62365"/>
                  </a:lnTo>
                  <a:lnTo>
                    <a:pt x="1819400" y="49545"/>
                  </a:lnTo>
                  <a:lnTo>
                    <a:pt x="1774140" y="38139"/>
                  </a:lnTo>
                  <a:lnTo>
                    <a:pt x="1728326" y="28172"/>
                  </a:lnTo>
                  <a:lnTo>
                    <a:pt x="1681984" y="19669"/>
                  </a:lnTo>
                  <a:lnTo>
                    <a:pt x="1635138" y="12656"/>
                  </a:lnTo>
                  <a:lnTo>
                    <a:pt x="1587814" y="7156"/>
                  </a:lnTo>
                  <a:lnTo>
                    <a:pt x="1540038" y="3197"/>
                  </a:lnTo>
                  <a:lnTo>
                    <a:pt x="1491834" y="803"/>
                  </a:lnTo>
                  <a:lnTo>
                    <a:pt x="1443228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8632" y="4104144"/>
              <a:ext cx="1157605" cy="1017269"/>
            </a:xfrm>
            <a:custGeom>
              <a:avLst/>
              <a:gdLst/>
              <a:ahLst/>
              <a:cxnLst/>
              <a:rect l="l" t="t" r="r" b="b"/>
              <a:pathLst>
                <a:path w="1157604" h="1017270">
                  <a:moveTo>
                    <a:pt x="798207" y="502069"/>
                  </a:moveTo>
                  <a:lnTo>
                    <a:pt x="797737" y="450138"/>
                  </a:lnTo>
                  <a:lnTo>
                    <a:pt x="788898" y="398983"/>
                  </a:lnTo>
                  <a:lnTo>
                    <a:pt x="771766" y="349618"/>
                  </a:lnTo>
                  <a:lnTo>
                    <a:pt x="749465" y="307670"/>
                  </a:lnTo>
                  <a:lnTo>
                    <a:pt x="721956" y="270357"/>
                  </a:lnTo>
                  <a:lnTo>
                    <a:pt x="689914" y="237959"/>
                  </a:lnTo>
                  <a:lnTo>
                    <a:pt x="653999" y="210705"/>
                  </a:lnTo>
                  <a:lnTo>
                    <a:pt x="614870" y="188874"/>
                  </a:lnTo>
                  <a:lnTo>
                    <a:pt x="573151" y="172707"/>
                  </a:lnTo>
                  <a:lnTo>
                    <a:pt x="529526" y="162445"/>
                  </a:lnTo>
                  <a:lnTo>
                    <a:pt x="484644" y="158356"/>
                  </a:lnTo>
                  <a:lnTo>
                    <a:pt x="439166" y="160705"/>
                  </a:lnTo>
                  <a:lnTo>
                    <a:pt x="393725" y="169722"/>
                  </a:lnTo>
                  <a:lnTo>
                    <a:pt x="348996" y="185661"/>
                  </a:lnTo>
                  <a:lnTo>
                    <a:pt x="307035" y="207975"/>
                  </a:lnTo>
                  <a:lnTo>
                    <a:pt x="269722" y="235470"/>
                  </a:lnTo>
                  <a:lnTo>
                    <a:pt x="237324" y="267500"/>
                  </a:lnTo>
                  <a:lnTo>
                    <a:pt x="210070" y="303403"/>
                  </a:lnTo>
                  <a:lnTo>
                    <a:pt x="188239" y="342531"/>
                  </a:lnTo>
                  <a:lnTo>
                    <a:pt x="172072" y="384238"/>
                  </a:lnTo>
                  <a:lnTo>
                    <a:pt x="161810" y="427850"/>
                  </a:lnTo>
                  <a:lnTo>
                    <a:pt x="157721" y="472732"/>
                  </a:lnTo>
                  <a:lnTo>
                    <a:pt x="160070" y="518236"/>
                  </a:lnTo>
                  <a:lnTo>
                    <a:pt x="169087" y="563689"/>
                  </a:lnTo>
                  <a:lnTo>
                    <a:pt x="185039" y="608444"/>
                  </a:lnTo>
                  <a:lnTo>
                    <a:pt x="207340" y="650405"/>
                  </a:lnTo>
                  <a:lnTo>
                    <a:pt x="234835" y="687717"/>
                  </a:lnTo>
                  <a:lnTo>
                    <a:pt x="266865" y="720115"/>
                  </a:lnTo>
                  <a:lnTo>
                    <a:pt x="302768" y="747369"/>
                  </a:lnTo>
                  <a:lnTo>
                    <a:pt x="341896" y="769200"/>
                  </a:lnTo>
                  <a:lnTo>
                    <a:pt x="383603" y="785368"/>
                  </a:lnTo>
                  <a:lnTo>
                    <a:pt x="427215" y="795629"/>
                  </a:lnTo>
                  <a:lnTo>
                    <a:pt x="472097" y="799719"/>
                  </a:lnTo>
                  <a:lnTo>
                    <a:pt x="517601" y="797369"/>
                  </a:lnTo>
                  <a:lnTo>
                    <a:pt x="563054" y="788352"/>
                  </a:lnTo>
                  <a:lnTo>
                    <a:pt x="607822" y="772401"/>
                  </a:lnTo>
                  <a:lnTo>
                    <a:pt x="589534" y="730872"/>
                  </a:lnTo>
                  <a:lnTo>
                    <a:pt x="547128" y="745629"/>
                  </a:lnTo>
                  <a:lnTo>
                    <a:pt x="503186" y="753249"/>
                  </a:lnTo>
                  <a:lnTo>
                    <a:pt x="458597" y="753643"/>
                  </a:lnTo>
                  <a:lnTo>
                    <a:pt x="414274" y="746747"/>
                  </a:lnTo>
                  <a:lnTo>
                    <a:pt x="367182" y="730910"/>
                  </a:lnTo>
                  <a:lnTo>
                    <a:pt x="324878" y="707618"/>
                  </a:lnTo>
                  <a:lnTo>
                    <a:pt x="287909" y="677824"/>
                  </a:lnTo>
                  <a:lnTo>
                    <a:pt x="256870" y="642454"/>
                  </a:lnTo>
                  <a:lnTo>
                    <a:pt x="232333" y="602462"/>
                  </a:lnTo>
                  <a:lnTo>
                    <a:pt x="214871" y="558761"/>
                  </a:lnTo>
                  <a:lnTo>
                    <a:pt x="205054" y="512318"/>
                  </a:lnTo>
                  <a:lnTo>
                    <a:pt x="203466" y="464045"/>
                  </a:lnTo>
                  <a:lnTo>
                    <a:pt x="210693" y="414896"/>
                  </a:lnTo>
                  <a:lnTo>
                    <a:pt x="226529" y="367817"/>
                  </a:lnTo>
                  <a:lnTo>
                    <a:pt x="249821" y="325513"/>
                  </a:lnTo>
                  <a:lnTo>
                    <a:pt x="279615" y="288544"/>
                  </a:lnTo>
                  <a:lnTo>
                    <a:pt x="314985" y="257505"/>
                  </a:lnTo>
                  <a:lnTo>
                    <a:pt x="354977" y="232968"/>
                  </a:lnTo>
                  <a:lnTo>
                    <a:pt x="398678" y="215506"/>
                  </a:lnTo>
                  <a:lnTo>
                    <a:pt x="445122" y="205689"/>
                  </a:lnTo>
                  <a:lnTo>
                    <a:pt x="493395" y="204101"/>
                  </a:lnTo>
                  <a:lnTo>
                    <a:pt x="542544" y="211315"/>
                  </a:lnTo>
                  <a:lnTo>
                    <a:pt x="589622" y="227164"/>
                  </a:lnTo>
                  <a:lnTo>
                    <a:pt x="631926" y="250456"/>
                  </a:lnTo>
                  <a:lnTo>
                    <a:pt x="668896" y="280250"/>
                  </a:lnTo>
                  <a:lnTo>
                    <a:pt x="699935" y="315620"/>
                  </a:lnTo>
                  <a:lnTo>
                    <a:pt x="724471" y="355612"/>
                  </a:lnTo>
                  <a:lnTo>
                    <a:pt x="741934" y="399313"/>
                  </a:lnTo>
                  <a:lnTo>
                    <a:pt x="751751" y="445757"/>
                  </a:lnTo>
                  <a:lnTo>
                    <a:pt x="753338" y="494030"/>
                  </a:lnTo>
                  <a:lnTo>
                    <a:pt x="746112" y="543166"/>
                  </a:lnTo>
                  <a:lnTo>
                    <a:pt x="790194" y="553707"/>
                  </a:lnTo>
                  <a:lnTo>
                    <a:pt x="798207" y="502069"/>
                  </a:lnTo>
                  <a:close/>
                </a:path>
                <a:path w="1157604" h="1017270">
                  <a:moveTo>
                    <a:pt x="957072" y="472821"/>
                  </a:moveTo>
                  <a:lnTo>
                    <a:pt x="953858" y="422986"/>
                  </a:lnTo>
                  <a:lnTo>
                    <a:pt x="945464" y="373748"/>
                  </a:lnTo>
                  <a:lnTo>
                    <a:pt x="931926" y="325488"/>
                  </a:lnTo>
                  <a:lnTo>
                    <a:pt x="913942" y="279946"/>
                  </a:lnTo>
                  <a:lnTo>
                    <a:pt x="891882" y="237248"/>
                  </a:lnTo>
                  <a:lnTo>
                    <a:pt x="866051" y="197573"/>
                  </a:lnTo>
                  <a:lnTo>
                    <a:pt x="836752" y="161061"/>
                  </a:lnTo>
                  <a:lnTo>
                    <a:pt x="804291" y="127876"/>
                  </a:lnTo>
                  <a:lnTo>
                    <a:pt x="768959" y="98158"/>
                  </a:lnTo>
                  <a:lnTo>
                    <a:pt x="731088" y="72059"/>
                  </a:lnTo>
                  <a:lnTo>
                    <a:pt x="690956" y="49733"/>
                  </a:lnTo>
                  <a:lnTo>
                    <a:pt x="648881" y="31330"/>
                  </a:lnTo>
                  <a:lnTo>
                    <a:pt x="605155" y="17005"/>
                  </a:lnTo>
                  <a:lnTo>
                    <a:pt x="560108" y="6908"/>
                  </a:lnTo>
                  <a:lnTo>
                    <a:pt x="514032" y="1181"/>
                  </a:lnTo>
                  <a:lnTo>
                    <a:pt x="467220" y="0"/>
                  </a:lnTo>
                  <a:lnTo>
                    <a:pt x="419989" y="3492"/>
                  </a:lnTo>
                  <a:lnTo>
                    <a:pt x="372643" y="11823"/>
                  </a:lnTo>
                  <a:lnTo>
                    <a:pt x="325501" y="25133"/>
                  </a:lnTo>
                  <a:lnTo>
                    <a:pt x="279946" y="43116"/>
                  </a:lnTo>
                  <a:lnTo>
                    <a:pt x="237248" y="65176"/>
                  </a:lnTo>
                  <a:lnTo>
                    <a:pt x="197573" y="91008"/>
                  </a:lnTo>
                  <a:lnTo>
                    <a:pt x="161061" y="120307"/>
                  </a:lnTo>
                  <a:lnTo>
                    <a:pt x="127876" y="152768"/>
                  </a:lnTo>
                  <a:lnTo>
                    <a:pt x="98158" y="188099"/>
                  </a:lnTo>
                  <a:lnTo>
                    <a:pt x="72059" y="225971"/>
                  </a:lnTo>
                  <a:lnTo>
                    <a:pt x="49733" y="266103"/>
                  </a:lnTo>
                  <a:lnTo>
                    <a:pt x="31330" y="308178"/>
                  </a:lnTo>
                  <a:lnTo>
                    <a:pt x="17005" y="351904"/>
                  </a:lnTo>
                  <a:lnTo>
                    <a:pt x="6908" y="396951"/>
                  </a:lnTo>
                  <a:lnTo>
                    <a:pt x="1181" y="443026"/>
                  </a:lnTo>
                  <a:lnTo>
                    <a:pt x="0" y="489839"/>
                  </a:lnTo>
                  <a:lnTo>
                    <a:pt x="3492" y="537070"/>
                  </a:lnTo>
                  <a:lnTo>
                    <a:pt x="11823" y="584415"/>
                  </a:lnTo>
                  <a:lnTo>
                    <a:pt x="25146" y="631558"/>
                  </a:lnTo>
                  <a:lnTo>
                    <a:pt x="43116" y="677113"/>
                  </a:lnTo>
                  <a:lnTo>
                    <a:pt x="65176" y="719810"/>
                  </a:lnTo>
                  <a:lnTo>
                    <a:pt x="91008" y="759485"/>
                  </a:lnTo>
                  <a:lnTo>
                    <a:pt x="120307" y="795997"/>
                  </a:lnTo>
                  <a:lnTo>
                    <a:pt x="152768" y="829183"/>
                  </a:lnTo>
                  <a:lnTo>
                    <a:pt x="188099" y="858901"/>
                  </a:lnTo>
                  <a:lnTo>
                    <a:pt x="225971" y="884999"/>
                  </a:lnTo>
                  <a:lnTo>
                    <a:pt x="266103" y="907326"/>
                  </a:lnTo>
                  <a:lnTo>
                    <a:pt x="308178" y="925728"/>
                  </a:lnTo>
                  <a:lnTo>
                    <a:pt x="351904" y="940054"/>
                  </a:lnTo>
                  <a:lnTo>
                    <a:pt x="396951" y="950150"/>
                  </a:lnTo>
                  <a:lnTo>
                    <a:pt x="443026" y="955878"/>
                  </a:lnTo>
                  <a:lnTo>
                    <a:pt x="489839" y="957059"/>
                  </a:lnTo>
                  <a:lnTo>
                    <a:pt x="537070" y="953566"/>
                  </a:lnTo>
                  <a:lnTo>
                    <a:pt x="584415" y="945235"/>
                  </a:lnTo>
                  <a:lnTo>
                    <a:pt x="631571" y="931913"/>
                  </a:lnTo>
                  <a:lnTo>
                    <a:pt x="615315" y="883780"/>
                  </a:lnTo>
                  <a:lnTo>
                    <a:pt x="572173" y="895883"/>
                  </a:lnTo>
                  <a:lnTo>
                    <a:pt x="528154" y="903376"/>
                  </a:lnTo>
                  <a:lnTo>
                    <a:pt x="483616" y="906259"/>
                  </a:lnTo>
                  <a:lnTo>
                    <a:pt x="438912" y="904481"/>
                  </a:lnTo>
                  <a:lnTo>
                    <a:pt x="392734" y="897648"/>
                  </a:lnTo>
                  <a:lnTo>
                    <a:pt x="348462" y="886129"/>
                  </a:lnTo>
                  <a:lnTo>
                    <a:pt x="306311" y="870204"/>
                  </a:lnTo>
                  <a:lnTo>
                    <a:pt x="266534" y="850163"/>
                  </a:lnTo>
                  <a:lnTo>
                    <a:pt x="229362" y="826287"/>
                  </a:lnTo>
                  <a:lnTo>
                    <a:pt x="195021" y="798855"/>
                  </a:lnTo>
                  <a:lnTo>
                    <a:pt x="163753" y="768146"/>
                  </a:lnTo>
                  <a:lnTo>
                    <a:pt x="135801" y="734453"/>
                  </a:lnTo>
                  <a:lnTo>
                    <a:pt x="111391" y="698068"/>
                  </a:lnTo>
                  <a:lnTo>
                    <a:pt x="90754" y="659269"/>
                  </a:lnTo>
                  <a:lnTo>
                    <a:pt x="74142" y="618324"/>
                  </a:lnTo>
                  <a:lnTo>
                    <a:pt x="61785" y="575538"/>
                  </a:lnTo>
                  <a:lnTo>
                    <a:pt x="53911" y="531177"/>
                  </a:lnTo>
                  <a:lnTo>
                    <a:pt x="50761" y="485546"/>
                  </a:lnTo>
                  <a:lnTo>
                    <a:pt x="52578" y="438899"/>
                  </a:lnTo>
                  <a:lnTo>
                    <a:pt x="59385" y="392734"/>
                  </a:lnTo>
                  <a:lnTo>
                    <a:pt x="70891" y="348462"/>
                  </a:lnTo>
                  <a:lnTo>
                    <a:pt x="86804" y="306311"/>
                  </a:lnTo>
                  <a:lnTo>
                    <a:pt x="106845" y="266534"/>
                  </a:lnTo>
                  <a:lnTo>
                    <a:pt x="130721" y="229349"/>
                  </a:lnTo>
                  <a:lnTo>
                    <a:pt x="158153" y="195021"/>
                  </a:lnTo>
                  <a:lnTo>
                    <a:pt x="188861" y="163753"/>
                  </a:lnTo>
                  <a:lnTo>
                    <a:pt x="222554" y="135801"/>
                  </a:lnTo>
                  <a:lnTo>
                    <a:pt x="258953" y="111391"/>
                  </a:lnTo>
                  <a:lnTo>
                    <a:pt x="297764" y="90754"/>
                  </a:lnTo>
                  <a:lnTo>
                    <a:pt x="338709" y="74142"/>
                  </a:lnTo>
                  <a:lnTo>
                    <a:pt x="381508" y="61785"/>
                  </a:lnTo>
                  <a:lnTo>
                    <a:pt x="425869" y="53911"/>
                  </a:lnTo>
                  <a:lnTo>
                    <a:pt x="471512" y="50761"/>
                  </a:lnTo>
                  <a:lnTo>
                    <a:pt x="518160" y="52565"/>
                  </a:lnTo>
                  <a:lnTo>
                    <a:pt x="564324" y="59385"/>
                  </a:lnTo>
                  <a:lnTo>
                    <a:pt x="608596" y="70891"/>
                  </a:lnTo>
                  <a:lnTo>
                    <a:pt x="650748" y="86804"/>
                  </a:lnTo>
                  <a:lnTo>
                    <a:pt x="690524" y="106845"/>
                  </a:lnTo>
                  <a:lnTo>
                    <a:pt x="727697" y="130721"/>
                  </a:lnTo>
                  <a:lnTo>
                    <a:pt x="762038" y="158153"/>
                  </a:lnTo>
                  <a:lnTo>
                    <a:pt x="793305" y="188861"/>
                  </a:lnTo>
                  <a:lnTo>
                    <a:pt x="821258" y="222554"/>
                  </a:lnTo>
                  <a:lnTo>
                    <a:pt x="845667" y="258953"/>
                  </a:lnTo>
                  <a:lnTo>
                    <a:pt x="866305" y="297764"/>
                  </a:lnTo>
                  <a:lnTo>
                    <a:pt x="882916" y="338709"/>
                  </a:lnTo>
                  <a:lnTo>
                    <a:pt x="895273" y="381508"/>
                  </a:lnTo>
                  <a:lnTo>
                    <a:pt x="903147" y="425869"/>
                  </a:lnTo>
                  <a:lnTo>
                    <a:pt x="906297" y="471512"/>
                  </a:lnTo>
                  <a:lnTo>
                    <a:pt x="904494" y="518147"/>
                  </a:lnTo>
                  <a:lnTo>
                    <a:pt x="955040" y="522846"/>
                  </a:lnTo>
                  <a:lnTo>
                    <a:pt x="957072" y="472821"/>
                  </a:lnTo>
                  <a:close/>
                </a:path>
                <a:path w="1157604" h="1017270">
                  <a:moveTo>
                    <a:pt x="1157224" y="911339"/>
                  </a:moveTo>
                  <a:lnTo>
                    <a:pt x="915670" y="739254"/>
                  </a:lnTo>
                  <a:lnTo>
                    <a:pt x="976503" y="653783"/>
                  </a:lnTo>
                  <a:lnTo>
                    <a:pt x="560959" y="566280"/>
                  </a:lnTo>
                  <a:lnTo>
                    <a:pt x="779399" y="930389"/>
                  </a:lnTo>
                  <a:lnTo>
                    <a:pt x="840232" y="845045"/>
                  </a:lnTo>
                  <a:lnTo>
                    <a:pt x="1081786" y="1017130"/>
                  </a:lnTo>
                  <a:lnTo>
                    <a:pt x="1157224" y="911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6955" y="5276850"/>
            <a:ext cx="156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30" dirty="0">
                <a:solidFill>
                  <a:srgbClr val="FFFFFF"/>
                </a:solidFill>
                <a:latin typeface="Arial"/>
                <a:cs typeface="Arial"/>
              </a:rPr>
              <a:t>DEMO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39570"/>
            <a:ext cx="154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4260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404040"/>
                </a:solidFill>
                <a:latin typeface="Arial"/>
                <a:cs typeface="Arial"/>
              </a:rPr>
              <a:t>Topic</a:t>
            </a:r>
            <a:r>
              <a:rPr sz="28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404040"/>
                </a:solidFill>
                <a:latin typeface="Arial"/>
                <a:cs typeface="Arial"/>
              </a:rPr>
              <a:t>1—Tools</a:t>
            </a:r>
            <a:r>
              <a:rPr sz="28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8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Setup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39570"/>
            <a:ext cx="154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3474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404040"/>
                </a:solidFill>
                <a:latin typeface="Arial"/>
                <a:cs typeface="Arial"/>
              </a:rPr>
              <a:t>Topic</a:t>
            </a:r>
            <a:r>
              <a:rPr sz="28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404040"/>
                </a:solidFill>
                <a:latin typeface="Arial"/>
                <a:cs typeface="Arial"/>
              </a:rPr>
              <a:t>6—E2E</a:t>
            </a:r>
            <a:r>
              <a:rPr sz="28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3282" y="346963"/>
            <a:ext cx="2336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E2E</a:t>
            </a:r>
            <a:r>
              <a:rPr spc="-95" dirty="0"/>
              <a:t> </a:t>
            </a:r>
            <a:r>
              <a:rPr spc="-295" dirty="0"/>
              <a:t>T</a:t>
            </a:r>
            <a:r>
              <a:rPr spc="55" dirty="0"/>
              <a:t>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8246" y="6506235"/>
            <a:ext cx="1008507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Protractor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end-to-end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runner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simulates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user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interactions.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will </a:t>
            </a:r>
            <a:r>
              <a:rPr sz="2200" spc="-6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help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verify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health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your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Angular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392" y="1000843"/>
            <a:ext cx="2371344" cy="359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58946" y="1721256"/>
            <a:ext cx="104959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applications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becoming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complex,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difficult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perform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manual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testing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 </a:t>
            </a:r>
            <a:r>
              <a:rPr sz="2200" spc="-6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verify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new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features,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identify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bugs,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observe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regressions.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2466" y="3917166"/>
            <a:ext cx="10384790" cy="15354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1425"/>
              </a:spcBef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Unit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tests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initial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tests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catch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bugs,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but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if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issues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come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up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endParaRPr sz="22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132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integration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between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components,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unit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tests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can't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capture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them.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Therefore,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end-</a:t>
            </a:r>
            <a:endParaRPr sz="2200">
              <a:latin typeface="Lucida Sans Unicode"/>
              <a:cs typeface="Lucida Sans Unicode"/>
            </a:endParaRPr>
          </a:p>
          <a:p>
            <a:pPr marR="7620" algn="r">
              <a:lnSpc>
                <a:spcPct val="100000"/>
              </a:lnSpc>
              <a:spcBef>
                <a:spcPts val="1320"/>
              </a:spcBef>
            </a:pP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to-end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tests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find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these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problems.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5024" y="1152144"/>
            <a:ext cx="2209800" cy="2209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24989" y="2857627"/>
            <a:ext cx="12204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Lucida Sans Unicode"/>
                <a:cs typeface="Lucida Sans Unicode"/>
              </a:rPr>
              <a:t>En</a:t>
            </a:r>
            <a:r>
              <a:rPr sz="1050" dirty="0">
                <a:latin typeface="Lucida Sans Unicode"/>
                <a:cs typeface="Lucida Sans Unicode"/>
              </a:rPr>
              <a:t>d</a:t>
            </a:r>
            <a:r>
              <a:rPr sz="1050" spc="-70" dirty="0">
                <a:latin typeface="Lucida Sans Unicode"/>
                <a:cs typeface="Lucida Sans Unicode"/>
              </a:rPr>
              <a:t> </a:t>
            </a:r>
            <a:r>
              <a:rPr sz="1050" spc="-20" dirty="0">
                <a:latin typeface="Lucida Sans Unicode"/>
                <a:cs typeface="Lucida Sans Unicode"/>
              </a:rPr>
              <a:t>to</a:t>
            </a:r>
            <a:r>
              <a:rPr sz="1050" spc="-60" dirty="0">
                <a:latin typeface="Lucida Sans Unicode"/>
                <a:cs typeface="Lucida Sans Unicode"/>
              </a:rPr>
              <a:t> </a:t>
            </a:r>
            <a:r>
              <a:rPr sz="1050" spc="-5" dirty="0">
                <a:latin typeface="Lucida Sans Unicode"/>
                <a:cs typeface="Lucida Sans Unicode"/>
              </a:rPr>
              <a:t>e</a:t>
            </a:r>
            <a:r>
              <a:rPr sz="1050" spc="-10" dirty="0">
                <a:latin typeface="Lucida Sans Unicode"/>
                <a:cs typeface="Lucida Sans Unicode"/>
              </a:rPr>
              <a:t>nd</a:t>
            </a:r>
            <a:r>
              <a:rPr sz="1050" spc="-60" dirty="0">
                <a:latin typeface="Lucida Sans Unicode"/>
                <a:cs typeface="Lucida Sans Unicode"/>
              </a:rPr>
              <a:t> </a:t>
            </a:r>
            <a:r>
              <a:rPr sz="1050" spc="-10" dirty="0">
                <a:latin typeface="Lucida Sans Unicode"/>
                <a:cs typeface="Lucida Sans Unicode"/>
              </a:rPr>
              <a:t>pr</a:t>
            </a:r>
            <a:r>
              <a:rPr sz="1050" spc="-15" dirty="0">
                <a:latin typeface="Lucida Sans Unicode"/>
                <a:cs typeface="Lucida Sans Unicode"/>
              </a:rPr>
              <a:t>oc</a:t>
            </a:r>
            <a:r>
              <a:rPr sz="1050" spc="-25" dirty="0">
                <a:latin typeface="Lucida Sans Unicode"/>
                <a:cs typeface="Lucida Sans Unicode"/>
              </a:rPr>
              <a:t>e</a:t>
            </a:r>
            <a:r>
              <a:rPr sz="1050" spc="-40" dirty="0">
                <a:latin typeface="Lucida Sans Unicode"/>
                <a:cs typeface="Lucida Sans Unicode"/>
              </a:rPr>
              <a:t>ss</a:t>
            </a:r>
            <a:endParaRPr sz="105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277087" y="3572255"/>
            <a:ext cx="2208530" cy="2209800"/>
            <a:chOff x="13277087" y="3572255"/>
            <a:chExt cx="2208530" cy="2209800"/>
          </a:xfrm>
        </p:grpSpPr>
        <p:sp>
          <p:nvSpPr>
            <p:cNvPr id="10" name="object 10"/>
            <p:cNvSpPr/>
            <p:nvPr/>
          </p:nvSpPr>
          <p:spPr>
            <a:xfrm>
              <a:off x="13283183" y="3578351"/>
              <a:ext cx="2196465" cy="2197735"/>
            </a:xfrm>
            <a:custGeom>
              <a:avLst/>
              <a:gdLst/>
              <a:ahLst/>
              <a:cxnLst/>
              <a:rect l="l" t="t" r="r" b="b"/>
              <a:pathLst>
                <a:path w="2196465" h="2197735">
                  <a:moveTo>
                    <a:pt x="1098042" y="0"/>
                  </a:moveTo>
                  <a:lnTo>
                    <a:pt x="1050411" y="1015"/>
                  </a:lnTo>
                  <a:lnTo>
                    <a:pt x="1003299" y="4033"/>
                  </a:lnTo>
                  <a:lnTo>
                    <a:pt x="956747" y="9013"/>
                  </a:lnTo>
                  <a:lnTo>
                    <a:pt x="910795" y="15914"/>
                  </a:lnTo>
                  <a:lnTo>
                    <a:pt x="865485" y="24694"/>
                  </a:lnTo>
                  <a:lnTo>
                    <a:pt x="820858" y="35312"/>
                  </a:lnTo>
                  <a:lnTo>
                    <a:pt x="776955" y="47727"/>
                  </a:lnTo>
                  <a:lnTo>
                    <a:pt x="733817" y="61898"/>
                  </a:lnTo>
                  <a:lnTo>
                    <a:pt x="691487" y="77783"/>
                  </a:lnTo>
                  <a:lnTo>
                    <a:pt x="650004" y="95341"/>
                  </a:lnTo>
                  <a:lnTo>
                    <a:pt x="609410" y="114531"/>
                  </a:lnTo>
                  <a:lnTo>
                    <a:pt x="569747" y="135312"/>
                  </a:lnTo>
                  <a:lnTo>
                    <a:pt x="531055" y="157642"/>
                  </a:lnTo>
                  <a:lnTo>
                    <a:pt x="493376" y="181480"/>
                  </a:lnTo>
                  <a:lnTo>
                    <a:pt x="456750" y="206785"/>
                  </a:lnTo>
                  <a:lnTo>
                    <a:pt x="421220" y="233516"/>
                  </a:lnTo>
                  <a:lnTo>
                    <a:pt x="386826" y="261631"/>
                  </a:lnTo>
                  <a:lnTo>
                    <a:pt x="353609" y="291089"/>
                  </a:lnTo>
                  <a:lnTo>
                    <a:pt x="321611" y="321849"/>
                  </a:lnTo>
                  <a:lnTo>
                    <a:pt x="290873" y="353870"/>
                  </a:lnTo>
                  <a:lnTo>
                    <a:pt x="261436" y="387110"/>
                  </a:lnTo>
                  <a:lnTo>
                    <a:pt x="233341" y="421529"/>
                  </a:lnTo>
                  <a:lnTo>
                    <a:pt x="206630" y="457084"/>
                  </a:lnTo>
                  <a:lnTo>
                    <a:pt x="181344" y="493736"/>
                  </a:lnTo>
                  <a:lnTo>
                    <a:pt x="157523" y="531441"/>
                  </a:lnTo>
                  <a:lnTo>
                    <a:pt x="135210" y="570160"/>
                  </a:lnTo>
                  <a:lnTo>
                    <a:pt x="114445" y="609851"/>
                  </a:lnTo>
                  <a:lnTo>
                    <a:pt x="95269" y="650472"/>
                  </a:lnTo>
                  <a:lnTo>
                    <a:pt x="77724" y="691983"/>
                  </a:lnTo>
                  <a:lnTo>
                    <a:pt x="61851" y="734342"/>
                  </a:lnTo>
                  <a:lnTo>
                    <a:pt x="47691" y="777509"/>
                  </a:lnTo>
                  <a:lnTo>
                    <a:pt x="35285" y="821441"/>
                  </a:lnTo>
                  <a:lnTo>
                    <a:pt x="24675" y="866097"/>
                  </a:lnTo>
                  <a:lnTo>
                    <a:pt x="15902" y="911437"/>
                  </a:lnTo>
                  <a:lnTo>
                    <a:pt x="9006" y="957419"/>
                  </a:lnTo>
                  <a:lnTo>
                    <a:pt x="4030" y="1004001"/>
                  </a:lnTo>
                  <a:lnTo>
                    <a:pt x="1014" y="1051143"/>
                  </a:lnTo>
                  <a:lnTo>
                    <a:pt x="0" y="1098803"/>
                  </a:lnTo>
                  <a:lnTo>
                    <a:pt x="1014" y="1146464"/>
                  </a:lnTo>
                  <a:lnTo>
                    <a:pt x="4030" y="1193606"/>
                  </a:lnTo>
                  <a:lnTo>
                    <a:pt x="9006" y="1240188"/>
                  </a:lnTo>
                  <a:lnTo>
                    <a:pt x="15902" y="1286170"/>
                  </a:lnTo>
                  <a:lnTo>
                    <a:pt x="24675" y="1331510"/>
                  </a:lnTo>
                  <a:lnTo>
                    <a:pt x="35285" y="1376166"/>
                  </a:lnTo>
                  <a:lnTo>
                    <a:pt x="47691" y="1420098"/>
                  </a:lnTo>
                  <a:lnTo>
                    <a:pt x="61851" y="1463265"/>
                  </a:lnTo>
                  <a:lnTo>
                    <a:pt x="77724" y="1505624"/>
                  </a:lnTo>
                  <a:lnTo>
                    <a:pt x="95269" y="1547135"/>
                  </a:lnTo>
                  <a:lnTo>
                    <a:pt x="114445" y="1587756"/>
                  </a:lnTo>
                  <a:lnTo>
                    <a:pt x="135210" y="1627447"/>
                  </a:lnTo>
                  <a:lnTo>
                    <a:pt x="157523" y="1666166"/>
                  </a:lnTo>
                  <a:lnTo>
                    <a:pt x="181344" y="1703871"/>
                  </a:lnTo>
                  <a:lnTo>
                    <a:pt x="206630" y="1740523"/>
                  </a:lnTo>
                  <a:lnTo>
                    <a:pt x="233341" y="1776078"/>
                  </a:lnTo>
                  <a:lnTo>
                    <a:pt x="261436" y="1810497"/>
                  </a:lnTo>
                  <a:lnTo>
                    <a:pt x="290873" y="1843737"/>
                  </a:lnTo>
                  <a:lnTo>
                    <a:pt x="321611" y="1875758"/>
                  </a:lnTo>
                  <a:lnTo>
                    <a:pt x="353609" y="1906518"/>
                  </a:lnTo>
                  <a:lnTo>
                    <a:pt x="386826" y="1935976"/>
                  </a:lnTo>
                  <a:lnTo>
                    <a:pt x="421220" y="1964091"/>
                  </a:lnTo>
                  <a:lnTo>
                    <a:pt x="456750" y="1990822"/>
                  </a:lnTo>
                  <a:lnTo>
                    <a:pt x="493376" y="2016127"/>
                  </a:lnTo>
                  <a:lnTo>
                    <a:pt x="531055" y="2039965"/>
                  </a:lnTo>
                  <a:lnTo>
                    <a:pt x="569747" y="2062295"/>
                  </a:lnTo>
                  <a:lnTo>
                    <a:pt x="609410" y="2083076"/>
                  </a:lnTo>
                  <a:lnTo>
                    <a:pt x="650004" y="2102266"/>
                  </a:lnTo>
                  <a:lnTo>
                    <a:pt x="691487" y="2119824"/>
                  </a:lnTo>
                  <a:lnTo>
                    <a:pt x="733817" y="2135709"/>
                  </a:lnTo>
                  <a:lnTo>
                    <a:pt x="776955" y="2149880"/>
                  </a:lnTo>
                  <a:lnTo>
                    <a:pt x="820858" y="2162295"/>
                  </a:lnTo>
                  <a:lnTo>
                    <a:pt x="865485" y="2172913"/>
                  </a:lnTo>
                  <a:lnTo>
                    <a:pt x="910795" y="2181693"/>
                  </a:lnTo>
                  <a:lnTo>
                    <a:pt x="956747" y="2188594"/>
                  </a:lnTo>
                  <a:lnTo>
                    <a:pt x="1003299" y="2193574"/>
                  </a:lnTo>
                  <a:lnTo>
                    <a:pt x="1050411" y="2196592"/>
                  </a:lnTo>
                  <a:lnTo>
                    <a:pt x="1098042" y="2197608"/>
                  </a:lnTo>
                  <a:lnTo>
                    <a:pt x="1145672" y="2196592"/>
                  </a:lnTo>
                  <a:lnTo>
                    <a:pt x="1192784" y="2193574"/>
                  </a:lnTo>
                  <a:lnTo>
                    <a:pt x="1239336" y="2188594"/>
                  </a:lnTo>
                  <a:lnTo>
                    <a:pt x="1285288" y="2181693"/>
                  </a:lnTo>
                  <a:lnTo>
                    <a:pt x="1330598" y="2172913"/>
                  </a:lnTo>
                  <a:lnTo>
                    <a:pt x="1375225" y="2162295"/>
                  </a:lnTo>
                  <a:lnTo>
                    <a:pt x="1419128" y="2149880"/>
                  </a:lnTo>
                  <a:lnTo>
                    <a:pt x="1462266" y="2135709"/>
                  </a:lnTo>
                  <a:lnTo>
                    <a:pt x="1504596" y="2119824"/>
                  </a:lnTo>
                  <a:lnTo>
                    <a:pt x="1546079" y="2102266"/>
                  </a:lnTo>
                  <a:lnTo>
                    <a:pt x="1586673" y="2083076"/>
                  </a:lnTo>
                  <a:lnTo>
                    <a:pt x="1626336" y="2062295"/>
                  </a:lnTo>
                  <a:lnTo>
                    <a:pt x="1665028" y="2039965"/>
                  </a:lnTo>
                  <a:lnTo>
                    <a:pt x="1702707" y="2016127"/>
                  </a:lnTo>
                  <a:lnTo>
                    <a:pt x="1739333" y="1990822"/>
                  </a:lnTo>
                  <a:lnTo>
                    <a:pt x="1774863" y="1964091"/>
                  </a:lnTo>
                  <a:lnTo>
                    <a:pt x="1809257" y="1935976"/>
                  </a:lnTo>
                  <a:lnTo>
                    <a:pt x="1842474" y="1906518"/>
                  </a:lnTo>
                  <a:lnTo>
                    <a:pt x="1874472" y="1875758"/>
                  </a:lnTo>
                  <a:lnTo>
                    <a:pt x="1905210" y="1843737"/>
                  </a:lnTo>
                  <a:lnTo>
                    <a:pt x="1934647" y="1810497"/>
                  </a:lnTo>
                  <a:lnTo>
                    <a:pt x="1962742" y="1776078"/>
                  </a:lnTo>
                  <a:lnTo>
                    <a:pt x="1989453" y="1740523"/>
                  </a:lnTo>
                  <a:lnTo>
                    <a:pt x="2014739" y="1703871"/>
                  </a:lnTo>
                  <a:lnTo>
                    <a:pt x="2038560" y="1666166"/>
                  </a:lnTo>
                  <a:lnTo>
                    <a:pt x="2060873" y="1627447"/>
                  </a:lnTo>
                  <a:lnTo>
                    <a:pt x="2081638" y="1587756"/>
                  </a:lnTo>
                  <a:lnTo>
                    <a:pt x="2100814" y="1547135"/>
                  </a:lnTo>
                  <a:lnTo>
                    <a:pt x="2118359" y="1505624"/>
                  </a:lnTo>
                  <a:lnTo>
                    <a:pt x="2134232" y="1463265"/>
                  </a:lnTo>
                  <a:lnTo>
                    <a:pt x="2148392" y="1420098"/>
                  </a:lnTo>
                  <a:lnTo>
                    <a:pt x="2160798" y="1376166"/>
                  </a:lnTo>
                  <a:lnTo>
                    <a:pt x="2171408" y="1331510"/>
                  </a:lnTo>
                  <a:lnTo>
                    <a:pt x="2180181" y="1286170"/>
                  </a:lnTo>
                  <a:lnTo>
                    <a:pt x="2187077" y="1240188"/>
                  </a:lnTo>
                  <a:lnTo>
                    <a:pt x="2192053" y="1193606"/>
                  </a:lnTo>
                  <a:lnTo>
                    <a:pt x="2195069" y="1146464"/>
                  </a:lnTo>
                  <a:lnTo>
                    <a:pt x="2196083" y="1098803"/>
                  </a:lnTo>
                  <a:lnTo>
                    <a:pt x="2195069" y="1051143"/>
                  </a:lnTo>
                  <a:lnTo>
                    <a:pt x="2192053" y="1004001"/>
                  </a:lnTo>
                  <a:lnTo>
                    <a:pt x="2187077" y="957419"/>
                  </a:lnTo>
                  <a:lnTo>
                    <a:pt x="2180181" y="911437"/>
                  </a:lnTo>
                  <a:lnTo>
                    <a:pt x="2171408" y="866097"/>
                  </a:lnTo>
                  <a:lnTo>
                    <a:pt x="2160798" y="821441"/>
                  </a:lnTo>
                  <a:lnTo>
                    <a:pt x="2148392" y="777509"/>
                  </a:lnTo>
                  <a:lnTo>
                    <a:pt x="2134232" y="734342"/>
                  </a:lnTo>
                  <a:lnTo>
                    <a:pt x="2118359" y="691983"/>
                  </a:lnTo>
                  <a:lnTo>
                    <a:pt x="2100814" y="650472"/>
                  </a:lnTo>
                  <a:lnTo>
                    <a:pt x="2081638" y="609851"/>
                  </a:lnTo>
                  <a:lnTo>
                    <a:pt x="2060873" y="570160"/>
                  </a:lnTo>
                  <a:lnTo>
                    <a:pt x="2038560" y="531441"/>
                  </a:lnTo>
                  <a:lnTo>
                    <a:pt x="2014739" y="493736"/>
                  </a:lnTo>
                  <a:lnTo>
                    <a:pt x="1989453" y="457084"/>
                  </a:lnTo>
                  <a:lnTo>
                    <a:pt x="1962742" y="421529"/>
                  </a:lnTo>
                  <a:lnTo>
                    <a:pt x="1934647" y="387110"/>
                  </a:lnTo>
                  <a:lnTo>
                    <a:pt x="1905210" y="353870"/>
                  </a:lnTo>
                  <a:lnTo>
                    <a:pt x="1874472" y="321849"/>
                  </a:lnTo>
                  <a:lnTo>
                    <a:pt x="1842474" y="291089"/>
                  </a:lnTo>
                  <a:lnTo>
                    <a:pt x="1809257" y="261631"/>
                  </a:lnTo>
                  <a:lnTo>
                    <a:pt x="1774863" y="233516"/>
                  </a:lnTo>
                  <a:lnTo>
                    <a:pt x="1739333" y="206785"/>
                  </a:lnTo>
                  <a:lnTo>
                    <a:pt x="1702707" y="181480"/>
                  </a:lnTo>
                  <a:lnTo>
                    <a:pt x="1665028" y="157642"/>
                  </a:lnTo>
                  <a:lnTo>
                    <a:pt x="1626336" y="135312"/>
                  </a:lnTo>
                  <a:lnTo>
                    <a:pt x="1586673" y="114531"/>
                  </a:lnTo>
                  <a:lnTo>
                    <a:pt x="1546079" y="95341"/>
                  </a:lnTo>
                  <a:lnTo>
                    <a:pt x="1504596" y="77783"/>
                  </a:lnTo>
                  <a:lnTo>
                    <a:pt x="1462266" y="61898"/>
                  </a:lnTo>
                  <a:lnTo>
                    <a:pt x="1419128" y="47727"/>
                  </a:lnTo>
                  <a:lnTo>
                    <a:pt x="1375225" y="35312"/>
                  </a:lnTo>
                  <a:lnTo>
                    <a:pt x="1330598" y="24694"/>
                  </a:lnTo>
                  <a:lnTo>
                    <a:pt x="1285288" y="15914"/>
                  </a:lnTo>
                  <a:lnTo>
                    <a:pt x="1239336" y="9013"/>
                  </a:lnTo>
                  <a:lnTo>
                    <a:pt x="1192784" y="4033"/>
                  </a:lnTo>
                  <a:lnTo>
                    <a:pt x="1145672" y="1015"/>
                  </a:lnTo>
                  <a:lnTo>
                    <a:pt x="109804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83183" y="3578351"/>
              <a:ext cx="2196465" cy="2197735"/>
            </a:xfrm>
            <a:custGeom>
              <a:avLst/>
              <a:gdLst/>
              <a:ahLst/>
              <a:cxnLst/>
              <a:rect l="l" t="t" r="r" b="b"/>
              <a:pathLst>
                <a:path w="2196465" h="2197735">
                  <a:moveTo>
                    <a:pt x="0" y="1098803"/>
                  </a:moveTo>
                  <a:lnTo>
                    <a:pt x="1014" y="1051143"/>
                  </a:lnTo>
                  <a:lnTo>
                    <a:pt x="4030" y="1004001"/>
                  </a:lnTo>
                  <a:lnTo>
                    <a:pt x="9006" y="957419"/>
                  </a:lnTo>
                  <a:lnTo>
                    <a:pt x="15902" y="911437"/>
                  </a:lnTo>
                  <a:lnTo>
                    <a:pt x="24675" y="866097"/>
                  </a:lnTo>
                  <a:lnTo>
                    <a:pt x="35285" y="821441"/>
                  </a:lnTo>
                  <a:lnTo>
                    <a:pt x="47691" y="777509"/>
                  </a:lnTo>
                  <a:lnTo>
                    <a:pt x="61851" y="734342"/>
                  </a:lnTo>
                  <a:lnTo>
                    <a:pt x="77724" y="691983"/>
                  </a:lnTo>
                  <a:lnTo>
                    <a:pt x="95269" y="650472"/>
                  </a:lnTo>
                  <a:lnTo>
                    <a:pt x="114445" y="609851"/>
                  </a:lnTo>
                  <a:lnTo>
                    <a:pt x="135210" y="570160"/>
                  </a:lnTo>
                  <a:lnTo>
                    <a:pt x="157523" y="531441"/>
                  </a:lnTo>
                  <a:lnTo>
                    <a:pt x="181344" y="493736"/>
                  </a:lnTo>
                  <a:lnTo>
                    <a:pt x="206630" y="457084"/>
                  </a:lnTo>
                  <a:lnTo>
                    <a:pt x="233341" y="421529"/>
                  </a:lnTo>
                  <a:lnTo>
                    <a:pt x="261436" y="387110"/>
                  </a:lnTo>
                  <a:lnTo>
                    <a:pt x="290873" y="353870"/>
                  </a:lnTo>
                  <a:lnTo>
                    <a:pt x="321611" y="321849"/>
                  </a:lnTo>
                  <a:lnTo>
                    <a:pt x="353609" y="291089"/>
                  </a:lnTo>
                  <a:lnTo>
                    <a:pt x="386826" y="261631"/>
                  </a:lnTo>
                  <a:lnTo>
                    <a:pt x="421220" y="233516"/>
                  </a:lnTo>
                  <a:lnTo>
                    <a:pt x="456750" y="206785"/>
                  </a:lnTo>
                  <a:lnTo>
                    <a:pt x="493376" y="181480"/>
                  </a:lnTo>
                  <a:lnTo>
                    <a:pt x="531055" y="157642"/>
                  </a:lnTo>
                  <a:lnTo>
                    <a:pt x="569747" y="135312"/>
                  </a:lnTo>
                  <a:lnTo>
                    <a:pt x="609410" y="114531"/>
                  </a:lnTo>
                  <a:lnTo>
                    <a:pt x="650004" y="95341"/>
                  </a:lnTo>
                  <a:lnTo>
                    <a:pt x="691487" y="77783"/>
                  </a:lnTo>
                  <a:lnTo>
                    <a:pt x="733817" y="61898"/>
                  </a:lnTo>
                  <a:lnTo>
                    <a:pt x="776955" y="47727"/>
                  </a:lnTo>
                  <a:lnTo>
                    <a:pt x="820858" y="35312"/>
                  </a:lnTo>
                  <a:lnTo>
                    <a:pt x="865485" y="24694"/>
                  </a:lnTo>
                  <a:lnTo>
                    <a:pt x="910795" y="15914"/>
                  </a:lnTo>
                  <a:lnTo>
                    <a:pt x="956747" y="9013"/>
                  </a:lnTo>
                  <a:lnTo>
                    <a:pt x="1003299" y="4033"/>
                  </a:lnTo>
                  <a:lnTo>
                    <a:pt x="1050411" y="1015"/>
                  </a:lnTo>
                  <a:lnTo>
                    <a:pt x="1098042" y="0"/>
                  </a:lnTo>
                  <a:lnTo>
                    <a:pt x="1145672" y="1015"/>
                  </a:lnTo>
                  <a:lnTo>
                    <a:pt x="1192784" y="4033"/>
                  </a:lnTo>
                  <a:lnTo>
                    <a:pt x="1239336" y="9013"/>
                  </a:lnTo>
                  <a:lnTo>
                    <a:pt x="1285288" y="15914"/>
                  </a:lnTo>
                  <a:lnTo>
                    <a:pt x="1330598" y="24694"/>
                  </a:lnTo>
                  <a:lnTo>
                    <a:pt x="1375225" y="35312"/>
                  </a:lnTo>
                  <a:lnTo>
                    <a:pt x="1419128" y="47727"/>
                  </a:lnTo>
                  <a:lnTo>
                    <a:pt x="1462266" y="61898"/>
                  </a:lnTo>
                  <a:lnTo>
                    <a:pt x="1504596" y="77783"/>
                  </a:lnTo>
                  <a:lnTo>
                    <a:pt x="1546079" y="95341"/>
                  </a:lnTo>
                  <a:lnTo>
                    <a:pt x="1586673" y="114531"/>
                  </a:lnTo>
                  <a:lnTo>
                    <a:pt x="1626336" y="135312"/>
                  </a:lnTo>
                  <a:lnTo>
                    <a:pt x="1665028" y="157642"/>
                  </a:lnTo>
                  <a:lnTo>
                    <a:pt x="1702707" y="181480"/>
                  </a:lnTo>
                  <a:lnTo>
                    <a:pt x="1739333" y="206785"/>
                  </a:lnTo>
                  <a:lnTo>
                    <a:pt x="1774863" y="233516"/>
                  </a:lnTo>
                  <a:lnTo>
                    <a:pt x="1809257" y="261631"/>
                  </a:lnTo>
                  <a:lnTo>
                    <a:pt x="1842474" y="291089"/>
                  </a:lnTo>
                  <a:lnTo>
                    <a:pt x="1874472" y="321849"/>
                  </a:lnTo>
                  <a:lnTo>
                    <a:pt x="1905210" y="353870"/>
                  </a:lnTo>
                  <a:lnTo>
                    <a:pt x="1934647" y="387110"/>
                  </a:lnTo>
                  <a:lnTo>
                    <a:pt x="1962742" y="421529"/>
                  </a:lnTo>
                  <a:lnTo>
                    <a:pt x="1989453" y="457084"/>
                  </a:lnTo>
                  <a:lnTo>
                    <a:pt x="2014739" y="493736"/>
                  </a:lnTo>
                  <a:lnTo>
                    <a:pt x="2038560" y="531441"/>
                  </a:lnTo>
                  <a:lnTo>
                    <a:pt x="2060873" y="570160"/>
                  </a:lnTo>
                  <a:lnTo>
                    <a:pt x="2081638" y="609851"/>
                  </a:lnTo>
                  <a:lnTo>
                    <a:pt x="2100814" y="650472"/>
                  </a:lnTo>
                  <a:lnTo>
                    <a:pt x="2118359" y="691983"/>
                  </a:lnTo>
                  <a:lnTo>
                    <a:pt x="2134232" y="734342"/>
                  </a:lnTo>
                  <a:lnTo>
                    <a:pt x="2148392" y="777509"/>
                  </a:lnTo>
                  <a:lnTo>
                    <a:pt x="2160798" y="821441"/>
                  </a:lnTo>
                  <a:lnTo>
                    <a:pt x="2171408" y="866097"/>
                  </a:lnTo>
                  <a:lnTo>
                    <a:pt x="2180181" y="911437"/>
                  </a:lnTo>
                  <a:lnTo>
                    <a:pt x="2187077" y="957419"/>
                  </a:lnTo>
                  <a:lnTo>
                    <a:pt x="2192053" y="1004001"/>
                  </a:lnTo>
                  <a:lnTo>
                    <a:pt x="2195069" y="1051143"/>
                  </a:lnTo>
                  <a:lnTo>
                    <a:pt x="2196083" y="1098803"/>
                  </a:lnTo>
                  <a:lnTo>
                    <a:pt x="2195069" y="1146464"/>
                  </a:lnTo>
                  <a:lnTo>
                    <a:pt x="2192053" y="1193606"/>
                  </a:lnTo>
                  <a:lnTo>
                    <a:pt x="2187077" y="1240188"/>
                  </a:lnTo>
                  <a:lnTo>
                    <a:pt x="2180181" y="1286170"/>
                  </a:lnTo>
                  <a:lnTo>
                    <a:pt x="2171408" y="1331510"/>
                  </a:lnTo>
                  <a:lnTo>
                    <a:pt x="2160798" y="1376166"/>
                  </a:lnTo>
                  <a:lnTo>
                    <a:pt x="2148392" y="1420098"/>
                  </a:lnTo>
                  <a:lnTo>
                    <a:pt x="2134232" y="1463265"/>
                  </a:lnTo>
                  <a:lnTo>
                    <a:pt x="2118359" y="1505624"/>
                  </a:lnTo>
                  <a:lnTo>
                    <a:pt x="2100814" y="1547135"/>
                  </a:lnTo>
                  <a:lnTo>
                    <a:pt x="2081638" y="1587756"/>
                  </a:lnTo>
                  <a:lnTo>
                    <a:pt x="2060873" y="1627447"/>
                  </a:lnTo>
                  <a:lnTo>
                    <a:pt x="2038560" y="1666166"/>
                  </a:lnTo>
                  <a:lnTo>
                    <a:pt x="2014739" y="1703871"/>
                  </a:lnTo>
                  <a:lnTo>
                    <a:pt x="1989453" y="1740523"/>
                  </a:lnTo>
                  <a:lnTo>
                    <a:pt x="1962742" y="1776078"/>
                  </a:lnTo>
                  <a:lnTo>
                    <a:pt x="1934647" y="1810497"/>
                  </a:lnTo>
                  <a:lnTo>
                    <a:pt x="1905210" y="1843737"/>
                  </a:lnTo>
                  <a:lnTo>
                    <a:pt x="1874472" y="1875758"/>
                  </a:lnTo>
                  <a:lnTo>
                    <a:pt x="1842474" y="1906518"/>
                  </a:lnTo>
                  <a:lnTo>
                    <a:pt x="1809257" y="1935976"/>
                  </a:lnTo>
                  <a:lnTo>
                    <a:pt x="1774863" y="1964091"/>
                  </a:lnTo>
                  <a:lnTo>
                    <a:pt x="1739333" y="1990822"/>
                  </a:lnTo>
                  <a:lnTo>
                    <a:pt x="1702707" y="2016127"/>
                  </a:lnTo>
                  <a:lnTo>
                    <a:pt x="1665028" y="2039965"/>
                  </a:lnTo>
                  <a:lnTo>
                    <a:pt x="1626336" y="2062295"/>
                  </a:lnTo>
                  <a:lnTo>
                    <a:pt x="1586673" y="2083076"/>
                  </a:lnTo>
                  <a:lnTo>
                    <a:pt x="1546079" y="2102266"/>
                  </a:lnTo>
                  <a:lnTo>
                    <a:pt x="1504596" y="2119824"/>
                  </a:lnTo>
                  <a:lnTo>
                    <a:pt x="1462266" y="2135709"/>
                  </a:lnTo>
                  <a:lnTo>
                    <a:pt x="1419128" y="2149880"/>
                  </a:lnTo>
                  <a:lnTo>
                    <a:pt x="1375225" y="2162295"/>
                  </a:lnTo>
                  <a:lnTo>
                    <a:pt x="1330598" y="2172913"/>
                  </a:lnTo>
                  <a:lnTo>
                    <a:pt x="1285288" y="2181693"/>
                  </a:lnTo>
                  <a:lnTo>
                    <a:pt x="1239336" y="2188594"/>
                  </a:lnTo>
                  <a:lnTo>
                    <a:pt x="1192784" y="2193574"/>
                  </a:lnTo>
                  <a:lnTo>
                    <a:pt x="1145672" y="2196592"/>
                  </a:lnTo>
                  <a:lnTo>
                    <a:pt x="1098042" y="2197608"/>
                  </a:lnTo>
                  <a:lnTo>
                    <a:pt x="1050411" y="2196592"/>
                  </a:lnTo>
                  <a:lnTo>
                    <a:pt x="1003299" y="2193574"/>
                  </a:lnTo>
                  <a:lnTo>
                    <a:pt x="956747" y="2188594"/>
                  </a:lnTo>
                  <a:lnTo>
                    <a:pt x="910795" y="2181693"/>
                  </a:lnTo>
                  <a:lnTo>
                    <a:pt x="865485" y="2172913"/>
                  </a:lnTo>
                  <a:lnTo>
                    <a:pt x="820858" y="2162295"/>
                  </a:lnTo>
                  <a:lnTo>
                    <a:pt x="776955" y="2149880"/>
                  </a:lnTo>
                  <a:lnTo>
                    <a:pt x="733817" y="2135709"/>
                  </a:lnTo>
                  <a:lnTo>
                    <a:pt x="691487" y="2119824"/>
                  </a:lnTo>
                  <a:lnTo>
                    <a:pt x="650004" y="2102266"/>
                  </a:lnTo>
                  <a:lnTo>
                    <a:pt x="609410" y="2083076"/>
                  </a:lnTo>
                  <a:lnTo>
                    <a:pt x="569747" y="2062295"/>
                  </a:lnTo>
                  <a:lnTo>
                    <a:pt x="531055" y="2039965"/>
                  </a:lnTo>
                  <a:lnTo>
                    <a:pt x="493376" y="2016127"/>
                  </a:lnTo>
                  <a:lnTo>
                    <a:pt x="456750" y="1990822"/>
                  </a:lnTo>
                  <a:lnTo>
                    <a:pt x="421220" y="1964091"/>
                  </a:lnTo>
                  <a:lnTo>
                    <a:pt x="386826" y="1935976"/>
                  </a:lnTo>
                  <a:lnTo>
                    <a:pt x="353609" y="1906518"/>
                  </a:lnTo>
                  <a:lnTo>
                    <a:pt x="321611" y="1875758"/>
                  </a:lnTo>
                  <a:lnTo>
                    <a:pt x="290873" y="1843737"/>
                  </a:lnTo>
                  <a:lnTo>
                    <a:pt x="261436" y="1810497"/>
                  </a:lnTo>
                  <a:lnTo>
                    <a:pt x="233341" y="1776078"/>
                  </a:lnTo>
                  <a:lnTo>
                    <a:pt x="206630" y="1740523"/>
                  </a:lnTo>
                  <a:lnTo>
                    <a:pt x="181344" y="1703871"/>
                  </a:lnTo>
                  <a:lnTo>
                    <a:pt x="157523" y="1666166"/>
                  </a:lnTo>
                  <a:lnTo>
                    <a:pt x="135210" y="1627447"/>
                  </a:lnTo>
                  <a:lnTo>
                    <a:pt x="114445" y="1587756"/>
                  </a:lnTo>
                  <a:lnTo>
                    <a:pt x="95269" y="1547135"/>
                  </a:lnTo>
                  <a:lnTo>
                    <a:pt x="77724" y="1505624"/>
                  </a:lnTo>
                  <a:lnTo>
                    <a:pt x="61851" y="1463265"/>
                  </a:lnTo>
                  <a:lnTo>
                    <a:pt x="47691" y="1420098"/>
                  </a:lnTo>
                  <a:lnTo>
                    <a:pt x="35285" y="1376166"/>
                  </a:lnTo>
                  <a:lnTo>
                    <a:pt x="24675" y="1331510"/>
                  </a:lnTo>
                  <a:lnTo>
                    <a:pt x="15902" y="1286170"/>
                  </a:lnTo>
                  <a:lnTo>
                    <a:pt x="9006" y="1240188"/>
                  </a:lnTo>
                  <a:lnTo>
                    <a:pt x="4030" y="1193606"/>
                  </a:lnTo>
                  <a:lnTo>
                    <a:pt x="1014" y="1146464"/>
                  </a:lnTo>
                  <a:lnTo>
                    <a:pt x="0" y="109880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73147" y="3920788"/>
              <a:ext cx="1575435" cy="1432560"/>
            </a:xfrm>
            <a:custGeom>
              <a:avLst/>
              <a:gdLst/>
              <a:ahLst/>
              <a:cxnLst/>
              <a:rect l="l" t="t" r="r" b="b"/>
              <a:pathLst>
                <a:path w="1575434" h="1432560">
                  <a:moveTo>
                    <a:pt x="1182039" y="950296"/>
                  </a:moveTo>
                  <a:lnTo>
                    <a:pt x="961823" y="950296"/>
                  </a:lnTo>
                  <a:lnTo>
                    <a:pt x="982016" y="968330"/>
                  </a:lnTo>
                  <a:lnTo>
                    <a:pt x="971856" y="979125"/>
                  </a:lnTo>
                  <a:lnTo>
                    <a:pt x="985572" y="991317"/>
                  </a:lnTo>
                  <a:lnTo>
                    <a:pt x="982590" y="998399"/>
                  </a:lnTo>
                  <a:lnTo>
                    <a:pt x="982572" y="1005684"/>
                  </a:lnTo>
                  <a:lnTo>
                    <a:pt x="1434898" y="1416767"/>
                  </a:lnTo>
                  <a:lnTo>
                    <a:pt x="1478920" y="1432562"/>
                  </a:lnTo>
                  <a:lnTo>
                    <a:pt x="1501460" y="1427250"/>
                  </a:lnTo>
                  <a:lnTo>
                    <a:pt x="1520750" y="1413211"/>
                  </a:lnTo>
                  <a:lnTo>
                    <a:pt x="1560501" y="1368507"/>
                  </a:lnTo>
                  <a:lnTo>
                    <a:pt x="1572251" y="1348014"/>
                  </a:lnTo>
                  <a:lnTo>
                    <a:pt x="1575154" y="1325152"/>
                  </a:lnTo>
                  <a:lnTo>
                    <a:pt x="1569270" y="1302695"/>
                  </a:lnTo>
                  <a:lnTo>
                    <a:pt x="1554659" y="1283417"/>
                  </a:lnTo>
                  <a:lnTo>
                    <a:pt x="1182039" y="950296"/>
                  </a:lnTo>
                  <a:close/>
                </a:path>
                <a:path w="1575434" h="1432560">
                  <a:moveTo>
                    <a:pt x="551505" y="0"/>
                  </a:moveTo>
                  <a:lnTo>
                    <a:pt x="506306" y="2501"/>
                  </a:lnTo>
                  <a:lnTo>
                    <a:pt x="461429" y="8627"/>
                  </a:lnTo>
                  <a:lnTo>
                    <a:pt x="417109" y="18366"/>
                  </a:lnTo>
                  <a:lnTo>
                    <a:pt x="373585" y="31706"/>
                  </a:lnTo>
                  <a:lnTo>
                    <a:pt x="331094" y="48633"/>
                  </a:lnTo>
                  <a:lnTo>
                    <a:pt x="289871" y="69135"/>
                  </a:lnTo>
                  <a:lnTo>
                    <a:pt x="250156" y="93200"/>
                  </a:lnTo>
                  <a:lnTo>
                    <a:pt x="212184" y="120815"/>
                  </a:lnTo>
                  <a:lnTo>
                    <a:pt x="176193" y="151967"/>
                  </a:lnTo>
                  <a:lnTo>
                    <a:pt x="142419" y="186645"/>
                  </a:lnTo>
                  <a:lnTo>
                    <a:pt x="111733" y="223951"/>
                  </a:lnTo>
                  <a:lnTo>
                    <a:pt x="84796" y="263083"/>
                  </a:lnTo>
                  <a:lnTo>
                    <a:pt x="61594" y="303800"/>
                  </a:lnTo>
                  <a:lnTo>
                    <a:pt x="42112" y="345867"/>
                  </a:lnTo>
                  <a:lnTo>
                    <a:pt x="26336" y="389044"/>
                  </a:lnTo>
                  <a:lnTo>
                    <a:pt x="14251" y="433094"/>
                  </a:lnTo>
                  <a:lnTo>
                    <a:pt x="5843" y="477780"/>
                  </a:lnTo>
                  <a:lnTo>
                    <a:pt x="1097" y="522862"/>
                  </a:lnTo>
                  <a:lnTo>
                    <a:pt x="0" y="568105"/>
                  </a:lnTo>
                  <a:lnTo>
                    <a:pt x="2536" y="613268"/>
                  </a:lnTo>
                  <a:lnTo>
                    <a:pt x="8691" y="658116"/>
                  </a:lnTo>
                  <a:lnTo>
                    <a:pt x="18451" y="702409"/>
                  </a:lnTo>
                  <a:lnTo>
                    <a:pt x="31801" y="745910"/>
                  </a:lnTo>
                  <a:lnTo>
                    <a:pt x="48727" y="788381"/>
                  </a:lnTo>
                  <a:lnTo>
                    <a:pt x="69214" y="829585"/>
                  </a:lnTo>
                  <a:lnTo>
                    <a:pt x="93248" y="869283"/>
                  </a:lnTo>
                  <a:lnTo>
                    <a:pt x="120815" y="907238"/>
                  </a:lnTo>
                  <a:lnTo>
                    <a:pt x="151900" y="943211"/>
                  </a:lnTo>
                  <a:lnTo>
                    <a:pt x="186488" y="976966"/>
                  </a:lnTo>
                  <a:lnTo>
                    <a:pt x="222956" y="1006945"/>
                  </a:lnTo>
                  <a:lnTo>
                    <a:pt x="261147" y="1033366"/>
                  </a:lnTo>
                  <a:lnTo>
                    <a:pt x="300841" y="1056241"/>
                  </a:lnTo>
                  <a:lnTo>
                    <a:pt x="341821" y="1075582"/>
                  </a:lnTo>
                  <a:lnTo>
                    <a:pt x="383867" y="1091403"/>
                  </a:lnTo>
                  <a:lnTo>
                    <a:pt x="426760" y="1103715"/>
                  </a:lnTo>
                  <a:lnTo>
                    <a:pt x="470281" y="1112532"/>
                  </a:lnTo>
                  <a:lnTo>
                    <a:pt x="514211" y="1117866"/>
                  </a:lnTo>
                  <a:lnTo>
                    <a:pt x="558332" y="1119730"/>
                  </a:lnTo>
                  <a:lnTo>
                    <a:pt x="602423" y="1118136"/>
                  </a:lnTo>
                  <a:lnTo>
                    <a:pt x="646267" y="1113098"/>
                  </a:lnTo>
                  <a:lnTo>
                    <a:pt x="689644" y="1104627"/>
                  </a:lnTo>
                  <a:lnTo>
                    <a:pt x="732336" y="1092737"/>
                  </a:lnTo>
                  <a:lnTo>
                    <a:pt x="774123" y="1077440"/>
                  </a:lnTo>
                  <a:lnTo>
                    <a:pt x="814786" y="1058749"/>
                  </a:lnTo>
                  <a:lnTo>
                    <a:pt x="854106" y="1036676"/>
                  </a:lnTo>
                  <a:lnTo>
                    <a:pt x="874373" y="1023021"/>
                  </a:lnTo>
                  <a:lnTo>
                    <a:pt x="541173" y="1023021"/>
                  </a:lnTo>
                  <a:lnTo>
                    <a:pt x="496772" y="1019122"/>
                  </a:lnTo>
                  <a:lnTo>
                    <a:pt x="452790" y="1010957"/>
                  </a:lnTo>
                  <a:lnTo>
                    <a:pt x="409554" y="998510"/>
                  </a:lnTo>
                  <a:lnTo>
                    <a:pt x="367391" y="981766"/>
                  </a:lnTo>
                  <a:lnTo>
                    <a:pt x="326631" y="960709"/>
                  </a:lnTo>
                  <a:lnTo>
                    <a:pt x="287599" y="935323"/>
                  </a:lnTo>
                  <a:lnTo>
                    <a:pt x="250623" y="905592"/>
                  </a:lnTo>
                  <a:lnTo>
                    <a:pt x="216968" y="872167"/>
                  </a:lnTo>
                  <a:lnTo>
                    <a:pt x="187404" y="836216"/>
                  </a:lnTo>
                  <a:lnTo>
                    <a:pt x="161953" y="798064"/>
                  </a:lnTo>
                  <a:lnTo>
                    <a:pt x="140635" y="758040"/>
                  </a:lnTo>
                  <a:lnTo>
                    <a:pt x="123470" y="716469"/>
                  </a:lnTo>
                  <a:lnTo>
                    <a:pt x="110478" y="673681"/>
                  </a:lnTo>
                  <a:lnTo>
                    <a:pt x="101680" y="630001"/>
                  </a:lnTo>
                  <a:lnTo>
                    <a:pt x="97096" y="585758"/>
                  </a:lnTo>
                  <a:lnTo>
                    <a:pt x="96746" y="541278"/>
                  </a:lnTo>
                  <a:lnTo>
                    <a:pt x="100650" y="496889"/>
                  </a:lnTo>
                  <a:lnTo>
                    <a:pt x="108829" y="452917"/>
                  </a:lnTo>
                  <a:lnTo>
                    <a:pt x="121303" y="409690"/>
                  </a:lnTo>
                  <a:lnTo>
                    <a:pt x="138093" y="367536"/>
                  </a:lnTo>
                  <a:lnTo>
                    <a:pt x="159218" y="326782"/>
                  </a:lnTo>
                  <a:lnTo>
                    <a:pt x="184698" y="287754"/>
                  </a:lnTo>
                  <a:lnTo>
                    <a:pt x="214555" y="250780"/>
                  </a:lnTo>
                  <a:lnTo>
                    <a:pt x="247981" y="217021"/>
                  </a:lnTo>
                  <a:lnTo>
                    <a:pt x="283937" y="187382"/>
                  </a:lnTo>
                  <a:lnTo>
                    <a:pt x="322095" y="161881"/>
                  </a:lnTo>
                  <a:lnTo>
                    <a:pt x="362127" y="140532"/>
                  </a:lnTo>
                  <a:lnTo>
                    <a:pt x="403707" y="123352"/>
                  </a:lnTo>
                  <a:lnTo>
                    <a:pt x="446506" y="110356"/>
                  </a:lnTo>
                  <a:lnTo>
                    <a:pt x="490197" y="101561"/>
                  </a:lnTo>
                  <a:lnTo>
                    <a:pt x="534452" y="96983"/>
                  </a:lnTo>
                  <a:lnTo>
                    <a:pt x="873831" y="96637"/>
                  </a:lnTo>
                  <a:lnTo>
                    <a:pt x="856975" y="85057"/>
                  </a:lnTo>
                  <a:lnTo>
                    <a:pt x="816166" y="61829"/>
                  </a:lnTo>
                  <a:lnTo>
                    <a:pt x="774019" y="42314"/>
                  </a:lnTo>
                  <a:lnTo>
                    <a:pt x="730770" y="26500"/>
                  </a:lnTo>
                  <a:lnTo>
                    <a:pt x="686658" y="14374"/>
                  </a:lnTo>
                  <a:lnTo>
                    <a:pt x="641918" y="5924"/>
                  </a:lnTo>
                  <a:lnTo>
                    <a:pt x="596788" y="1136"/>
                  </a:lnTo>
                  <a:lnTo>
                    <a:pt x="551505" y="0"/>
                  </a:lnTo>
                  <a:close/>
                </a:path>
                <a:path w="1575434" h="1432560">
                  <a:moveTo>
                    <a:pt x="873831" y="96637"/>
                  </a:moveTo>
                  <a:lnTo>
                    <a:pt x="578944" y="96637"/>
                  </a:lnTo>
                  <a:lnTo>
                    <a:pt x="623345" y="100540"/>
                  </a:lnTo>
                  <a:lnTo>
                    <a:pt x="667328" y="108708"/>
                  </a:lnTo>
                  <a:lnTo>
                    <a:pt x="710564" y="121156"/>
                  </a:lnTo>
                  <a:lnTo>
                    <a:pt x="752726" y="137901"/>
                  </a:lnTo>
                  <a:lnTo>
                    <a:pt x="793487" y="158959"/>
                  </a:lnTo>
                  <a:lnTo>
                    <a:pt x="832519" y="184346"/>
                  </a:lnTo>
                  <a:lnTo>
                    <a:pt x="869494" y="214077"/>
                  </a:lnTo>
                  <a:lnTo>
                    <a:pt x="903150" y="247480"/>
                  </a:lnTo>
                  <a:lnTo>
                    <a:pt x="932713" y="283416"/>
                  </a:lnTo>
                  <a:lnTo>
                    <a:pt x="958164" y="321556"/>
                  </a:lnTo>
                  <a:lnTo>
                    <a:pt x="979482" y="361573"/>
                  </a:lnTo>
                  <a:lnTo>
                    <a:pt x="996647" y="403139"/>
                  </a:lnTo>
                  <a:lnTo>
                    <a:pt x="1009639" y="445925"/>
                  </a:lnTo>
                  <a:lnTo>
                    <a:pt x="1018437" y="489604"/>
                  </a:lnTo>
                  <a:lnTo>
                    <a:pt x="1023021" y="533847"/>
                  </a:lnTo>
                  <a:lnTo>
                    <a:pt x="1023371" y="578327"/>
                  </a:lnTo>
                  <a:lnTo>
                    <a:pt x="1019467" y="622715"/>
                  </a:lnTo>
                  <a:lnTo>
                    <a:pt x="1011288" y="666685"/>
                  </a:lnTo>
                  <a:lnTo>
                    <a:pt x="998814" y="709907"/>
                  </a:lnTo>
                  <a:lnTo>
                    <a:pt x="982025" y="752053"/>
                  </a:lnTo>
                  <a:lnTo>
                    <a:pt x="960900" y="792797"/>
                  </a:lnTo>
                  <a:lnTo>
                    <a:pt x="935419" y="831809"/>
                  </a:lnTo>
                  <a:lnTo>
                    <a:pt x="905562" y="868762"/>
                  </a:lnTo>
                  <a:lnTo>
                    <a:pt x="872136" y="902543"/>
                  </a:lnTo>
                  <a:lnTo>
                    <a:pt x="836181" y="932201"/>
                  </a:lnTo>
                  <a:lnTo>
                    <a:pt x="798023" y="957720"/>
                  </a:lnTo>
                  <a:lnTo>
                    <a:pt x="757889" y="979125"/>
                  </a:lnTo>
                  <a:lnTo>
                    <a:pt x="716411" y="996276"/>
                  </a:lnTo>
                  <a:lnTo>
                    <a:pt x="673611" y="1009281"/>
                  </a:lnTo>
                  <a:lnTo>
                    <a:pt x="629920" y="1018085"/>
                  </a:lnTo>
                  <a:lnTo>
                    <a:pt x="585665" y="1022670"/>
                  </a:lnTo>
                  <a:lnTo>
                    <a:pt x="541173" y="1023021"/>
                  </a:lnTo>
                  <a:lnTo>
                    <a:pt x="874373" y="1023021"/>
                  </a:lnTo>
                  <a:lnTo>
                    <a:pt x="891866" y="1011235"/>
                  </a:lnTo>
                  <a:lnTo>
                    <a:pt x="927844" y="982437"/>
                  </a:lnTo>
                  <a:lnTo>
                    <a:pt x="961823" y="950296"/>
                  </a:lnTo>
                  <a:lnTo>
                    <a:pt x="1182039" y="950296"/>
                  </a:lnTo>
                  <a:lnTo>
                    <a:pt x="1112572" y="888193"/>
                  </a:lnTo>
                  <a:lnTo>
                    <a:pt x="1106686" y="883875"/>
                  </a:lnTo>
                  <a:lnTo>
                    <a:pt x="1081584" y="883875"/>
                  </a:lnTo>
                  <a:lnTo>
                    <a:pt x="1080013" y="882478"/>
                  </a:lnTo>
                  <a:lnTo>
                    <a:pt x="1058470" y="882478"/>
                  </a:lnTo>
                  <a:lnTo>
                    <a:pt x="1033197" y="860126"/>
                  </a:lnTo>
                  <a:lnTo>
                    <a:pt x="1056779" y="819284"/>
                  </a:lnTo>
                  <a:lnTo>
                    <a:pt x="1076615" y="777065"/>
                  </a:lnTo>
                  <a:lnTo>
                    <a:pt x="1092717" y="733711"/>
                  </a:lnTo>
                  <a:lnTo>
                    <a:pt x="1105099" y="689461"/>
                  </a:lnTo>
                  <a:lnTo>
                    <a:pt x="1113775" y="644559"/>
                  </a:lnTo>
                  <a:lnTo>
                    <a:pt x="1118758" y="599245"/>
                  </a:lnTo>
                  <a:lnTo>
                    <a:pt x="1120060" y="553762"/>
                  </a:lnTo>
                  <a:lnTo>
                    <a:pt x="1117697" y="508349"/>
                  </a:lnTo>
                  <a:lnTo>
                    <a:pt x="1111680" y="463250"/>
                  </a:lnTo>
                  <a:lnTo>
                    <a:pt x="1102023" y="418705"/>
                  </a:lnTo>
                  <a:lnTo>
                    <a:pt x="1088739" y="374957"/>
                  </a:lnTo>
                  <a:lnTo>
                    <a:pt x="1071843" y="332245"/>
                  </a:lnTo>
                  <a:lnTo>
                    <a:pt x="1051346" y="290813"/>
                  </a:lnTo>
                  <a:lnTo>
                    <a:pt x="1027176" y="250780"/>
                  </a:lnTo>
                  <a:lnTo>
                    <a:pt x="999608" y="212751"/>
                  </a:lnTo>
                  <a:lnTo>
                    <a:pt x="968392" y="176604"/>
                  </a:lnTo>
                  <a:lnTo>
                    <a:pt x="933629" y="142703"/>
                  </a:lnTo>
                  <a:lnTo>
                    <a:pt x="896208" y="112011"/>
                  </a:lnTo>
                  <a:lnTo>
                    <a:pt x="873831" y="96637"/>
                  </a:lnTo>
                  <a:close/>
                </a:path>
                <a:path w="1575434" h="1432560">
                  <a:moveTo>
                    <a:pt x="1095935" y="879319"/>
                  </a:moveTo>
                  <a:lnTo>
                    <a:pt x="1088605" y="880210"/>
                  </a:lnTo>
                  <a:lnTo>
                    <a:pt x="1081584" y="883875"/>
                  </a:lnTo>
                  <a:lnTo>
                    <a:pt x="1106686" y="883875"/>
                  </a:lnTo>
                  <a:lnTo>
                    <a:pt x="1103837" y="881785"/>
                  </a:lnTo>
                  <a:lnTo>
                    <a:pt x="1095935" y="879319"/>
                  </a:lnTo>
                  <a:close/>
                </a:path>
                <a:path w="1575434" h="1432560">
                  <a:moveTo>
                    <a:pt x="1067868" y="871683"/>
                  </a:moveTo>
                  <a:lnTo>
                    <a:pt x="1058470" y="882478"/>
                  </a:lnTo>
                  <a:lnTo>
                    <a:pt x="1080013" y="882478"/>
                  </a:lnTo>
                  <a:lnTo>
                    <a:pt x="1067868" y="871683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79067" y="4151375"/>
              <a:ext cx="673607" cy="67360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1119" y="6022847"/>
            <a:ext cx="2241804" cy="224180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5963" y="346963"/>
            <a:ext cx="5173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E2E</a:t>
            </a:r>
            <a:r>
              <a:rPr spc="-95" dirty="0"/>
              <a:t> </a:t>
            </a:r>
            <a:r>
              <a:rPr spc="-295" dirty="0"/>
              <a:t>T</a:t>
            </a:r>
            <a:r>
              <a:rPr spc="55" dirty="0"/>
              <a:t>estin</a:t>
            </a:r>
            <a:r>
              <a:rPr spc="75" dirty="0"/>
              <a:t>g</a:t>
            </a:r>
            <a:r>
              <a:rPr spc="-110" dirty="0"/>
              <a:t> </a:t>
            </a:r>
            <a:r>
              <a:rPr spc="85" dirty="0"/>
              <a:t>wit</a:t>
            </a:r>
            <a:r>
              <a:rPr spc="110" dirty="0"/>
              <a:t>h</a:t>
            </a:r>
            <a:r>
              <a:rPr spc="-110" dirty="0"/>
              <a:t> </a:t>
            </a:r>
            <a:r>
              <a:rPr spc="70" dirty="0"/>
              <a:t>Angular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0220" y="1043515"/>
            <a:ext cx="5114544" cy="359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25979" y="1183386"/>
            <a:ext cx="109340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0660" marR="5080" indent="-2728595">
              <a:lnSpc>
                <a:spcPct val="150000"/>
              </a:lnSpc>
              <a:spcBef>
                <a:spcPts val="100"/>
              </a:spcBef>
            </a:pPr>
            <a:r>
              <a:rPr sz="24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E2E</a:t>
            </a:r>
            <a:r>
              <a:rPr sz="24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tests,</a:t>
            </a:r>
            <a:r>
              <a:rPr sz="24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need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fit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together</a:t>
            </a:r>
            <a:r>
              <a:rPr sz="24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set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components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check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whether </a:t>
            </a:r>
            <a:r>
              <a:rPr sz="2400" spc="-7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overall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process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works</a:t>
            </a:r>
            <a:r>
              <a:rPr sz="24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expected.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148" y="5487161"/>
            <a:ext cx="1435226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5560" marR="5080" indent="-2563495">
              <a:lnSpc>
                <a:spcPct val="150000"/>
              </a:lnSpc>
              <a:spcBef>
                <a:spcPts val="100"/>
              </a:spcBef>
            </a:pPr>
            <a:r>
              <a:rPr sz="24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need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ensure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when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user</a:t>
            </a:r>
            <a:r>
              <a:rPr sz="24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enters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something</a:t>
            </a:r>
            <a:r>
              <a:rPr sz="24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into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text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field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clicks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button,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it’s </a:t>
            </a:r>
            <a:r>
              <a:rPr sz="2400" spc="-7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added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localStorage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appears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list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below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text</a:t>
            </a:r>
            <a:r>
              <a:rPr sz="24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field.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4811" y="2613781"/>
            <a:ext cx="3597774" cy="26273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3668" y="6911340"/>
            <a:ext cx="3954494" cy="17297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734" y="346963"/>
            <a:ext cx="3489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Using</a:t>
            </a:r>
            <a:r>
              <a:rPr spc="-165" dirty="0"/>
              <a:t> </a:t>
            </a:r>
            <a:r>
              <a:rPr spc="65" dirty="0"/>
              <a:t>Protractor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7647" y="882396"/>
            <a:ext cx="3599688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37753" y="3464052"/>
            <a:ext cx="5861685" cy="4939665"/>
            <a:chOff x="1837753" y="3464052"/>
            <a:chExt cx="5861685" cy="4939665"/>
          </a:xfrm>
        </p:grpSpPr>
        <p:sp>
          <p:nvSpPr>
            <p:cNvPr id="5" name="object 5"/>
            <p:cNvSpPr/>
            <p:nvPr/>
          </p:nvSpPr>
          <p:spPr>
            <a:xfrm>
              <a:off x="1842516" y="5867400"/>
              <a:ext cx="5852160" cy="2531745"/>
            </a:xfrm>
            <a:custGeom>
              <a:avLst/>
              <a:gdLst/>
              <a:ahLst/>
              <a:cxnLst/>
              <a:rect l="l" t="t" r="r" b="b"/>
              <a:pathLst>
                <a:path w="5852159" h="2531745">
                  <a:moveTo>
                    <a:pt x="5852159" y="0"/>
                  </a:moveTo>
                  <a:lnTo>
                    <a:pt x="0" y="0"/>
                  </a:lnTo>
                  <a:lnTo>
                    <a:pt x="19811" y="34670"/>
                  </a:lnTo>
                  <a:lnTo>
                    <a:pt x="1464309" y="2531364"/>
                  </a:lnTo>
                  <a:lnTo>
                    <a:pt x="4389501" y="2531364"/>
                  </a:lnTo>
                  <a:lnTo>
                    <a:pt x="585215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2516" y="5867400"/>
              <a:ext cx="5852160" cy="2531745"/>
            </a:xfrm>
            <a:custGeom>
              <a:avLst/>
              <a:gdLst/>
              <a:ahLst/>
              <a:cxnLst/>
              <a:rect l="l" t="t" r="r" b="b"/>
              <a:pathLst>
                <a:path w="5852159" h="2531745">
                  <a:moveTo>
                    <a:pt x="0" y="0"/>
                  </a:moveTo>
                  <a:lnTo>
                    <a:pt x="19811" y="34670"/>
                  </a:lnTo>
                  <a:lnTo>
                    <a:pt x="1464309" y="2531364"/>
                  </a:lnTo>
                  <a:lnTo>
                    <a:pt x="4389501" y="2531364"/>
                  </a:lnTo>
                  <a:lnTo>
                    <a:pt x="585215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93976" y="3541776"/>
              <a:ext cx="5339080" cy="4630420"/>
            </a:xfrm>
            <a:custGeom>
              <a:avLst/>
              <a:gdLst/>
              <a:ahLst/>
              <a:cxnLst/>
              <a:rect l="l" t="t" r="r" b="b"/>
              <a:pathLst>
                <a:path w="5339080" h="4630420">
                  <a:moveTo>
                    <a:pt x="4004818" y="0"/>
                  </a:moveTo>
                  <a:lnTo>
                    <a:pt x="1333753" y="0"/>
                  </a:lnTo>
                  <a:lnTo>
                    <a:pt x="1333753" y="4952"/>
                  </a:lnTo>
                  <a:lnTo>
                    <a:pt x="0" y="2317496"/>
                  </a:lnTo>
                  <a:lnTo>
                    <a:pt x="3301" y="2320798"/>
                  </a:lnTo>
                  <a:lnTo>
                    <a:pt x="1333753" y="4629912"/>
                  </a:lnTo>
                  <a:lnTo>
                    <a:pt x="4004818" y="4629912"/>
                  </a:lnTo>
                  <a:lnTo>
                    <a:pt x="4009771" y="4626610"/>
                  </a:lnTo>
                  <a:lnTo>
                    <a:pt x="4019286" y="4610074"/>
                  </a:lnTo>
                  <a:lnTo>
                    <a:pt x="1345438" y="4610074"/>
                  </a:lnTo>
                  <a:lnTo>
                    <a:pt x="19812" y="2317496"/>
                  </a:lnTo>
                  <a:lnTo>
                    <a:pt x="1345438" y="19812"/>
                  </a:lnTo>
                  <a:lnTo>
                    <a:pt x="4016261" y="19812"/>
                  </a:lnTo>
                  <a:lnTo>
                    <a:pt x="4004818" y="0"/>
                  </a:lnTo>
                  <a:close/>
                </a:path>
                <a:path w="5339080" h="4630420">
                  <a:moveTo>
                    <a:pt x="4016261" y="19812"/>
                  </a:moveTo>
                  <a:lnTo>
                    <a:pt x="3998087" y="19812"/>
                  </a:lnTo>
                  <a:lnTo>
                    <a:pt x="5320410" y="2317496"/>
                  </a:lnTo>
                  <a:lnTo>
                    <a:pt x="3998087" y="4610074"/>
                  </a:lnTo>
                  <a:lnTo>
                    <a:pt x="4019286" y="4610074"/>
                  </a:lnTo>
                  <a:lnTo>
                    <a:pt x="5338572" y="2317496"/>
                  </a:lnTo>
                  <a:lnTo>
                    <a:pt x="5338572" y="2309114"/>
                  </a:lnTo>
                  <a:lnTo>
                    <a:pt x="4016261" y="198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1963" y="5774436"/>
              <a:ext cx="167639" cy="1676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9112" y="5774436"/>
              <a:ext cx="163068" cy="1676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6083" y="3473196"/>
              <a:ext cx="166115" cy="167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5180" y="3464052"/>
              <a:ext cx="164592" cy="1691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6083" y="8097011"/>
              <a:ext cx="166115" cy="1691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5180" y="8093964"/>
              <a:ext cx="164592" cy="16459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06648" y="3904615"/>
            <a:ext cx="37109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200" spc="5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22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22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act</a:t>
            </a:r>
            <a:r>
              <a:rPr sz="22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2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-1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333333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Nod</a:t>
            </a:r>
            <a:r>
              <a:rPr sz="22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00" spc="-100" dirty="0">
                <a:solidFill>
                  <a:srgbClr val="333333"/>
                </a:solidFill>
                <a:latin typeface="Lucida Sans Unicode"/>
                <a:cs typeface="Lucida Sans Unicode"/>
              </a:rPr>
              <a:t>.js  </a:t>
            </a:r>
            <a:r>
              <a:rPr sz="22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p</a:t>
            </a:r>
            <a:r>
              <a:rPr sz="2200" spc="-7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og</a:t>
            </a:r>
            <a:r>
              <a:rPr sz="2200" spc="-9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m</a:t>
            </a:r>
            <a:r>
              <a:rPr sz="2200" spc="-1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an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2200" spc="-1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run</a:t>
            </a:r>
            <a:r>
              <a:rPr sz="22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2200" spc="-11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en</a:t>
            </a:r>
            <a:r>
              <a:rPr sz="2200" spc="-10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2200" spc="-570" dirty="0">
                <a:solidFill>
                  <a:srgbClr val="333333"/>
                </a:solidFill>
                <a:latin typeface="Lucida Sans Unicode"/>
                <a:cs typeface="Lucida Sans Unicode"/>
              </a:rPr>
              <a:t>-</a:t>
            </a:r>
            <a:r>
              <a:rPr sz="22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200" spc="-400" dirty="0">
                <a:solidFill>
                  <a:srgbClr val="333333"/>
                </a:solidFill>
                <a:latin typeface="Lucida Sans Unicode"/>
                <a:cs typeface="Lucida Sans Unicode"/>
              </a:rPr>
              <a:t>-  </a:t>
            </a: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en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d</a:t>
            </a:r>
            <a:r>
              <a:rPr sz="2200" spc="-114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00" spc="-70" dirty="0">
                <a:solidFill>
                  <a:srgbClr val="333333"/>
                </a:solidFill>
                <a:latin typeface="Lucida Sans Unicode"/>
                <a:cs typeface="Lucida Sans Unicode"/>
              </a:rPr>
              <a:t>st</a:t>
            </a:r>
            <a:r>
              <a:rPr sz="2200" spc="-7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2200" spc="-13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hat</a:t>
            </a:r>
            <a:r>
              <a:rPr sz="2200" spc="-1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Lucida Sans Unicode"/>
                <a:cs typeface="Lucida Sans Unicode"/>
              </a:rPr>
              <a:t>a</a:t>
            </a:r>
            <a:r>
              <a:rPr sz="22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5" dirty="0">
                <a:solidFill>
                  <a:srgbClr val="333333"/>
                </a:solidFill>
                <a:latin typeface="Lucida Sans Unicode"/>
                <a:cs typeface="Lucida Sans Unicode"/>
              </a:rPr>
              <a:t>e</a:t>
            </a:r>
            <a:r>
              <a:rPr sz="2200" spc="-1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also  </a:t>
            </a:r>
            <a:r>
              <a:rPr sz="22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written</a:t>
            </a:r>
            <a:r>
              <a:rPr sz="2200" spc="-13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333333"/>
                </a:solidFill>
                <a:latin typeface="Lucida Sans Unicode"/>
                <a:cs typeface="Lucida Sans Unicode"/>
              </a:rPr>
              <a:t>in</a:t>
            </a:r>
            <a:r>
              <a:rPr sz="2200" spc="-1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JavaScript</a:t>
            </a:r>
            <a:r>
              <a:rPr sz="2200" spc="-11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and</a:t>
            </a:r>
            <a:r>
              <a:rPr sz="2200" spc="-13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run </a:t>
            </a:r>
            <a:r>
              <a:rPr sz="2200" spc="-68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with</a:t>
            </a:r>
            <a:r>
              <a:rPr sz="2200" spc="-10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node.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85615" y="6015228"/>
            <a:ext cx="1955291" cy="195529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555545" y="3323844"/>
            <a:ext cx="5863590" cy="4939665"/>
            <a:chOff x="8555545" y="3323844"/>
            <a:chExt cx="5863590" cy="4939665"/>
          </a:xfrm>
        </p:grpSpPr>
        <p:sp>
          <p:nvSpPr>
            <p:cNvPr id="17" name="object 17"/>
            <p:cNvSpPr/>
            <p:nvPr/>
          </p:nvSpPr>
          <p:spPr>
            <a:xfrm>
              <a:off x="8560307" y="5727192"/>
              <a:ext cx="5854065" cy="2531745"/>
            </a:xfrm>
            <a:custGeom>
              <a:avLst/>
              <a:gdLst/>
              <a:ahLst/>
              <a:cxnLst/>
              <a:rect l="l" t="t" r="r" b="b"/>
              <a:pathLst>
                <a:path w="5854065" h="2531745">
                  <a:moveTo>
                    <a:pt x="5853684" y="0"/>
                  </a:moveTo>
                  <a:lnTo>
                    <a:pt x="0" y="0"/>
                  </a:lnTo>
                  <a:lnTo>
                    <a:pt x="19812" y="34671"/>
                  </a:lnTo>
                  <a:lnTo>
                    <a:pt x="1464691" y="2531364"/>
                  </a:lnTo>
                  <a:lnTo>
                    <a:pt x="4390644" y="2531364"/>
                  </a:lnTo>
                  <a:lnTo>
                    <a:pt x="58536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60307" y="5727192"/>
              <a:ext cx="5854065" cy="2531745"/>
            </a:xfrm>
            <a:custGeom>
              <a:avLst/>
              <a:gdLst/>
              <a:ahLst/>
              <a:cxnLst/>
              <a:rect l="l" t="t" r="r" b="b"/>
              <a:pathLst>
                <a:path w="5854065" h="2531745">
                  <a:moveTo>
                    <a:pt x="0" y="0"/>
                  </a:moveTo>
                  <a:lnTo>
                    <a:pt x="19812" y="34671"/>
                  </a:lnTo>
                  <a:lnTo>
                    <a:pt x="1464691" y="2531364"/>
                  </a:lnTo>
                  <a:lnTo>
                    <a:pt x="4390644" y="2531364"/>
                  </a:lnTo>
                  <a:lnTo>
                    <a:pt x="5853684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11767" y="3401568"/>
              <a:ext cx="5339080" cy="4630420"/>
            </a:xfrm>
            <a:custGeom>
              <a:avLst/>
              <a:gdLst/>
              <a:ahLst/>
              <a:cxnLst/>
              <a:rect l="l" t="t" r="r" b="b"/>
              <a:pathLst>
                <a:path w="5339080" h="4630420">
                  <a:moveTo>
                    <a:pt x="4004817" y="0"/>
                  </a:moveTo>
                  <a:lnTo>
                    <a:pt x="1333753" y="0"/>
                  </a:lnTo>
                  <a:lnTo>
                    <a:pt x="1333753" y="4953"/>
                  </a:lnTo>
                  <a:lnTo>
                    <a:pt x="0" y="2317496"/>
                  </a:lnTo>
                  <a:lnTo>
                    <a:pt x="3301" y="2320798"/>
                  </a:lnTo>
                  <a:lnTo>
                    <a:pt x="1333753" y="4629912"/>
                  </a:lnTo>
                  <a:lnTo>
                    <a:pt x="4004817" y="4629912"/>
                  </a:lnTo>
                  <a:lnTo>
                    <a:pt x="4009771" y="4626610"/>
                  </a:lnTo>
                  <a:lnTo>
                    <a:pt x="4019286" y="4610074"/>
                  </a:lnTo>
                  <a:lnTo>
                    <a:pt x="1345437" y="4610074"/>
                  </a:lnTo>
                  <a:lnTo>
                    <a:pt x="19811" y="2317496"/>
                  </a:lnTo>
                  <a:lnTo>
                    <a:pt x="1345437" y="19812"/>
                  </a:lnTo>
                  <a:lnTo>
                    <a:pt x="4016261" y="19812"/>
                  </a:lnTo>
                  <a:lnTo>
                    <a:pt x="4004817" y="0"/>
                  </a:lnTo>
                  <a:close/>
                </a:path>
                <a:path w="5339080" h="4630420">
                  <a:moveTo>
                    <a:pt x="4016261" y="19812"/>
                  </a:moveTo>
                  <a:lnTo>
                    <a:pt x="3998086" y="19812"/>
                  </a:lnTo>
                  <a:lnTo>
                    <a:pt x="5320410" y="2317496"/>
                  </a:lnTo>
                  <a:lnTo>
                    <a:pt x="3998086" y="4610074"/>
                  </a:lnTo>
                  <a:lnTo>
                    <a:pt x="4019286" y="4610074"/>
                  </a:lnTo>
                  <a:lnTo>
                    <a:pt x="5338572" y="2317496"/>
                  </a:lnTo>
                  <a:lnTo>
                    <a:pt x="5338572" y="2309114"/>
                  </a:lnTo>
                  <a:lnTo>
                    <a:pt x="4016261" y="198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49755" y="5632704"/>
              <a:ext cx="169163" cy="1691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6903" y="5632704"/>
              <a:ext cx="164592" cy="1691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23875" y="3332988"/>
              <a:ext cx="167640" cy="1676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23875" y="7956803"/>
              <a:ext cx="167640" cy="1691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62971" y="3323844"/>
              <a:ext cx="166116" cy="1691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62971" y="7953755"/>
              <a:ext cx="166116" cy="16306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818623" y="4180078"/>
            <a:ext cx="346519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Protractor</a:t>
            </a:r>
            <a:r>
              <a:rPr sz="2200" spc="-15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uses</a:t>
            </a:r>
            <a:r>
              <a:rPr sz="2200" spc="-12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WebDriver </a:t>
            </a:r>
            <a:r>
              <a:rPr sz="2200" spc="-68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200" spc="-12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cont</a:t>
            </a:r>
            <a:r>
              <a:rPr sz="2200" spc="-80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-55" dirty="0">
                <a:solidFill>
                  <a:srgbClr val="333333"/>
                </a:solidFill>
                <a:latin typeface="Lucida Sans Unicode"/>
                <a:cs typeface="Lucida Sans Unicode"/>
              </a:rPr>
              <a:t>ol</a:t>
            </a:r>
            <a:r>
              <a:rPr sz="2200" spc="-12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b</a:t>
            </a:r>
            <a:r>
              <a:rPr sz="2200" spc="-65" dirty="0">
                <a:solidFill>
                  <a:srgbClr val="333333"/>
                </a:solidFill>
                <a:latin typeface="Lucida Sans Unicode"/>
                <a:cs typeface="Lucida Sans Unicode"/>
              </a:rPr>
              <a:t>r</a:t>
            </a:r>
            <a:r>
              <a:rPr sz="2200" spc="-70" dirty="0">
                <a:solidFill>
                  <a:srgbClr val="333333"/>
                </a:solidFill>
                <a:latin typeface="Lucida Sans Unicode"/>
                <a:cs typeface="Lucida Sans Unicode"/>
              </a:rPr>
              <a:t>o</a:t>
            </a:r>
            <a:r>
              <a:rPr sz="2200" spc="-35" dirty="0">
                <a:solidFill>
                  <a:srgbClr val="333333"/>
                </a:solidFill>
                <a:latin typeface="Lucida Sans Unicode"/>
                <a:cs typeface="Lucida Sans Unicode"/>
              </a:rPr>
              <a:t>w</a:t>
            </a:r>
            <a:r>
              <a:rPr sz="2200" spc="-40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22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er</a:t>
            </a:r>
            <a:r>
              <a:rPr sz="2200" spc="-25" dirty="0">
                <a:solidFill>
                  <a:srgbClr val="333333"/>
                </a:solidFill>
                <a:latin typeface="Lucida Sans Unicode"/>
                <a:cs typeface="Lucida Sans Unicode"/>
              </a:rPr>
              <a:t>s</a:t>
            </a:r>
            <a:r>
              <a:rPr sz="2200" spc="-9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333333"/>
                </a:solidFill>
                <a:latin typeface="Lucida Sans Unicode"/>
                <a:cs typeface="Lucida Sans Unicode"/>
              </a:rPr>
              <a:t>and  </a:t>
            </a:r>
            <a:r>
              <a:rPr sz="2200" spc="-45" dirty="0">
                <a:solidFill>
                  <a:srgbClr val="333333"/>
                </a:solidFill>
                <a:latin typeface="Lucida Sans Unicode"/>
                <a:cs typeface="Lucida Sans Unicode"/>
              </a:rPr>
              <a:t>simulate</a:t>
            </a:r>
            <a:r>
              <a:rPr sz="2200" spc="-85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333333"/>
                </a:solidFill>
                <a:latin typeface="Lucida Sans Unicode"/>
                <a:cs typeface="Lucida Sans Unicode"/>
              </a:rPr>
              <a:t>user</a:t>
            </a:r>
            <a:r>
              <a:rPr sz="2200" spc="-110" dirty="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333333"/>
                </a:solidFill>
                <a:latin typeface="Lucida Sans Unicode"/>
                <a:cs typeface="Lucida Sans Unicode"/>
              </a:rPr>
              <a:t>actions.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21111" y="5774435"/>
            <a:ext cx="2122931" cy="212140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767881" y="1585767"/>
            <a:ext cx="5973984" cy="133950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734" y="346963"/>
            <a:ext cx="3489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Using</a:t>
            </a:r>
            <a:r>
              <a:rPr spc="-165" dirty="0"/>
              <a:t> </a:t>
            </a:r>
            <a:r>
              <a:rPr spc="65" dirty="0"/>
              <a:t>Protractor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9905" y="1997100"/>
            <a:ext cx="463232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501775" algn="l"/>
              </a:tabLst>
            </a:pPr>
            <a:r>
              <a:rPr sz="22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ac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smin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its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st 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synta</a:t>
            </a:r>
            <a:r>
              <a:rPr sz="22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x.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un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sting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,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f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le 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mprise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ne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mo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blocks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  describe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requirements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your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7900" y="2106428"/>
            <a:ext cx="475551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5080" indent="-144780" algn="r">
              <a:lnSpc>
                <a:spcPct val="150100"/>
              </a:lnSpc>
              <a:spcBef>
                <a:spcPts val="9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Expec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ions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ll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P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act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assert 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something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about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application's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sta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,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va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l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field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endParaRPr sz="220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cur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en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URL.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53328" y="1943100"/>
            <a:ext cx="4145279" cy="4622800"/>
            <a:chOff x="6053328" y="1943100"/>
            <a:chExt cx="4145279" cy="4622800"/>
          </a:xfrm>
        </p:grpSpPr>
        <p:sp>
          <p:nvSpPr>
            <p:cNvPr id="6" name="object 6"/>
            <p:cNvSpPr/>
            <p:nvPr/>
          </p:nvSpPr>
          <p:spPr>
            <a:xfrm>
              <a:off x="6053328" y="1943099"/>
              <a:ext cx="3470275" cy="4622800"/>
            </a:xfrm>
            <a:custGeom>
              <a:avLst/>
              <a:gdLst/>
              <a:ahLst/>
              <a:cxnLst/>
              <a:rect l="l" t="t" r="r" b="b"/>
              <a:pathLst>
                <a:path w="3470275" h="4622800">
                  <a:moveTo>
                    <a:pt x="1929384" y="2638425"/>
                  </a:moveTo>
                  <a:lnTo>
                    <a:pt x="1882419" y="2626106"/>
                  </a:lnTo>
                  <a:lnTo>
                    <a:pt x="1836928" y="2610383"/>
                  </a:lnTo>
                  <a:lnTo>
                    <a:pt x="1793062" y="2591422"/>
                  </a:lnTo>
                  <a:lnTo>
                    <a:pt x="1750949" y="2569337"/>
                  </a:lnTo>
                  <a:lnTo>
                    <a:pt x="1710766" y="2544280"/>
                  </a:lnTo>
                  <a:lnTo>
                    <a:pt x="1672628" y="2516378"/>
                  </a:lnTo>
                  <a:lnTo>
                    <a:pt x="1636699" y="2485796"/>
                  </a:lnTo>
                  <a:lnTo>
                    <a:pt x="1603121" y="2452636"/>
                  </a:lnTo>
                  <a:lnTo>
                    <a:pt x="1572044" y="2417064"/>
                  </a:lnTo>
                  <a:lnTo>
                    <a:pt x="1543621" y="2379218"/>
                  </a:lnTo>
                  <a:lnTo>
                    <a:pt x="1517980" y="2339225"/>
                  </a:lnTo>
                  <a:lnTo>
                    <a:pt x="1495285" y="2297226"/>
                  </a:lnTo>
                  <a:lnTo>
                    <a:pt x="1475689" y="2253361"/>
                  </a:lnTo>
                  <a:lnTo>
                    <a:pt x="1459318" y="2207768"/>
                  </a:lnTo>
                  <a:lnTo>
                    <a:pt x="1446326" y="2160587"/>
                  </a:lnTo>
                  <a:lnTo>
                    <a:pt x="1436865" y="2111972"/>
                  </a:lnTo>
                  <a:lnTo>
                    <a:pt x="1431086" y="2062035"/>
                  </a:lnTo>
                  <a:lnTo>
                    <a:pt x="1429131" y="2010918"/>
                  </a:lnTo>
                  <a:lnTo>
                    <a:pt x="1430616" y="1970506"/>
                  </a:lnTo>
                  <a:lnTo>
                    <a:pt x="1435112" y="1931543"/>
                  </a:lnTo>
                  <a:lnTo>
                    <a:pt x="1442567" y="1892592"/>
                  </a:lnTo>
                  <a:lnTo>
                    <a:pt x="1453007" y="1852168"/>
                  </a:lnTo>
                  <a:lnTo>
                    <a:pt x="651129" y="1391412"/>
                  </a:lnTo>
                  <a:lnTo>
                    <a:pt x="617474" y="1424876"/>
                  </a:lnTo>
                  <a:lnTo>
                    <a:pt x="581609" y="1455839"/>
                  </a:lnTo>
                  <a:lnTo>
                    <a:pt x="543674" y="1484134"/>
                  </a:lnTo>
                  <a:lnTo>
                    <a:pt x="503796" y="1509636"/>
                  </a:lnTo>
                  <a:lnTo>
                    <a:pt x="462140" y="1532204"/>
                  </a:lnTo>
                  <a:lnTo>
                    <a:pt x="418833" y="1551686"/>
                  </a:lnTo>
                  <a:lnTo>
                    <a:pt x="374027" y="1567954"/>
                  </a:lnTo>
                  <a:lnTo>
                    <a:pt x="327850" y="1580845"/>
                  </a:lnTo>
                  <a:lnTo>
                    <a:pt x="280466" y="1590243"/>
                  </a:lnTo>
                  <a:lnTo>
                    <a:pt x="232003" y="1595970"/>
                  </a:lnTo>
                  <a:lnTo>
                    <a:pt x="182626" y="1597914"/>
                  </a:lnTo>
                  <a:lnTo>
                    <a:pt x="152831" y="1596567"/>
                  </a:lnTo>
                  <a:lnTo>
                    <a:pt x="123063" y="1592986"/>
                  </a:lnTo>
                  <a:lnTo>
                    <a:pt x="93281" y="1587906"/>
                  </a:lnTo>
                  <a:lnTo>
                    <a:pt x="63500" y="1582039"/>
                  </a:lnTo>
                  <a:lnTo>
                    <a:pt x="52082" y="1629930"/>
                  </a:lnTo>
                  <a:lnTo>
                    <a:pt x="41668" y="1678254"/>
                  </a:lnTo>
                  <a:lnTo>
                    <a:pt x="32308" y="1726946"/>
                  </a:lnTo>
                  <a:lnTo>
                    <a:pt x="24028" y="1775980"/>
                  </a:lnTo>
                  <a:lnTo>
                    <a:pt x="16891" y="1825294"/>
                  </a:lnTo>
                  <a:lnTo>
                    <a:pt x="10934" y="1874850"/>
                  </a:lnTo>
                  <a:lnTo>
                    <a:pt x="6223" y="1924608"/>
                  </a:lnTo>
                  <a:lnTo>
                    <a:pt x="2794" y="1974507"/>
                  </a:lnTo>
                  <a:lnTo>
                    <a:pt x="698" y="2024494"/>
                  </a:lnTo>
                  <a:lnTo>
                    <a:pt x="0" y="2074545"/>
                  </a:lnTo>
                  <a:lnTo>
                    <a:pt x="596" y="2124672"/>
                  </a:lnTo>
                  <a:lnTo>
                    <a:pt x="2400" y="2174506"/>
                  </a:lnTo>
                  <a:lnTo>
                    <a:pt x="5384" y="2224062"/>
                  </a:lnTo>
                  <a:lnTo>
                    <a:pt x="9550" y="2273287"/>
                  </a:lnTo>
                  <a:lnTo>
                    <a:pt x="14871" y="2322207"/>
                  </a:lnTo>
                  <a:lnTo>
                    <a:pt x="21323" y="2370785"/>
                  </a:lnTo>
                  <a:lnTo>
                    <a:pt x="28917" y="2419007"/>
                  </a:lnTo>
                  <a:lnTo>
                    <a:pt x="37630" y="2466873"/>
                  </a:lnTo>
                  <a:lnTo>
                    <a:pt x="47434" y="2514346"/>
                  </a:lnTo>
                  <a:lnTo>
                    <a:pt x="58331" y="2561450"/>
                  </a:lnTo>
                  <a:lnTo>
                    <a:pt x="70307" y="2608135"/>
                  </a:lnTo>
                  <a:lnTo>
                    <a:pt x="83350" y="2654401"/>
                  </a:lnTo>
                  <a:lnTo>
                    <a:pt x="97434" y="2700236"/>
                  </a:lnTo>
                  <a:lnTo>
                    <a:pt x="112547" y="2745625"/>
                  </a:lnTo>
                  <a:lnTo>
                    <a:pt x="128689" y="2790545"/>
                  </a:lnTo>
                  <a:lnTo>
                    <a:pt x="145834" y="2835008"/>
                  </a:lnTo>
                  <a:lnTo>
                    <a:pt x="163969" y="2878975"/>
                  </a:lnTo>
                  <a:lnTo>
                    <a:pt x="183083" y="2922435"/>
                  </a:lnTo>
                  <a:lnTo>
                    <a:pt x="203161" y="2965386"/>
                  </a:lnTo>
                  <a:lnTo>
                    <a:pt x="224193" y="3007804"/>
                  </a:lnTo>
                  <a:lnTo>
                    <a:pt x="246164" y="3049689"/>
                  </a:lnTo>
                  <a:lnTo>
                    <a:pt x="269062" y="3091002"/>
                  </a:lnTo>
                  <a:lnTo>
                    <a:pt x="292862" y="3131756"/>
                  </a:lnTo>
                  <a:lnTo>
                    <a:pt x="317563" y="3171926"/>
                  </a:lnTo>
                  <a:lnTo>
                    <a:pt x="343154" y="3211487"/>
                  </a:lnTo>
                  <a:lnTo>
                    <a:pt x="369608" y="3250450"/>
                  </a:lnTo>
                  <a:lnTo>
                    <a:pt x="396913" y="3288779"/>
                  </a:lnTo>
                  <a:lnTo>
                    <a:pt x="425069" y="3326473"/>
                  </a:lnTo>
                  <a:lnTo>
                    <a:pt x="454037" y="3363506"/>
                  </a:lnTo>
                  <a:lnTo>
                    <a:pt x="483831" y="3399879"/>
                  </a:lnTo>
                  <a:lnTo>
                    <a:pt x="514426" y="3435578"/>
                  </a:lnTo>
                  <a:lnTo>
                    <a:pt x="545807" y="3470579"/>
                  </a:lnTo>
                  <a:lnTo>
                    <a:pt x="577964" y="3504869"/>
                  </a:lnTo>
                  <a:lnTo>
                    <a:pt x="610870" y="3538436"/>
                  </a:lnTo>
                  <a:lnTo>
                    <a:pt x="644525" y="3571265"/>
                  </a:lnTo>
                  <a:lnTo>
                    <a:pt x="678916" y="3603345"/>
                  </a:lnTo>
                  <a:lnTo>
                    <a:pt x="714019" y="3634676"/>
                  </a:lnTo>
                  <a:lnTo>
                    <a:pt x="749833" y="3665220"/>
                  </a:lnTo>
                  <a:lnTo>
                    <a:pt x="786333" y="3694976"/>
                  </a:lnTo>
                  <a:lnTo>
                    <a:pt x="823506" y="3723919"/>
                  </a:lnTo>
                  <a:lnTo>
                    <a:pt x="861339" y="3752050"/>
                  </a:lnTo>
                  <a:lnTo>
                    <a:pt x="899833" y="3779355"/>
                  </a:lnTo>
                  <a:lnTo>
                    <a:pt x="938961" y="3805809"/>
                  </a:lnTo>
                  <a:lnTo>
                    <a:pt x="978700" y="3831412"/>
                  </a:lnTo>
                  <a:lnTo>
                    <a:pt x="1019060" y="3856126"/>
                  </a:lnTo>
                  <a:lnTo>
                    <a:pt x="1060005" y="3879964"/>
                  </a:lnTo>
                  <a:lnTo>
                    <a:pt x="1101534" y="3902900"/>
                  </a:lnTo>
                  <a:lnTo>
                    <a:pt x="1143622" y="3924922"/>
                  </a:lnTo>
                  <a:lnTo>
                    <a:pt x="1186268" y="3946017"/>
                  </a:lnTo>
                  <a:lnTo>
                    <a:pt x="1229461" y="3966172"/>
                  </a:lnTo>
                  <a:lnTo>
                    <a:pt x="1273175" y="3985361"/>
                  </a:lnTo>
                  <a:lnTo>
                    <a:pt x="1317396" y="4003598"/>
                  </a:lnTo>
                  <a:lnTo>
                    <a:pt x="1362113" y="4020832"/>
                  </a:lnTo>
                  <a:lnTo>
                    <a:pt x="1407325" y="4037088"/>
                  </a:lnTo>
                  <a:lnTo>
                    <a:pt x="1453007" y="4052316"/>
                  </a:lnTo>
                  <a:lnTo>
                    <a:pt x="1468399" y="4005427"/>
                  </a:lnTo>
                  <a:lnTo>
                    <a:pt x="1487297" y="3960139"/>
                  </a:lnTo>
                  <a:lnTo>
                    <a:pt x="1509534" y="3916629"/>
                  </a:lnTo>
                  <a:lnTo>
                    <a:pt x="1534934" y="3875049"/>
                  </a:lnTo>
                  <a:lnTo>
                    <a:pt x="1563357" y="3835539"/>
                  </a:lnTo>
                  <a:lnTo>
                    <a:pt x="1594650" y="3798278"/>
                  </a:lnTo>
                  <a:lnTo>
                    <a:pt x="1628660" y="3763416"/>
                  </a:lnTo>
                  <a:lnTo>
                    <a:pt x="1665211" y="3731095"/>
                  </a:lnTo>
                  <a:lnTo>
                    <a:pt x="1704162" y="3701491"/>
                  </a:lnTo>
                  <a:lnTo>
                    <a:pt x="1745348" y="3674757"/>
                  </a:lnTo>
                  <a:lnTo>
                    <a:pt x="1788617" y="3651034"/>
                  </a:lnTo>
                  <a:lnTo>
                    <a:pt x="1833829" y="3630498"/>
                  </a:lnTo>
                  <a:lnTo>
                    <a:pt x="1880793" y="3613289"/>
                  </a:lnTo>
                  <a:lnTo>
                    <a:pt x="1929384" y="3599561"/>
                  </a:lnTo>
                  <a:lnTo>
                    <a:pt x="1929384" y="2638425"/>
                  </a:lnTo>
                  <a:close/>
                </a:path>
                <a:path w="3470275" h="4622800">
                  <a:moveTo>
                    <a:pt x="2468880" y="4229862"/>
                  </a:moveTo>
                  <a:lnTo>
                    <a:pt x="2465819" y="4180636"/>
                  </a:lnTo>
                  <a:lnTo>
                    <a:pt x="2456891" y="4133227"/>
                  </a:lnTo>
                  <a:lnTo>
                    <a:pt x="2442464" y="4088015"/>
                  </a:lnTo>
                  <a:lnTo>
                    <a:pt x="2422906" y="4045356"/>
                  </a:lnTo>
                  <a:lnTo>
                    <a:pt x="2398572" y="4005643"/>
                  </a:lnTo>
                  <a:lnTo>
                    <a:pt x="2369858" y="3969220"/>
                  </a:lnTo>
                  <a:lnTo>
                    <a:pt x="2337092" y="3936454"/>
                  </a:lnTo>
                  <a:lnTo>
                    <a:pt x="2300668" y="3907739"/>
                  </a:lnTo>
                  <a:lnTo>
                    <a:pt x="2260955" y="3883406"/>
                  </a:lnTo>
                  <a:lnTo>
                    <a:pt x="2218296" y="3863848"/>
                  </a:lnTo>
                  <a:lnTo>
                    <a:pt x="2173084" y="3849420"/>
                  </a:lnTo>
                  <a:lnTo>
                    <a:pt x="2125675" y="3840492"/>
                  </a:lnTo>
                  <a:lnTo>
                    <a:pt x="2076450" y="3837432"/>
                  </a:lnTo>
                  <a:lnTo>
                    <a:pt x="2027212" y="3840492"/>
                  </a:lnTo>
                  <a:lnTo>
                    <a:pt x="1979803" y="3849420"/>
                  </a:lnTo>
                  <a:lnTo>
                    <a:pt x="1934591" y="3863848"/>
                  </a:lnTo>
                  <a:lnTo>
                    <a:pt x="1891931" y="3883406"/>
                  </a:lnTo>
                  <a:lnTo>
                    <a:pt x="1852218" y="3907739"/>
                  </a:lnTo>
                  <a:lnTo>
                    <a:pt x="1815795" y="3936454"/>
                  </a:lnTo>
                  <a:lnTo>
                    <a:pt x="1783029" y="3969220"/>
                  </a:lnTo>
                  <a:lnTo>
                    <a:pt x="1754314" y="4005643"/>
                  </a:lnTo>
                  <a:lnTo>
                    <a:pt x="1729981" y="4045356"/>
                  </a:lnTo>
                  <a:lnTo>
                    <a:pt x="1710423" y="4088015"/>
                  </a:lnTo>
                  <a:lnTo>
                    <a:pt x="1695996" y="4133227"/>
                  </a:lnTo>
                  <a:lnTo>
                    <a:pt x="1687068" y="4180636"/>
                  </a:lnTo>
                  <a:lnTo>
                    <a:pt x="1684020" y="4229862"/>
                  </a:lnTo>
                  <a:lnTo>
                    <a:pt x="1687068" y="4279100"/>
                  </a:lnTo>
                  <a:lnTo>
                    <a:pt x="1695996" y="4326509"/>
                  </a:lnTo>
                  <a:lnTo>
                    <a:pt x="1710423" y="4371721"/>
                  </a:lnTo>
                  <a:lnTo>
                    <a:pt x="1729981" y="4414380"/>
                  </a:lnTo>
                  <a:lnTo>
                    <a:pt x="1754314" y="4454093"/>
                  </a:lnTo>
                  <a:lnTo>
                    <a:pt x="1783029" y="4490517"/>
                  </a:lnTo>
                  <a:lnTo>
                    <a:pt x="1815795" y="4523283"/>
                  </a:lnTo>
                  <a:lnTo>
                    <a:pt x="1852218" y="4551997"/>
                  </a:lnTo>
                  <a:lnTo>
                    <a:pt x="1891931" y="4576330"/>
                  </a:lnTo>
                  <a:lnTo>
                    <a:pt x="1934591" y="4595888"/>
                  </a:lnTo>
                  <a:lnTo>
                    <a:pt x="1979803" y="4610316"/>
                  </a:lnTo>
                  <a:lnTo>
                    <a:pt x="2027212" y="4619244"/>
                  </a:lnTo>
                  <a:lnTo>
                    <a:pt x="2076450" y="4622292"/>
                  </a:lnTo>
                  <a:lnTo>
                    <a:pt x="2125675" y="4619244"/>
                  </a:lnTo>
                  <a:lnTo>
                    <a:pt x="2173084" y="4610316"/>
                  </a:lnTo>
                  <a:lnTo>
                    <a:pt x="2218296" y="4595888"/>
                  </a:lnTo>
                  <a:lnTo>
                    <a:pt x="2260955" y="4576330"/>
                  </a:lnTo>
                  <a:lnTo>
                    <a:pt x="2300668" y="4551997"/>
                  </a:lnTo>
                  <a:lnTo>
                    <a:pt x="2337092" y="4523283"/>
                  </a:lnTo>
                  <a:lnTo>
                    <a:pt x="2369858" y="4490517"/>
                  </a:lnTo>
                  <a:lnTo>
                    <a:pt x="2398572" y="4454093"/>
                  </a:lnTo>
                  <a:lnTo>
                    <a:pt x="2422906" y="4414380"/>
                  </a:lnTo>
                  <a:lnTo>
                    <a:pt x="2442464" y="4371721"/>
                  </a:lnTo>
                  <a:lnTo>
                    <a:pt x="2456891" y="4326509"/>
                  </a:lnTo>
                  <a:lnTo>
                    <a:pt x="2465819" y="4279100"/>
                  </a:lnTo>
                  <a:lnTo>
                    <a:pt x="2468880" y="4229862"/>
                  </a:lnTo>
                  <a:close/>
                </a:path>
                <a:path w="3470275" h="4622800">
                  <a:moveTo>
                    <a:pt x="3470148" y="539877"/>
                  </a:moveTo>
                  <a:lnTo>
                    <a:pt x="3433673" y="508025"/>
                  </a:lnTo>
                  <a:lnTo>
                    <a:pt x="3396526" y="476961"/>
                  </a:lnTo>
                  <a:lnTo>
                    <a:pt x="3358705" y="446735"/>
                  </a:lnTo>
                  <a:lnTo>
                    <a:pt x="3320224" y="417347"/>
                  </a:lnTo>
                  <a:lnTo>
                    <a:pt x="3281095" y="388810"/>
                  </a:lnTo>
                  <a:lnTo>
                    <a:pt x="3241332" y="361149"/>
                  </a:lnTo>
                  <a:lnTo>
                    <a:pt x="3200933" y="334378"/>
                  </a:lnTo>
                  <a:lnTo>
                    <a:pt x="3159925" y="308508"/>
                  </a:lnTo>
                  <a:lnTo>
                    <a:pt x="3118307" y="283552"/>
                  </a:lnTo>
                  <a:lnTo>
                    <a:pt x="3076105" y="259537"/>
                  </a:lnTo>
                  <a:lnTo>
                    <a:pt x="3033306" y="236486"/>
                  </a:lnTo>
                  <a:lnTo>
                    <a:pt x="2989948" y="214388"/>
                  </a:lnTo>
                  <a:lnTo>
                    <a:pt x="2946031" y="193281"/>
                  </a:lnTo>
                  <a:lnTo>
                    <a:pt x="2901569" y="173177"/>
                  </a:lnTo>
                  <a:lnTo>
                    <a:pt x="2856560" y="154089"/>
                  </a:lnTo>
                  <a:lnTo>
                    <a:pt x="2811030" y="136029"/>
                  </a:lnTo>
                  <a:lnTo>
                    <a:pt x="2764980" y="119024"/>
                  </a:lnTo>
                  <a:lnTo>
                    <a:pt x="2718422" y="103073"/>
                  </a:lnTo>
                  <a:lnTo>
                    <a:pt x="2671381" y="88214"/>
                  </a:lnTo>
                  <a:lnTo>
                    <a:pt x="2623858" y="74447"/>
                  </a:lnTo>
                  <a:lnTo>
                    <a:pt x="2575864" y="61798"/>
                  </a:lnTo>
                  <a:lnTo>
                    <a:pt x="2527414" y="50279"/>
                  </a:lnTo>
                  <a:lnTo>
                    <a:pt x="2478506" y="39890"/>
                  </a:lnTo>
                  <a:lnTo>
                    <a:pt x="2429167" y="30683"/>
                  </a:lnTo>
                  <a:lnTo>
                    <a:pt x="2379408" y="22631"/>
                  </a:lnTo>
                  <a:lnTo>
                    <a:pt x="2329230" y="15786"/>
                  </a:lnTo>
                  <a:lnTo>
                    <a:pt x="2278646" y="10147"/>
                  </a:lnTo>
                  <a:lnTo>
                    <a:pt x="2227669" y="5740"/>
                  </a:lnTo>
                  <a:lnTo>
                    <a:pt x="2176310" y="2565"/>
                  </a:lnTo>
                  <a:lnTo>
                    <a:pt x="2124595" y="647"/>
                  </a:lnTo>
                  <a:lnTo>
                    <a:pt x="2072513" y="0"/>
                  </a:lnTo>
                  <a:lnTo>
                    <a:pt x="2021141" y="647"/>
                  </a:lnTo>
                  <a:lnTo>
                    <a:pt x="1970036" y="2565"/>
                  </a:lnTo>
                  <a:lnTo>
                    <a:pt x="1919211" y="5740"/>
                  </a:lnTo>
                  <a:lnTo>
                    <a:pt x="1868690" y="10147"/>
                  </a:lnTo>
                  <a:lnTo>
                    <a:pt x="1818487" y="15786"/>
                  </a:lnTo>
                  <a:lnTo>
                    <a:pt x="1768627" y="22631"/>
                  </a:lnTo>
                  <a:lnTo>
                    <a:pt x="1719122" y="30683"/>
                  </a:lnTo>
                  <a:lnTo>
                    <a:pt x="1669973" y="39890"/>
                  </a:lnTo>
                  <a:lnTo>
                    <a:pt x="1621231" y="50279"/>
                  </a:lnTo>
                  <a:lnTo>
                    <a:pt x="1572882" y="61798"/>
                  </a:lnTo>
                  <a:lnTo>
                    <a:pt x="1524965" y="74447"/>
                  </a:lnTo>
                  <a:lnTo>
                    <a:pt x="1477492" y="88214"/>
                  </a:lnTo>
                  <a:lnTo>
                    <a:pt x="1430464" y="103073"/>
                  </a:lnTo>
                  <a:lnTo>
                    <a:pt x="1383931" y="119024"/>
                  </a:lnTo>
                  <a:lnTo>
                    <a:pt x="1337881" y="136029"/>
                  </a:lnTo>
                  <a:lnTo>
                    <a:pt x="1292339" y="154089"/>
                  </a:lnTo>
                  <a:lnTo>
                    <a:pt x="1247343" y="173177"/>
                  </a:lnTo>
                  <a:lnTo>
                    <a:pt x="1202880" y="193281"/>
                  </a:lnTo>
                  <a:lnTo>
                    <a:pt x="1158989" y="214388"/>
                  </a:lnTo>
                  <a:lnTo>
                    <a:pt x="1115682" y="236486"/>
                  </a:lnTo>
                  <a:lnTo>
                    <a:pt x="1072972" y="259537"/>
                  </a:lnTo>
                  <a:lnTo>
                    <a:pt x="1030871" y="283552"/>
                  </a:lnTo>
                  <a:lnTo>
                    <a:pt x="989418" y="308508"/>
                  </a:lnTo>
                  <a:lnTo>
                    <a:pt x="948613" y="334378"/>
                  </a:lnTo>
                  <a:lnTo>
                    <a:pt x="908481" y="361149"/>
                  </a:lnTo>
                  <a:lnTo>
                    <a:pt x="869035" y="388810"/>
                  </a:lnTo>
                  <a:lnTo>
                    <a:pt x="830300" y="417347"/>
                  </a:lnTo>
                  <a:lnTo>
                    <a:pt x="792276" y="446735"/>
                  </a:lnTo>
                  <a:lnTo>
                    <a:pt x="755002" y="476961"/>
                  </a:lnTo>
                  <a:lnTo>
                    <a:pt x="718489" y="508025"/>
                  </a:lnTo>
                  <a:lnTo>
                    <a:pt x="682752" y="539877"/>
                  </a:lnTo>
                  <a:lnTo>
                    <a:pt x="709256" y="576326"/>
                  </a:lnTo>
                  <a:lnTo>
                    <a:pt x="733336" y="614299"/>
                  </a:lnTo>
                  <a:lnTo>
                    <a:pt x="755205" y="654037"/>
                  </a:lnTo>
                  <a:lnTo>
                    <a:pt x="775068" y="695756"/>
                  </a:lnTo>
                  <a:lnTo>
                    <a:pt x="793178" y="739673"/>
                  </a:lnTo>
                  <a:lnTo>
                    <a:pt x="809752" y="786003"/>
                  </a:lnTo>
                  <a:lnTo>
                    <a:pt x="818489" y="837044"/>
                  </a:lnTo>
                  <a:lnTo>
                    <a:pt x="824179" y="887933"/>
                  </a:lnTo>
                  <a:lnTo>
                    <a:pt x="826668" y="938542"/>
                  </a:lnTo>
                  <a:lnTo>
                    <a:pt x="825817" y="988733"/>
                  </a:lnTo>
                  <a:lnTo>
                    <a:pt x="821499" y="1038364"/>
                  </a:lnTo>
                  <a:lnTo>
                    <a:pt x="813562" y="1087297"/>
                  </a:lnTo>
                  <a:lnTo>
                    <a:pt x="801878" y="1135380"/>
                  </a:lnTo>
                  <a:lnTo>
                    <a:pt x="1588008" y="1588008"/>
                  </a:lnTo>
                  <a:lnTo>
                    <a:pt x="1621840" y="1552409"/>
                  </a:lnTo>
                  <a:lnTo>
                    <a:pt x="1658251" y="1519339"/>
                  </a:lnTo>
                  <a:lnTo>
                    <a:pt x="1697075" y="1488986"/>
                  </a:lnTo>
                  <a:lnTo>
                    <a:pt x="1738109" y="1461541"/>
                  </a:lnTo>
                  <a:lnTo>
                    <a:pt x="1781187" y="1437170"/>
                  </a:lnTo>
                  <a:lnTo>
                    <a:pt x="1826133" y="1416062"/>
                  </a:lnTo>
                  <a:lnTo>
                    <a:pt x="1872754" y="1398384"/>
                  </a:lnTo>
                  <a:lnTo>
                    <a:pt x="1920887" y="1384325"/>
                  </a:lnTo>
                  <a:lnTo>
                    <a:pt x="1970341" y="1374063"/>
                  </a:lnTo>
                  <a:lnTo>
                    <a:pt x="2020938" y="1367777"/>
                  </a:lnTo>
                  <a:lnTo>
                    <a:pt x="2072513" y="1365631"/>
                  </a:lnTo>
                  <a:lnTo>
                    <a:pt x="2126030" y="1367777"/>
                  </a:lnTo>
                  <a:lnTo>
                    <a:pt x="2178227" y="1374063"/>
                  </a:lnTo>
                  <a:lnTo>
                    <a:pt x="2228964" y="1384325"/>
                  </a:lnTo>
                  <a:lnTo>
                    <a:pt x="2278100" y="1398384"/>
                  </a:lnTo>
                  <a:lnTo>
                    <a:pt x="2325471" y="1416062"/>
                  </a:lnTo>
                  <a:lnTo>
                    <a:pt x="2370950" y="1437170"/>
                  </a:lnTo>
                  <a:lnTo>
                    <a:pt x="2414397" y="1461541"/>
                  </a:lnTo>
                  <a:lnTo>
                    <a:pt x="2455659" y="1488986"/>
                  </a:lnTo>
                  <a:lnTo>
                    <a:pt x="2494584" y="1519339"/>
                  </a:lnTo>
                  <a:lnTo>
                    <a:pt x="2531046" y="1552409"/>
                  </a:lnTo>
                  <a:lnTo>
                    <a:pt x="2564892" y="1588008"/>
                  </a:lnTo>
                  <a:lnTo>
                    <a:pt x="3351022" y="1135380"/>
                  </a:lnTo>
                  <a:lnTo>
                    <a:pt x="3336391" y="1087297"/>
                  </a:lnTo>
                  <a:lnTo>
                    <a:pt x="3326498" y="1038364"/>
                  </a:lnTo>
                  <a:lnTo>
                    <a:pt x="3321189" y="988733"/>
                  </a:lnTo>
                  <a:lnTo>
                    <a:pt x="3320338" y="938542"/>
                  </a:lnTo>
                  <a:lnTo>
                    <a:pt x="3323806" y="887933"/>
                  </a:lnTo>
                  <a:lnTo>
                    <a:pt x="3331451" y="837044"/>
                  </a:lnTo>
                  <a:lnTo>
                    <a:pt x="3343148" y="786003"/>
                  </a:lnTo>
                  <a:lnTo>
                    <a:pt x="3356381" y="739673"/>
                  </a:lnTo>
                  <a:lnTo>
                    <a:pt x="3372510" y="695756"/>
                  </a:lnTo>
                  <a:lnTo>
                    <a:pt x="3391738" y="654037"/>
                  </a:lnTo>
                  <a:lnTo>
                    <a:pt x="3414268" y="614299"/>
                  </a:lnTo>
                  <a:lnTo>
                    <a:pt x="3440341" y="576326"/>
                  </a:lnTo>
                  <a:lnTo>
                    <a:pt x="3470148" y="53987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104" y="2260091"/>
              <a:ext cx="2302763" cy="7574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76844" y="3334511"/>
              <a:ext cx="1922145" cy="2661285"/>
            </a:xfrm>
            <a:custGeom>
              <a:avLst/>
              <a:gdLst/>
              <a:ahLst/>
              <a:cxnLst/>
              <a:rect l="l" t="t" r="r" b="b"/>
              <a:pathLst>
                <a:path w="1922145" h="2661285">
                  <a:moveTo>
                    <a:pt x="1270634" y="0"/>
                  </a:moveTo>
                  <a:lnTo>
                    <a:pt x="476503" y="460755"/>
                  </a:lnTo>
                  <a:lnTo>
                    <a:pt x="485681" y="501169"/>
                  </a:lnTo>
                  <a:lnTo>
                    <a:pt x="490394" y="540130"/>
                  </a:lnTo>
                  <a:lnTo>
                    <a:pt x="492130" y="579092"/>
                  </a:lnTo>
                  <a:lnTo>
                    <a:pt x="492378" y="619505"/>
                  </a:lnTo>
                  <a:lnTo>
                    <a:pt x="490488" y="670613"/>
                  </a:lnTo>
                  <a:lnTo>
                    <a:pt x="484905" y="720549"/>
                  </a:lnTo>
                  <a:lnTo>
                    <a:pt x="475759" y="769175"/>
                  </a:lnTo>
                  <a:lnTo>
                    <a:pt x="463181" y="816352"/>
                  </a:lnTo>
                  <a:lnTo>
                    <a:pt x="447302" y="861942"/>
                  </a:lnTo>
                  <a:lnTo>
                    <a:pt x="428253" y="905806"/>
                  </a:lnTo>
                  <a:lnTo>
                    <a:pt x="406165" y="947804"/>
                  </a:lnTo>
                  <a:lnTo>
                    <a:pt x="381168" y="987799"/>
                  </a:lnTo>
                  <a:lnTo>
                    <a:pt x="353393" y="1025651"/>
                  </a:lnTo>
                  <a:lnTo>
                    <a:pt x="322971" y="1061222"/>
                  </a:lnTo>
                  <a:lnTo>
                    <a:pt x="290033" y="1094373"/>
                  </a:lnTo>
                  <a:lnTo>
                    <a:pt x="254710" y="1124965"/>
                  </a:lnTo>
                  <a:lnTo>
                    <a:pt x="217132" y="1152860"/>
                  </a:lnTo>
                  <a:lnTo>
                    <a:pt x="177430" y="1177918"/>
                  </a:lnTo>
                  <a:lnTo>
                    <a:pt x="135735" y="1200001"/>
                  </a:lnTo>
                  <a:lnTo>
                    <a:pt x="92178" y="1218971"/>
                  </a:lnTo>
                  <a:lnTo>
                    <a:pt x="46889" y="1234687"/>
                  </a:lnTo>
                  <a:lnTo>
                    <a:pt x="0" y="1247013"/>
                  </a:lnTo>
                  <a:lnTo>
                    <a:pt x="0" y="2208149"/>
                  </a:lnTo>
                  <a:lnTo>
                    <a:pt x="47014" y="2221866"/>
                  </a:lnTo>
                  <a:lnTo>
                    <a:pt x="92639" y="2239073"/>
                  </a:lnTo>
                  <a:lnTo>
                    <a:pt x="136699" y="2259615"/>
                  </a:lnTo>
                  <a:lnTo>
                    <a:pt x="179022" y="2283334"/>
                  </a:lnTo>
                  <a:lnTo>
                    <a:pt x="219434" y="2310075"/>
                  </a:lnTo>
                  <a:lnTo>
                    <a:pt x="257761" y="2339680"/>
                  </a:lnTo>
                  <a:lnTo>
                    <a:pt x="293830" y="2371994"/>
                  </a:lnTo>
                  <a:lnTo>
                    <a:pt x="327467" y="2406861"/>
                  </a:lnTo>
                  <a:lnTo>
                    <a:pt x="358499" y="2444123"/>
                  </a:lnTo>
                  <a:lnTo>
                    <a:pt x="386752" y="2483626"/>
                  </a:lnTo>
                  <a:lnTo>
                    <a:pt x="412052" y="2525211"/>
                  </a:lnTo>
                  <a:lnTo>
                    <a:pt x="434226" y="2568723"/>
                  </a:lnTo>
                  <a:lnTo>
                    <a:pt x="453101" y="2614006"/>
                  </a:lnTo>
                  <a:lnTo>
                    <a:pt x="468502" y="2660904"/>
                  </a:lnTo>
                  <a:lnTo>
                    <a:pt x="514186" y="2645666"/>
                  </a:lnTo>
                  <a:lnTo>
                    <a:pt x="559399" y="2629419"/>
                  </a:lnTo>
                  <a:lnTo>
                    <a:pt x="604127" y="2612174"/>
                  </a:lnTo>
                  <a:lnTo>
                    <a:pt x="648358" y="2593947"/>
                  </a:lnTo>
                  <a:lnTo>
                    <a:pt x="692077" y="2574750"/>
                  </a:lnTo>
                  <a:lnTo>
                    <a:pt x="735271" y="2554598"/>
                  </a:lnTo>
                  <a:lnTo>
                    <a:pt x="777925" y="2533504"/>
                  </a:lnTo>
                  <a:lnTo>
                    <a:pt x="820027" y="2511483"/>
                  </a:lnTo>
                  <a:lnTo>
                    <a:pt x="861561" y="2488547"/>
                  </a:lnTo>
                  <a:lnTo>
                    <a:pt x="902516" y="2464711"/>
                  </a:lnTo>
                  <a:lnTo>
                    <a:pt x="942876" y="2439988"/>
                  </a:lnTo>
                  <a:lnTo>
                    <a:pt x="982628" y="2414392"/>
                  </a:lnTo>
                  <a:lnTo>
                    <a:pt x="1021759" y="2387936"/>
                  </a:lnTo>
                  <a:lnTo>
                    <a:pt x="1060254" y="2360636"/>
                  </a:lnTo>
                  <a:lnTo>
                    <a:pt x="1098100" y="2332504"/>
                  </a:lnTo>
                  <a:lnTo>
                    <a:pt x="1135283" y="2303553"/>
                  </a:lnTo>
                  <a:lnTo>
                    <a:pt x="1171789" y="2273799"/>
                  </a:lnTo>
                  <a:lnTo>
                    <a:pt x="1207605" y="2243254"/>
                  </a:lnTo>
                  <a:lnTo>
                    <a:pt x="1242717" y="2211933"/>
                  </a:lnTo>
                  <a:lnTo>
                    <a:pt x="1277110" y="2179848"/>
                  </a:lnTo>
                  <a:lnTo>
                    <a:pt x="1310772" y="2147015"/>
                  </a:lnTo>
                  <a:lnTo>
                    <a:pt x="1343689" y="2113446"/>
                  </a:lnTo>
                  <a:lnTo>
                    <a:pt x="1375846" y="2079156"/>
                  </a:lnTo>
                  <a:lnTo>
                    <a:pt x="1407231" y="2044157"/>
                  </a:lnTo>
                  <a:lnTo>
                    <a:pt x="1437829" y="2008465"/>
                  </a:lnTo>
                  <a:lnTo>
                    <a:pt x="1467626" y="1972092"/>
                  </a:lnTo>
                  <a:lnTo>
                    <a:pt x="1496609" y="1935052"/>
                  </a:lnTo>
                  <a:lnTo>
                    <a:pt x="1524765" y="1897360"/>
                  </a:lnTo>
                  <a:lnTo>
                    <a:pt x="1552078" y="1859028"/>
                  </a:lnTo>
                  <a:lnTo>
                    <a:pt x="1578537" y="1820071"/>
                  </a:lnTo>
                  <a:lnTo>
                    <a:pt x="1604126" y="1780503"/>
                  </a:lnTo>
                  <a:lnTo>
                    <a:pt x="1628832" y="1740336"/>
                  </a:lnTo>
                  <a:lnTo>
                    <a:pt x="1652641" y="1699586"/>
                  </a:lnTo>
                  <a:lnTo>
                    <a:pt x="1675540" y="1658265"/>
                  </a:lnTo>
                  <a:lnTo>
                    <a:pt x="1697515" y="1616387"/>
                  </a:lnTo>
                  <a:lnTo>
                    <a:pt x="1718552" y="1573967"/>
                  </a:lnTo>
                  <a:lnTo>
                    <a:pt x="1738638" y="1531018"/>
                  </a:lnTo>
                  <a:lnTo>
                    <a:pt x="1757757" y="1487553"/>
                  </a:lnTo>
                  <a:lnTo>
                    <a:pt x="1775898" y="1443586"/>
                  </a:lnTo>
                  <a:lnTo>
                    <a:pt x="1793046" y="1399132"/>
                  </a:lnTo>
                  <a:lnTo>
                    <a:pt x="1809187" y="1354204"/>
                  </a:lnTo>
                  <a:lnTo>
                    <a:pt x="1824308" y="1308815"/>
                  </a:lnTo>
                  <a:lnTo>
                    <a:pt x="1838394" y="1262980"/>
                  </a:lnTo>
                  <a:lnTo>
                    <a:pt x="1851433" y="1216712"/>
                  </a:lnTo>
                  <a:lnTo>
                    <a:pt x="1863410" y="1170025"/>
                  </a:lnTo>
                  <a:lnTo>
                    <a:pt x="1874311" y="1122933"/>
                  </a:lnTo>
                  <a:lnTo>
                    <a:pt x="1884124" y="1075449"/>
                  </a:lnTo>
                  <a:lnTo>
                    <a:pt x="1892833" y="1027587"/>
                  </a:lnTo>
                  <a:lnTo>
                    <a:pt x="1900426" y="979362"/>
                  </a:lnTo>
                  <a:lnTo>
                    <a:pt x="1906889" y="930786"/>
                  </a:lnTo>
                  <a:lnTo>
                    <a:pt x="1912207" y="881873"/>
                  </a:lnTo>
                  <a:lnTo>
                    <a:pt x="1916367" y="832638"/>
                  </a:lnTo>
                  <a:lnTo>
                    <a:pt x="1919356" y="783093"/>
                  </a:lnTo>
                  <a:lnTo>
                    <a:pt x="1921159" y="733254"/>
                  </a:lnTo>
                  <a:lnTo>
                    <a:pt x="1921763" y="683133"/>
                  </a:lnTo>
                  <a:lnTo>
                    <a:pt x="1921063" y="633081"/>
                  </a:lnTo>
                  <a:lnTo>
                    <a:pt x="1919026" y="583083"/>
                  </a:lnTo>
                  <a:lnTo>
                    <a:pt x="1915749" y="533186"/>
                  </a:lnTo>
                  <a:lnTo>
                    <a:pt x="1911327" y="483436"/>
                  </a:lnTo>
                  <a:lnTo>
                    <a:pt x="1905857" y="433879"/>
                  </a:lnTo>
                  <a:lnTo>
                    <a:pt x="1899434" y="384563"/>
                  </a:lnTo>
                  <a:lnTo>
                    <a:pt x="1892154" y="335533"/>
                  </a:lnTo>
                  <a:lnTo>
                    <a:pt x="1884115" y="286836"/>
                  </a:lnTo>
                  <a:lnTo>
                    <a:pt x="1875410" y="238518"/>
                  </a:lnTo>
                  <a:lnTo>
                    <a:pt x="1866137" y="190626"/>
                  </a:lnTo>
                  <a:lnTo>
                    <a:pt x="1836275" y="196482"/>
                  </a:lnTo>
                  <a:lnTo>
                    <a:pt x="1805638" y="201564"/>
                  </a:lnTo>
                  <a:lnTo>
                    <a:pt x="1773501" y="205146"/>
                  </a:lnTo>
                  <a:lnTo>
                    <a:pt x="1739137" y="206501"/>
                  </a:lnTo>
                  <a:lnTo>
                    <a:pt x="1691523" y="204557"/>
                  </a:lnTo>
                  <a:lnTo>
                    <a:pt x="1644164" y="198820"/>
                  </a:lnTo>
                  <a:lnTo>
                    <a:pt x="1597310" y="189431"/>
                  </a:lnTo>
                  <a:lnTo>
                    <a:pt x="1551212" y="176534"/>
                  </a:lnTo>
                  <a:lnTo>
                    <a:pt x="1506118" y="160272"/>
                  </a:lnTo>
                  <a:lnTo>
                    <a:pt x="1462279" y="140786"/>
                  </a:lnTo>
                  <a:lnTo>
                    <a:pt x="1419944" y="118220"/>
                  </a:lnTo>
                  <a:lnTo>
                    <a:pt x="1379362" y="92716"/>
                  </a:lnTo>
                  <a:lnTo>
                    <a:pt x="1340784" y="64416"/>
                  </a:lnTo>
                  <a:lnTo>
                    <a:pt x="1304458" y="33463"/>
                  </a:lnTo>
                  <a:lnTo>
                    <a:pt x="127063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3104" y="4174235"/>
              <a:ext cx="964692" cy="9646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0112" y="4155948"/>
              <a:ext cx="1335024" cy="1225296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9627404" y="2499360"/>
            <a:ext cx="782955" cy="786765"/>
          </a:xfrm>
          <a:custGeom>
            <a:avLst/>
            <a:gdLst/>
            <a:ahLst/>
            <a:cxnLst/>
            <a:rect l="l" t="t" r="r" b="b"/>
            <a:pathLst>
              <a:path w="782954" h="786764">
                <a:moveTo>
                  <a:pt x="388196" y="0"/>
                </a:moveTo>
                <a:lnTo>
                  <a:pt x="339561" y="4226"/>
                </a:lnTo>
                <a:lnTo>
                  <a:pt x="290200" y="15906"/>
                </a:lnTo>
                <a:lnTo>
                  <a:pt x="242339" y="33539"/>
                </a:lnTo>
                <a:lnTo>
                  <a:pt x="198204" y="55625"/>
                </a:lnTo>
                <a:lnTo>
                  <a:pt x="153378" y="85418"/>
                </a:lnTo>
                <a:lnTo>
                  <a:pt x="114045" y="119173"/>
                </a:lnTo>
                <a:lnTo>
                  <a:pt x="80428" y="156892"/>
                </a:lnTo>
                <a:lnTo>
                  <a:pt x="52747" y="198580"/>
                </a:lnTo>
                <a:lnTo>
                  <a:pt x="31226" y="244241"/>
                </a:lnTo>
                <a:lnTo>
                  <a:pt x="16086" y="293878"/>
                </a:lnTo>
                <a:lnTo>
                  <a:pt x="4196" y="345430"/>
                </a:lnTo>
                <a:lnTo>
                  <a:pt x="0" y="396541"/>
                </a:lnTo>
                <a:lnTo>
                  <a:pt x="3275" y="446770"/>
                </a:lnTo>
                <a:lnTo>
                  <a:pt x="13800" y="495676"/>
                </a:lnTo>
                <a:lnTo>
                  <a:pt x="31353" y="542818"/>
                </a:lnTo>
                <a:lnTo>
                  <a:pt x="55710" y="587756"/>
                </a:lnTo>
                <a:lnTo>
                  <a:pt x="82670" y="632790"/>
                </a:lnTo>
                <a:lnTo>
                  <a:pt x="115466" y="672423"/>
                </a:lnTo>
                <a:lnTo>
                  <a:pt x="153265" y="706469"/>
                </a:lnTo>
                <a:lnTo>
                  <a:pt x="195236" y="734742"/>
                </a:lnTo>
                <a:lnTo>
                  <a:pt x="240546" y="757056"/>
                </a:lnTo>
                <a:lnTo>
                  <a:pt x="288364" y="773225"/>
                </a:lnTo>
                <a:lnTo>
                  <a:pt x="337858" y="783063"/>
                </a:lnTo>
                <a:lnTo>
                  <a:pt x="388196" y="786384"/>
                </a:lnTo>
                <a:lnTo>
                  <a:pt x="441383" y="783282"/>
                </a:lnTo>
                <a:lnTo>
                  <a:pt x="493082" y="773477"/>
                </a:lnTo>
                <a:lnTo>
                  <a:pt x="541805" y="756219"/>
                </a:lnTo>
                <a:lnTo>
                  <a:pt x="586062" y="730758"/>
                </a:lnTo>
                <a:lnTo>
                  <a:pt x="627637" y="704617"/>
                </a:lnTo>
                <a:lnTo>
                  <a:pt x="664587" y="674182"/>
                </a:lnTo>
                <a:lnTo>
                  <a:pt x="696781" y="639952"/>
                </a:lnTo>
                <a:lnTo>
                  <a:pt x="724089" y="602425"/>
                </a:lnTo>
                <a:lnTo>
                  <a:pt x="746382" y="562101"/>
                </a:lnTo>
                <a:lnTo>
                  <a:pt x="763529" y="519477"/>
                </a:lnTo>
                <a:lnTo>
                  <a:pt x="775401" y="475052"/>
                </a:lnTo>
                <a:lnTo>
                  <a:pt x="781867" y="429326"/>
                </a:lnTo>
                <a:lnTo>
                  <a:pt x="782797" y="382798"/>
                </a:lnTo>
                <a:lnTo>
                  <a:pt x="778061" y="335964"/>
                </a:lnTo>
                <a:lnTo>
                  <a:pt x="767528" y="289326"/>
                </a:lnTo>
                <a:lnTo>
                  <a:pt x="751070" y="243381"/>
                </a:lnTo>
                <a:lnTo>
                  <a:pt x="728556" y="198628"/>
                </a:lnTo>
                <a:lnTo>
                  <a:pt x="699320" y="155854"/>
                </a:lnTo>
                <a:lnTo>
                  <a:pt x="665356" y="117282"/>
                </a:lnTo>
                <a:lnTo>
                  <a:pt x="627126" y="83374"/>
                </a:lnTo>
                <a:lnTo>
                  <a:pt x="585094" y="54594"/>
                </a:lnTo>
                <a:lnTo>
                  <a:pt x="539722" y="31403"/>
                </a:lnTo>
                <a:lnTo>
                  <a:pt x="491473" y="14265"/>
                </a:lnTo>
                <a:lnTo>
                  <a:pt x="440810" y="3643"/>
                </a:lnTo>
                <a:lnTo>
                  <a:pt x="38819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5259" y="2499360"/>
            <a:ext cx="782320" cy="786765"/>
          </a:xfrm>
          <a:custGeom>
            <a:avLst/>
            <a:gdLst/>
            <a:ahLst/>
            <a:cxnLst/>
            <a:rect l="l" t="t" r="r" b="b"/>
            <a:pathLst>
              <a:path w="782320" h="786764">
                <a:moveTo>
                  <a:pt x="390948" y="0"/>
                </a:moveTo>
                <a:lnTo>
                  <a:pt x="340589" y="3643"/>
                </a:lnTo>
                <a:lnTo>
                  <a:pt x="290973" y="14265"/>
                </a:lnTo>
                <a:lnTo>
                  <a:pt x="242842" y="31403"/>
                </a:lnTo>
                <a:lnTo>
                  <a:pt x="196939" y="54594"/>
                </a:lnTo>
                <a:lnTo>
                  <a:pt x="154007" y="83374"/>
                </a:lnTo>
                <a:lnTo>
                  <a:pt x="114788" y="117282"/>
                </a:lnTo>
                <a:lnTo>
                  <a:pt x="80025" y="155854"/>
                </a:lnTo>
                <a:lnTo>
                  <a:pt x="50461" y="198628"/>
                </a:lnTo>
                <a:lnTo>
                  <a:pt x="29384" y="246882"/>
                </a:lnTo>
                <a:lnTo>
                  <a:pt x="13800" y="296248"/>
                </a:lnTo>
                <a:lnTo>
                  <a:pt x="3931" y="346503"/>
                </a:lnTo>
                <a:lnTo>
                  <a:pt x="0" y="397425"/>
                </a:lnTo>
                <a:lnTo>
                  <a:pt x="2227" y="448791"/>
                </a:lnTo>
                <a:lnTo>
                  <a:pt x="10837" y="500380"/>
                </a:lnTo>
                <a:lnTo>
                  <a:pt x="29257" y="547254"/>
                </a:lnTo>
                <a:lnTo>
                  <a:pt x="52747" y="591914"/>
                </a:lnTo>
                <a:lnTo>
                  <a:pt x="81084" y="633476"/>
                </a:lnTo>
                <a:lnTo>
                  <a:pt x="114045" y="671058"/>
                </a:lnTo>
                <a:lnTo>
                  <a:pt x="151410" y="703779"/>
                </a:lnTo>
                <a:lnTo>
                  <a:pt x="192955" y="730758"/>
                </a:lnTo>
                <a:lnTo>
                  <a:pt x="240608" y="756219"/>
                </a:lnTo>
                <a:lnTo>
                  <a:pt x="288999" y="773477"/>
                </a:lnTo>
                <a:lnTo>
                  <a:pt x="338866" y="783282"/>
                </a:lnTo>
                <a:lnTo>
                  <a:pt x="390948" y="786384"/>
                </a:lnTo>
                <a:lnTo>
                  <a:pt x="437808" y="783757"/>
                </a:lnTo>
                <a:lnTo>
                  <a:pt x="483175" y="775965"/>
                </a:lnTo>
                <a:lnTo>
                  <a:pt x="526720" y="763138"/>
                </a:lnTo>
                <a:lnTo>
                  <a:pt x="568118" y="745406"/>
                </a:lnTo>
                <a:lnTo>
                  <a:pt x="607040" y="722901"/>
                </a:lnTo>
                <a:lnTo>
                  <a:pt x="643160" y="695753"/>
                </a:lnTo>
                <a:lnTo>
                  <a:pt x="676151" y="664092"/>
                </a:lnTo>
                <a:lnTo>
                  <a:pt x="705685" y="628049"/>
                </a:lnTo>
                <a:lnTo>
                  <a:pt x="731435" y="587756"/>
                </a:lnTo>
                <a:lnTo>
                  <a:pt x="752512" y="542818"/>
                </a:lnTo>
                <a:lnTo>
                  <a:pt x="768096" y="495676"/>
                </a:lnTo>
                <a:lnTo>
                  <a:pt x="777964" y="446770"/>
                </a:lnTo>
                <a:lnTo>
                  <a:pt x="781896" y="396541"/>
                </a:lnTo>
                <a:lnTo>
                  <a:pt x="779668" y="345430"/>
                </a:lnTo>
                <a:lnTo>
                  <a:pt x="771059" y="293878"/>
                </a:lnTo>
                <a:lnTo>
                  <a:pt x="752639" y="244241"/>
                </a:lnTo>
                <a:lnTo>
                  <a:pt x="729149" y="198580"/>
                </a:lnTo>
                <a:lnTo>
                  <a:pt x="700812" y="156892"/>
                </a:lnTo>
                <a:lnTo>
                  <a:pt x="667850" y="119173"/>
                </a:lnTo>
                <a:lnTo>
                  <a:pt x="630486" y="85418"/>
                </a:lnTo>
                <a:lnTo>
                  <a:pt x="588941" y="55625"/>
                </a:lnTo>
                <a:lnTo>
                  <a:pt x="541288" y="33539"/>
                </a:lnTo>
                <a:lnTo>
                  <a:pt x="492897" y="15906"/>
                </a:lnTo>
                <a:lnTo>
                  <a:pt x="443030" y="4226"/>
                </a:lnTo>
                <a:lnTo>
                  <a:pt x="39094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0453" y="6781952"/>
            <a:ext cx="769112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985" algn="ctr">
              <a:lnSpc>
                <a:spcPct val="150000"/>
              </a:lnSpc>
              <a:spcBef>
                <a:spcPts val="100"/>
              </a:spcBef>
            </a:pP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blocks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mad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command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xpect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ions. 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Commands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tell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Protractor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to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do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something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appl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ca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ion,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suc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h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navigat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page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clic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butt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n.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6896" y="844296"/>
            <a:ext cx="3599688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439400" cy="190500"/>
            <a:chOff x="0" y="0"/>
            <a:chExt cx="10439400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0" y="190500"/>
                  </a:moveTo>
                  <a:lnTo>
                    <a:pt x="7101840" y="190500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0" y="190500"/>
                  </a:moveTo>
                  <a:lnTo>
                    <a:pt x="1405127" y="190500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500"/>
                  </a:moveTo>
                  <a:lnTo>
                    <a:pt x="469392" y="190500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605516" y="0"/>
            <a:ext cx="5651500" cy="190500"/>
            <a:chOff x="10605516" y="0"/>
            <a:chExt cx="5651500" cy="190500"/>
          </a:xfrm>
        </p:grpSpPr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0" y="190500"/>
                  </a:moveTo>
                  <a:lnTo>
                    <a:pt x="1670303" y="190500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20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0" y="190500"/>
                  </a:moveTo>
                  <a:lnTo>
                    <a:pt x="3980687" y="190500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Key</a:t>
            </a:r>
            <a:r>
              <a:rPr spc="-175" dirty="0"/>
              <a:t> </a:t>
            </a:r>
            <a:r>
              <a:rPr spc="35" dirty="0"/>
              <a:t>Takeaways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0101"/>
            <a:ext cx="16256508" cy="907389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457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The</a:t>
            </a:r>
            <a:r>
              <a:rPr spc="-100" dirty="0"/>
              <a:t> </a:t>
            </a:r>
            <a:r>
              <a:rPr spc="-55" dirty="0"/>
              <a:t>tools</a:t>
            </a:r>
            <a:r>
              <a:rPr spc="-125" dirty="0"/>
              <a:t> </a:t>
            </a:r>
            <a:r>
              <a:rPr spc="-35" dirty="0"/>
              <a:t>that</a:t>
            </a:r>
            <a:r>
              <a:rPr spc="-110" dirty="0"/>
              <a:t> </a:t>
            </a:r>
            <a:r>
              <a:rPr spc="-15" dirty="0"/>
              <a:t>are</a:t>
            </a:r>
            <a:r>
              <a:rPr spc="-110" dirty="0"/>
              <a:t> </a:t>
            </a:r>
            <a:r>
              <a:rPr spc="-35" dirty="0"/>
              <a:t>used</a:t>
            </a:r>
            <a:r>
              <a:rPr spc="-90" dirty="0"/>
              <a:t> </a:t>
            </a:r>
            <a:r>
              <a:rPr spc="-35" dirty="0"/>
              <a:t>for</a:t>
            </a:r>
            <a:r>
              <a:rPr spc="-105" dirty="0"/>
              <a:t> </a:t>
            </a:r>
            <a:r>
              <a:rPr spc="-75" dirty="0"/>
              <a:t>testing:</a:t>
            </a:r>
            <a:r>
              <a:rPr spc="-80" dirty="0"/>
              <a:t> </a:t>
            </a:r>
            <a:r>
              <a:rPr spc="-70" dirty="0"/>
              <a:t>TypeScript,</a:t>
            </a:r>
            <a:r>
              <a:rPr spc="-65" dirty="0"/>
              <a:t> </a:t>
            </a:r>
            <a:r>
              <a:rPr spc="-45" dirty="0"/>
              <a:t>Karma,</a:t>
            </a:r>
            <a:r>
              <a:rPr spc="-95" dirty="0"/>
              <a:t> </a:t>
            </a:r>
            <a:r>
              <a:rPr spc="-20" dirty="0"/>
              <a:t>and</a:t>
            </a:r>
            <a:r>
              <a:rPr spc="-100" dirty="0"/>
              <a:t> </a:t>
            </a:r>
            <a:r>
              <a:rPr spc="-55" dirty="0"/>
              <a:t>Jasmine.</a:t>
            </a:r>
          </a:p>
          <a:p>
            <a:pPr marL="2261870">
              <a:lnSpc>
                <a:spcPct val="100000"/>
              </a:lnSpc>
              <a:spcBef>
                <a:spcPts val="25"/>
              </a:spcBef>
            </a:pPr>
            <a:endParaRPr sz="3550"/>
          </a:p>
          <a:p>
            <a:pPr marL="2274570">
              <a:lnSpc>
                <a:spcPct val="100000"/>
              </a:lnSpc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5" dirty="0"/>
              <a:t>e</a:t>
            </a:r>
            <a:r>
              <a:rPr spc="-110" dirty="0"/>
              <a:t> </a:t>
            </a:r>
            <a:r>
              <a:rPr spc="-30" dirty="0"/>
              <a:t>p</a:t>
            </a:r>
            <a:r>
              <a:rPr spc="-70" dirty="0"/>
              <a:t>r</a:t>
            </a:r>
            <a:r>
              <a:rPr spc="-35" dirty="0"/>
              <a:t>oc</a:t>
            </a:r>
            <a:r>
              <a:rPr spc="-30" dirty="0"/>
              <a:t>e</a:t>
            </a:r>
            <a:r>
              <a:rPr spc="-80" dirty="0"/>
              <a:t>s</a:t>
            </a:r>
            <a:r>
              <a:rPr spc="-75" dirty="0"/>
              <a:t>s</a:t>
            </a:r>
            <a:r>
              <a:rPr spc="-120" dirty="0"/>
              <a:t> </a:t>
            </a:r>
            <a:r>
              <a:rPr spc="-35" dirty="0"/>
              <a:t>i</a:t>
            </a:r>
            <a:r>
              <a:rPr spc="-80" dirty="0"/>
              <a:t>n</a:t>
            </a:r>
            <a:r>
              <a:rPr spc="-30" dirty="0"/>
              <a:t>vo</a:t>
            </a:r>
            <a:r>
              <a:rPr spc="-40" dirty="0"/>
              <a:t>lved</a:t>
            </a:r>
            <a:r>
              <a:rPr spc="-100" dirty="0"/>
              <a:t> </a:t>
            </a:r>
            <a:r>
              <a:rPr spc="-50" dirty="0"/>
              <a:t>in</a:t>
            </a:r>
            <a:r>
              <a:rPr spc="-120" dirty="0"/>
              <a:t> </a:t>
            </a:r>
            <a:r>
              <a:rPr spc="-25" dirty="0"/>
              <a:t>t</a:t>
            </a:r>
            <a:r>
              <a:rPr spc="-20" dirty="0"/>
              <a:t>e</a:t>
            </a:r>
            <a:r>
              <a:rPr spc="-55" dirty="0"/>
              <a:t>sti</a:t>
            </a:r>
            <a:r>
              <a:rPr spc="-90" dirty="0"/>
              <a:t>n</a:t>
            </a:r>
            <a:r>
              <a:rPr spc="-170" dirty="0"/>
              <a:t>g</a:t>
            </a:r>
            <a:r>
              <a:rPr spc="-114" dirty="0"/>
              <a:t> </a:t>
            </a:r>
            <a:r>
              <a:rPr spc="-85" dirty="0"/>
              <a:t>Ang</a:t>
            </a:r>
            <a:r>
              <a:rPr spc="-100" dirty="0"/>
              <a:t>u</a:t>
            </a:r>
            <a:r>
              <a:rPr spc="-30" dirty="0"/>
              <a:t>lar</a:t>
            </a:r>
            <a:r>
              <a:rPr spc="-95" dirty="0"/>
              <a:t> </a:t>
            </a:r>
            <a:r>
              <a:rPr spc="-155" dirty="0"/>
              <a:t>C</a:t>
            </a:r>
            <a:r>
              <a:rPr spc="-75" dirty="0"/>
              <a:t>l</a:t>
            </a:r>
            <a:r>
              <a:rPr spc="-70" dirty="0"/>
              <a:t>ass.</a:t>
            </a:r>
          </a:p>
          <a:p>
            <a:pPr marL="2261870">
              <a:lnSpc>
                <a:spcPct val="100000"/>
              </a:lnSpc>
              <a:spcBef>
                <a:spcPts val="45"/>
              </a:spcBef>
            </a:pPr>
            <a:endParaRPr sz="3650"/>
          </a:p>
          <a:p>
            <a:pPr marL="2274570">
              <a:lnSpc>
                <a:spcPct val="100000"/>
              </a:lnSpc>
            </a:pPr>
            <a:r>
              <a:rPr spc="-105" dirty="0"/>
              <a:t>Th</a:t>
            </a:r>
            <a:r>
              <a:rPr spc="5" dirty="0"/>
              <a:t>e</a:t>
            </a:r>
            <a:r>
              <a:rPr spc="-110" dirty="0"/>
              <a:t> </a:t>
            </a:r>
            <a:r>
              <a:rPr spc="-25" dirty="0"/>
              <a:t>p</a:t>
            </a:r>
            <a:r>
              <a:rPr spc="-70" dirty="0"/>
              <a:t>r</a:t>
            </a:r>
            <a:r>
              <a:rPr spc="-50" dirty="0"/>
              <a:t>ocess</a:t>
            </a:r>
            <a:r>
              <a:rPr spc="-120" dirty="0"/>
              <a:t> </a:t>
            </a:r>
            <a:r>
              <a:rPr spc="-35" dirty="0"/>
              <a:t>i</a:t>
            </a:r>
            <a:r>
              <a:rPr spc="-85" dirty="0"/>
              <a:t>n</a:t>
            </a:r>
            <a:r>
              <a:rPr spc="-35" dirty="0"/>
              <a:t>vo</a:t>
            </a:r>
            <a:r>
              <a:rPr spc="-40" dirty="0"/>
              <a:t>lved</a:t>
            </a:r>
            <a:r>
              <a:rPr spc="-100" dirty="0"/>
              <a:t> </a:t>
            </a:r>
            <a:r>
              <a:rPr spc="-50" dirty="0"/>
              <a:t>in</a:t>
            </a:r>
            <a:r>
              <a:rPr spc="-125" dirty="0"/>
              <a:t> </a:t>
            </a:r>
            <a:r>
              <a:rPr spc="-25" dirty="0"/>
              <a:t>te</a:t>
            </a:r>
            <a:r>
              <a:rPr spc="-55" dirty="0"/>
              <a:t>sti</a:t>
            </a:r>
            <a:r>
              <a:rPr spc="-90" dirty="0"/>
              <a:t>n</a:t>
            </a:r>
            <a:r>
              <a:rPr spc="-170" dirty="0"/>
              <a:t>g</a:t>
            </a:r>
            <a:r>
              <a:rPr spc="-120" dirty="0"/>
              <a:t> </a:t>
            </a:r>
            <a:r>
              <a:rPr spc="10" dirty="0"/>
              <a:t>S</a:t>
            </a:r>
            <a:r>
              <a:rPr spc="-20" dirty="0"/>
              <a:t>er</a:t>
            </a:r>
            <a:r>
              <a:rPr spc="-10" dirty="0"/>
              <a:t>v</a:t>
            </a:r>
            <a:r>
              <a:rPr spc="-60" dirty="0"/>
              <a:t>i</a:t>
            </a:r>
            <a:r>
              <a:rPr spc="-114" dirty="0"/>
              <a:t>c</a:t>
            </a:r>
            <a:r>
              <a:rPr spc="-60" dirty="0"/>
              <a:t>e.</a:t>
            </a:r>
          </a:p>
          <a:p>
            <a:pPr marL="2261870">
              <a:lnSpc>
                <a:spcPct val="100000"/>
              </a:lnSpc>
            </a:pPr>
            <a:endParaRPr sz="3700"/>
          </a:p>
          <a:p>
            <a:pPr marL="2274570">
              <a:lnSpc>
                <a:spcPct val="100000"/>
              </a:lnSpc>
            </a:pPr>
            <a:r>
              <a:rPr spc="-55" dirty="0"/>
              <a:t>E</a:t>
            </a:r>
            <a:r>
              <a:rPr spc="-60" dirty="0"/>
              <a:t>2</a:t>
            </a:r>
            <a:r>
              <a:rPr spc="25" dirty="0"/>
              <a:t>E</a:t>
            </a:r>
            <a:r>
              <a:rPr spc="-120" dirty="0"/>
              <a:t> </a:t>
            </a:r>
            <a:r>
              <a:rPr spc="-340" dirty="0"/>
              <a:t>T</a:t>
            </a:r>
            <a:r>
              <a:rPr spc="-70" dirty="0"/>
              <a:t>estin</a:t>
            </a:r>
            <a:r>
              <a:rPr spc="-85" dirty="0"/>
              <a:t>g</a:t>
            </a:r>
            <a:r>
              <a:rPr spc="-105" dirty="0"/>
              <a:t> </a:t>
            </a:r>
            <a:r>
              <a:rPr spc="-55" dirty="0"/>
              <a:t>us</a:t>
            </a:r>
            <a:r>
              <a:rPr spc="-35" dirty="0"/>
              <a:t>i</a:t>
            </a:r>
            <a:r>
              <a:rPr spc="-80" dirty="0"/>
              <a:t>n</a:t>
            </a:r>
            <a:r>
              <a:rPr spc="-170" dirty="0"/>
              <a:t>g</a:t>
            </a:r>
            <a:r>
              <a:rPr spc="-105" dirty="0"/>
              <a:t> </a:t>
            </a:r>
            <a:r>
              <a:rPr spc="50" dirty="0"/>
              <a:t>P</a:t>
            </a:r>
            <a:r>
              <a:rPr spc="-10" dirty="0"/>
              <a:t>r</a:t>
            </a:r>
            <a:r>
              <a:rPr spc="-50" dirty="0"/>
              <a:t>o</a:t>
            </a:r>
            <a:r>
              <a:rPr spc="-25" dirty="0"/>
              <a:t>t</a:t>
            </a:r>
            <a:r>
              <a:rPr spc="-50" dirty="0"/>
              <a:t>r</a:t>
            </a:r>
            <a:r>
              <a:rPr spc="-40" dirty="0"/>
              <a:t>act</a:t>
            </a:r>
            <a:r>
              <a:rPr spc="-35" dirty="0"/>
              <a:t>o</a:t>
            </a:r>
            <a:r>
              <a:rPr spc="-65" dirty="0"/>
              <a:t>r.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117847" y="2875788"/>
            <a:ext cx="459105" cy="3601720"/>
            <a:chOff x="4117847" y="2875788"/>
            <a:chExt cx="459105" cy="360172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7847" y="2875788"/>
              <a:ext cx="458724" cy="457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7847" y="3924300"/>
              <a:ext cx="458724" cy="457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7847" y="4972811"/>
              <a:ext cx="458724" cy="4572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7847" y="6019800"/>
              <a:ext cx="458724" cy="457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80539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spc="-5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6256634" cy="650875"/>
            <a:chOff x="0" y="0"/>
            <a:chExt cx="16256634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2854" y="769366"/>
            <a:ext cx="15389860" cy="4715510"/>
            <a:chOff x="482854" y="769366"/>
            <a:chExt cx="15389860" cy="4715510"/>
          </a:xfrm>
        </p:grpSpPr>
        <p:sp>
          <p:nvSpPr>
            <p:cNvPr id="11" name="object 11"/>
            <p:cNvSpPr/>
            <p:nvPr/>
          </p:nvSpPr>
          <p:spPr>
            <a:xfrm>
              <a:off x="489204" y="775716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04" y="775716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8464" y="775716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5916" y="3419855"/>
              <a:ext cx="2058923" cy="20650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404040"/>
                </a:solidFill>
                <a:latin typeface="Arial"/>
                <a:cs typeface="Arial"/>
              </a:rPr>
              <a:t>framework?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95300" y="814299"/>
            <a:ext cx="1690370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6440" marR="391795" indent="-329565">
              <a:lnSpc>
                <a:spcPct val="150800"/>
              </a:lnSpc>
              <a:spcBef>
                <a:spcPts val="105"/>
              </a:spcBef>
            </a:pPr>
            <a:r>
              <a:rPr sz="2800" spc="-60" dirty="0"/>
              <a:t>QUIZ  </a:t>
            </a:r>
            <a:r>
              <a:rPr sz="2800" spc="-145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742948" y="3056000"/>
            <a:ext cx="15462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12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3600" spc="-6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Karma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882009"/>
            <a:ext cx="905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Mocha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691329"/>
            <a:ext cx="1711325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180" indent="-666115">
              <a:lnSpc>
                <a:spcPts val="278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Jasmine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404040"/>
              </a:buClr>
              <a:buFont typeface="Lucida Sans Unicode"/>
              <a:buAutoNum type="alphaLcPeriod" startAt="3"/>
            </a:pPr>
            <a:endParaRPr sz="2300">
              <a:latin typeface="Lucida Sans Unicode"/>
              <a:cs typeface="Lucida Sans Unicode"/>
            </a:endParaRPr>
          </a:p>
          <a:p>
            <a:pPr marL="678180" indent="-666115">
              <a:lnSpc>
                <a:spcPct val="10000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Qunit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8821420"/>
            <a:chOff x="0" y="0"/>
            <a:chExt cx="16256635" cy="8821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98564"/>
              <a:ext cx="16256508" cy="20223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715" y="7356347"/>
              <a:ext cx="15480792" cy="320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204" y="775716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04" y="775716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8464" y="775716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5915" y="3419855"/>
              <a:ext cx="2058923" cy="20650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6798564"/>
            <a:ext cx="16256635" cy="202247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520"/>
              </a:spcBef>
              <a:tabLst>
                <a:tab pos="3754120" algn="l"/>
              </a:tabLst>
            </a:pPr>
            <a:r>
              <a:rPr sz="24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correct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is	</a:t>
            </a:r>
            <a:r>
              <a:rPr sz="3600" b="1" spc="97" baseline="2314" dirty="0">
                <a:solidFill>
                  <a:srgbClr val="3B9F37"/>
                </a:solidFill>
                <a:latin typeface="Arial"/>
                <a:cs typeface="Arial"/>
              </a:rPr>
              <a:t>a.</a:t>
            </a:r>
            <a:endParaRPr sz="3600" baseline="2314">
              <a:latin typeface="Arial"/>
              <a:cs typeface="Arial"/>
            </a:endParaRPr>
          </a:p>
          <a:p>
            <a:pPr marL="525145">
              <a:lnSpc>
                <a:spcPct val="100000"/>
              </a:lnSpc>
              <a:spcBef>
                <a:spcPts val="1720"/>
              </a:spcBef>
            </a:pPr>
            <a:r>
              <a:rPr sz="2400" b="1" spc="90" dirty="0">
                <a:solidFill>
                  <a:srgbClr val="404040"/>
                </a:solidFill>
                <a:latin typeface="Arial"/>
                <a:cs typeface="Arial"/>
              </a:rPr>
              <a:t>Karma</a:t>
            </a:r>
            <a:r>
              <a:rPr sz="2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runner.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95300" y="814299"/>
            <a:ext cx="1690370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6440" marR="391795" indent="-329565">
              <a:lnSpc>
                <a:spcPct val="150800"/>
              </a:lnSpc>
              <a:spcBef>
                <a:spcPts val="105"/>
              </a:spcBef>
            </a:pPr>
            <a:r>
              <a:rPr sz="2800" spc="-60" dirty="0"/>
              <a:t>QUIZ  </a:t>
            </a:r>
            <a:r>
              <a:rPr sz="2800" spc="-145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742948" y="3056000"/>
            <a:ext cx="15462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12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3600" spc="-6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Karma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882009"/>
            <a:ext cx="905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Mocha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691329"/>
            <a:ext cx="1711325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180" indent="-666115">
              <a:lnSpc>
                <a:spcPts val="278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Jasmine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404040"/>
              </a:buClr>
              <a:buFont typeface="Lucida Sans Unicode"/>
              <a:buAutoNum type="alphaLcPeriod" startAt="3"/>
            </a:pPr>
            <a:endParaRPr sz="2300">
              <a:latin typeface="Lucida Sans Unicode"/>
              <a:cs typeface="Lucida Sans Unicode"/>
            </a:endParaRPr>
          </a:p>
          <a:p>
            <a:pPr marL="678180" indent="-666115">
              <a:lnSpc>
                <a:spcPct val="10000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Qunit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404040"/>
                </a:solidFill>
                <a:latin typeface="Arial"/>
                <a:cs typeface="Arial"/>
              </a:rPr>
              <a:t>following</a:t>
            </a:r>
            <a:r>
              <a:rPr sz="2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5" dirty="0">
                <a:solidFill>
                  <a:srgbClr val="404040"/>
                </a:solidFill>
                <a:latin typeface="Arial"/>
                <a:cs typeface="Arial"/>
              </a:rPr>
              <a:t>framework?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2854" y="769366"/>
            <a:ext cx="15389860" cy="4715510"/>
            <a:chOff x="482854" y="769366"/>
            <a:chExt cx="15389860" cy="4715510"/>
          </a:xfrm>
        </p:grpSpPr>
        <p:sp>
          <p:nvSpPr>
            <p:cNvPr id="11" name="object 11"/>
            <p:cNvSpPr/>
            <p:nvPr/>
          </p:nvSpPr>
          <p:spPr>
            <a:xfrm>
              <a:off x="489204" y="775716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04" y="775716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8464" y="775716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5916" y="3419855"/>
              <a:ext cx="2058923" cy="20650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Arial"/>
                <a:cs typeface="Arial"/>
              </a:rPr>
              <a:t>Jasmine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b="1" spc="90" dirty="0">
                <a:solidFill>
                  <a:srgbClr val="404040"/>
                </a:solidFill>
                <a:latin typeface="Arial"/>
                <a:cs typeface="Arial"/>
              </a:rPr>
              <a:t>independent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404040"/>
                </a:solidFill>
                <a:latin typeface="Arial"/>
                <a:cs typeface="Arial"/>
              </a:rPr>
              <a:t>Angular.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95300" y="814299"/>
            <a:ext cx="1690370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6440" marR="391795" indent="-329565">
              <a:lnSpc>
                <a:spcPct val="150800"/>
              </a:lnSpc>
              <a:spcBef>
                <a:spcPts val="105"/>
              </a:spcBef>
            </a:pPr>
            <a:r>
              <a:rPr sz="2800" spc="-60" dirty="0"/>
              <a:t>QUIZ  </a:t>
            </a:r>
            <a:r>
              <a:rPr sz="2800" spc="-145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742948" y="3056000"/>
            <a:ext cx="12731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89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	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True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882009"/>
            <a:ext cx="683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Fal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5603" y="346963"/>
            <a:ext cx="3312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Tools</a:t>
            </a:r>
            <a:r>
              <a:rPr spc="-145" dirty="0"/>
              <a:t> </a:t>
            </a:r>
            <a:r>
              <a:rPr spc="70" dirty="0"/>
              <a:t>and</a:t>
            </a:r>
            <a:r>
              <a:rPr spc="-120" dirty="0"/>
              <a:t> </a:t>
            </a:r>
            <a:r>
              <a:rPr spc="30"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242" y="1783460"/>
            <a:ext cx="677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These</a:t>
            </a:r>
            <a:r>
              <a:rPr sz="24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14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75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14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4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404040"/>
                </a:solidFill>
                <a:latin typeface="Arial"/>
                <a:cs typeface="Arial"/>
              </a:rPr>
              <a:t>testing: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1091" y="847344"/>
            <a:ext cx="3354323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85209" y="5419725"/>
            <a:ext cx="1388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TypeScript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77767" y="3435096"/>
            <a:ext cx="1600200" cy="1838325"/>
            <a:chOff x="3477767" y="3435096"/>
            <a:chExt cx="1600200" cy="1838325"/>
          </a:xfrm>
        </p:grpSpPr>
        <p:sp>
          <p:nvSpPr>
            <p:cNvPr id="7" name="object 7"/>
            <p:cNvSpPr/>
            <p:nvPr/>
          </p:nvSpPr>
          <p:spPr>
            <a:xfrm>
              <a:off x="3483863" y="3441192"/>
              <a:ext cx="1588135" cy="1826260"/>
            </a:xfrm>
            <a:custGeom>
              <a:avLst/>
              <a:gdLst/>
              <a:ahLst/>
              <a:cxnLst/>
              <a:rect l="l" t="t" r="r" b="b"/>
              <a:pathLst>
                <a:path w="1588135" h="1826260">
                  <a:moveTo>
                    <a:pt x="794003" y="0"/>
                  </a:moveTo>
                  <a:lnTo>
                    <a:pt x="0" y="397002"/>
                  </a:lnTo>
                  <a:lnTo>
                    <a:pt x="0" y="1428750"/>
                  </a:lnTo>
                  <a:lnTo>
                    <a:pt x="794003" y="1825752"/>
                  </a:lnTo>
                  <a:lnTo>
                    <a:pt x="1588008" y="1428750"/>
                  </a:lnTo>
                  <a:lnTo>
                    <a:pt x="1588008" y="397002"/>
                  </a:lnTo>
                  <a:lnTo>
                    <a:pt x="794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83863" y="3441192"/>
              <a:ext cx="1588135" cy="1826260"/>
            </a:xfrm>
            <a:custGeom>
              <a:avLst/>
              <a:gdLst/>
              <a:ahLst/>
              <a:cxnLst/>
              <a:rect l="l" t="t" r="r" b="b"/>
              <a:pathLst>
                <a:path w="1588135" h="1826260">
                  <a:moveTo>
                    <a:pt x="794003" y="0"/>
                  </a:moveTo>
                  <a:lnTo>
                    <a:pt x="1588008" y="397002"/>
                  </a:lnTo>
                  <a:lnTo>
                    <a:pt x="1588008" y="1428750"/>
                  </a:lnTo>
                  <a:lnTo>
                    <a:pt x="794003" y="1825752"/>
                  </a:lnTo>
                  <a:lnTo>
                    <a:pt x="0" y="1428750"/>
                  </a:lnTo>
                  <a:lnTo>
                    <a:pt x="0" y="397002"/>
                  </a:lnTo>
                  <a:lnTo>
                    <a:pt x="794003" y="0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8203" y="3992880"/>
              <a:ext cx="733044" cy="73456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234166" y="5419725"/>
            <a:ext cx="1044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Jasmi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949940" y="3500628"/>
            <a:ext cx="1612900" cy="1838325"/>
            <a:chOff x="10949940" y="3500628"/>
            <a:chExt cx="1612900" cy="1838325"/>
          </a:xfrm>
        </p:grpSpPr>
        <p:sp>
          <p:nvSpPr>
            <p:cNvPr id="12" name="object 12"/>
            <p:cNvSpPr/>
            <p:nvPr/>
          </p:nvSpPr>
          <p:spPr>
            <a:xfrm>
              <a:off x="10962132" y="3506724"/>
              <a:ext cx="1588135" cy="1826260"/>
            </a:xfrm>
            <a:custGeom>
              <a:avLst/>
              <a:gdLst/>
              <a:ahLst/>
              <a:cxnLst/>
              <a:rect l="l" t="t" r="r" b="b"/>
              <a:pathLst>
                <a:path w="1588134" h="1826260">
                  <a:moveTo>
                    <a:pt x="794003" y="0"/>
                  </a:moveTo>
                  <a:lnTo>
                    <a:pt x="0" y="397001"/>
                  </a:lnTo>
                  <a:lnTo>
                    <a:pt x="0" y="1428750"/>
                  </a:lnTo>
                  <a:lnTo>
                    <a:pt x="794003" y="1825752"/>
                  </a:lnTo>
                  <a:lnTo>
                    <a:pt x="1588008" y="1428750"/>
                  </a:lnTo>
                  <a:lnTo>
                    <a:pt x="1588008" y="397001"/>
                  </a:lnTo>
                  <a:lnTo>
                    <a:pt x="794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62132" y="3506724"/>
              <a:ext cx="1588135" cy="1826260"/>
            </a:xfrm>
            <a:custGeom>
              <a:avLst/>
              <a:gdLst/>
              <a:ahLst/>
              <a:cxnLst/>
              <a:rect l="l" t="t" r="r" b="b"/>
              <a:pathLst>
                <a:path w="1588134" h="1826260">
                  <a:moveTo>
                    <a:pt x="794003" y="0"/>
                  </a:moveTo>
                  <a:lnTo>
                    <a:pt x="1588008" y="397001"/>
                  </a:lnTo>
                  <a:lnTo>
                    <a:pt x="1588008" y="1428750"/>
                  </a:lnTo>
                  <a:lnTo>
                    <a:pt x="794003" y="1825752"/>
                  </a:lnTo>
                  <a:lnTo>
                    <a:pt x="0" y="1428750"/>
                  </a:lnTo>
                  <a:lnTo>
                    <a:pt x="0" y="397001"/>
                  </a:lnTo>
                  <a:lnTo>
                    <a:pt x="794003" y="0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9940" y="4046220"/>
              <a:ext cx="1612392" cy="7467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681341" y="5419725"/>
            <a:ext cx="8807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Karma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21295" y="3421379"/>
            <a:ext cx="1600200" cy="1838325"/>
            <a:chOff x="7321295" y="3421379"/>
            <a:chExt cx="1600200" cy="1838325"/>
          </a:xfrm>
        </p:grpSpPr>
        <p:sp>
          <p:nvSpPr>
            <p:cNvPr id="17" name="object 17"/>
            <p:cNvSpPr/>
            <p:nvPr/>
          </p:nvSpPr>
          <p:spPr>
            <a:xfrm>
              <a:off x="7327391" y="3427475"/>
              <a:ext cx="1588135" cy="1826260"/>
            </a:xfrm>
            <a:custGeom>
              <a:avLst/>
              <a:gdLst/>
              <a:ahLst/>
              <a:cxnLst/>
              <a:rect l="l" t="t" r="r" b="b"/>
              <a:pathLst>
                <a:path w="1588134" h="1826260">
                  <a:moveTo>
                    <a:pt x="794003" y="0"/>
                  </a:moveTo>
                  <a:lnTo>
                    <a:pt x="0" y="397001"/>
                  </a:lnTo>
                  <a:lnTo>
                    <a:pt x="0" y="1428750"/>
                  </a:lnTo>
                  <a:lnTo>
                    <a:pt x="794003" y="1825752"/>
                  </a:lnTo>
                  <a:lnTo>
                    <a:pt x="1588007" y="1428750"/>
                  </a:lnTo>
                  <a:lnTo>
                    <a:pt x="1588007" y="397001"/>
                  </a:lnTo>
                  <a:lnTo>
                    <a:pt x="794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27391" y="3427475"/>
              <a:ext cx="1588135" cy="1826260"/>
            </a:xfrm>
            <a:custGeom>
              <a:avLst/>
              <a:gdLst/>
              <a:ahLst/>
              <a:cxnLst/>
              <a:rect l="l" t="t" r="r" b="b"/>
              <a:pathLst>
                <a:path w="1588134" h="1826260">
                  <a:moveTo>
                    <a:pt x="794003" y="0"/>
                  </a:moveTo>
                  <a:lnTo>
                    <a:pt x="1588007" y="397001"/>
                  </a:lnTo>
                  <a:lnTo>
                    <a:pt x="1588007" y="1428750"/>
                  </a:lnTo>
                  <a:lnTo>
                    <a:pt x="794003" y="1825752"/>
                  </a:lnTo>
                  <a:lnTo>
                    <a:pt x="0" y="1428750"/>
                  </a:lnTo>
                  <a:lnTo>
                    <a:pt x="0" y="397001"/>
                  </a:lnTo>
                  <a:lnTo>
                    <a:pt x="794003" y="0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8539" y="4169663"/>
              <a:ext cx="1505711" cy="3398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8821420"/>
            <a:chOff x="0" y="0"/>
            <a:chExt cx="16256635" cy="8821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98564"/>
              <a:ext cx="16256508" cy="20223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715" y="7356347"/>
              <a:ext cx="15480792" cy="320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204" y="775716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04" y="775716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8464" y="775716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5915" y="3419855"/>
              <a:ext cx="2058923" cy="20650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6798564"/>
            <a:ext cx="16256635" cy="202247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520"/>
              </a:spcBef>
              <a:tabLst>
                <a:tab pos="3754120" algn="l"/>
              </a:tabLst>
            </a:pPr>
            <a:r>
              <a:rPr sz="24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correct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is	</a:t>
            </a:r>
            <a:r>
              <a:rPr sz="3600" b="1" spc="97" baseline="2314" dirty="0">
                <a:solidFill>
                  <a:srgbClr val="3B9F37"/>
                </a:solidFill>
                <a:latin typeface="Arial"/>
                <a:cs typeface="Arial"/>
              </a:rPr>
              <a:t>a.</a:t>
            </a:r>
            <a:endParaRPr sz="3600" baseline="2314">
              <a:latin typeface="Arial"/>
              <a:cs typeface="Arial"/>
            </a:endParaRPr>
          </a:p>
          <a:p>
            <a:pPr marL="525145">
              <a:lnSpc>
                <a:spcPct val="100000"/>
              </a:lnSpc>
              <a:spcBef>
                <a:spcPts val="1720"/>
              </a:spcBef>
            </a:pPr>
            <a:r>
              <a:rPr sz="2400" b="1" spc="-20" dirty="0">
                <a:solidFill>
                  <a:srgbClr val="404040"/>
                </a:solidFill>
                <a:latin typeface="Arial"/>
                <a:cs typeface="Arial"/>
              </a:rPr>
              <a:t>Jasmine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b="1" spc="90" dirty="0">
                <a:solidFill>
                  <a:srgbClr val="404040"/>
                </a:solidFill>
                <a:latin typeface="Arial"/>
                <a:cs typeface="Arial"/>
              </a:rPr>
              <a:t>independent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404040"/>
                </a:solidFill>
                <a:latin typeface="Arial"/>
                <a:cs typeface="Arial"/>
              </a:rPr>
              <a:t>Angular.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95300" y="814299"/>
            <a:ext cx="1690370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6440" marR="391795" indent="-329565">
              <a:lnSpc>
                <a:spcPct val="150800"/>
              </a:lnSpc>
              <a:spcBef>
                <a:spcPts val="105"/>
              </a:spcBef>
            </a:pPr>
            <a:r>
              <a:rPr sz="2800" spc="-60" dirty="0"/>
              <a:t>QUIZ  </a:t>
            </a:r>
            <a:r>
              <a:rPr sz="2800" spc="-145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742948" y="3056000"/>
            <a:ext cx="127317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89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	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True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882009"/>
            <a:ext cx="6832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Fal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04040"/>
                </a:solidFill>
                <a:latin typeface="Arial"/>
                <a:cs typeface="Arial"/>
              </a:rPr>
              <a:t>Jasmine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20" dirty="0">
                <a:solidFill>
                  <a:srgbClr val="404040"/>
                </a:solidFill>
                <a:latin typeface="Arial"/>
                <a:cs typeface="Arial"/>
              </a:rPr>
              <a:t>framework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b="1" spc="90" dirty="0">
                <a:solidFill>
                  <a:srgbClr val="404040"/>
                </a:solidFill>
                <a:latin typeface="Arial"/>
                <a:cs typeface="Arial"/>
              </a:rPr>
              <a:t>independent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404040"/>
                </a:solidFill>
                <a:latin typeface="Arial"/>
                <a:cs typeface="Arial"/>
              </a:rPr>
              <a:t>Angular.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2854" y="769366"/>
            <a:ext cx="15389860" cy="4715510"/>
            <a:chOff x="482854" y="769366"/>
            <a:chExt cx="15389860" cy="4715510"/>
          </a:xfrm>
        </p:grpSpPr>
        <p:sp>
          <p:nvSpPr>
            <p:cNvPr id="11" name="object 11"/>
            <p:cNvSpPr/>
            <p:nvPr/>
          </p:nvSpPr>
          <p:spPr>
            <a:xfrm>
              <a:off x="489204" y="775716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04" y="775716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8464" y="775716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5916" y="3419855"/>
              <a:ext cx="2058923" cy="20650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90" dirty="0">
                <a:solidFill>
                  <a:srgbClr val="404040"/>
                </a:solidFill>
                <a:latin typeface="Arial"/>
                <a:cs typeface="Arial"/>
              </a:rPr>
              <a:t>Karma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runner,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details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Arial"/>
                <a:cs typeface="Arial"/>
              </a:rPr>
              <a:t>configuration?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95300" y="814299"/>
            <a:ext cx="1690370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6440" marR="391795" indent="-329565">
              <a:lnSpc>
                <a:spcPct val="150800"/>
              </a:lnSpc>
              <a:spcBef>
                <a:spcPts val="105"/>
              </a:spcBef>
            </a:pPr>
            <a:r>
              <a:rPr sz="2800" spc="-60" dirty="0"/>
              <a:t>QUIZ  </a:t>
            </a:r>
            <a:r>
              <a:rPr sz="2800" spc="-145" dirty="0"/>
              <a:t>3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742948" y="3056000"/>
            <a:ext cx="24657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89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	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Karma.conf.js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882009"/>
            <a:ext cx="2087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Karma.details.js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691329"/>
            <a:ext cx="2689860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180" indent="-666115">
              <a:lnSpc>
                <a:spcPts val="278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Karma.config.js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404040"/>
              </a:buClr>
              <a:buFont typeface="Lucida Sans Unicode"/>
              <a:buAutoNum type="alphaLcPeriod" startAt="3"/>
            </a:pPr>
            <a:endParaRPr sz="2300">
              <a:latin typeface="Lucida Sans Unicode"/>
              <a:cs typeface="Lucida Sans Unicode"/>
            </a:endParaRPr>
          </a:p>
          <a:p>
            <a:pPr marL="678180" indent="-666115">
              <a:lnSpc>
                <a:spcPct val="10000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Karma.test.js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256635" cy="8821420"/>
            <a:chOff x="0" y="0"/>
            <a:chExt cx="16256635" cy="8821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98564"/>
              <a:ext cx="16256508" cy="20223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715" y="7356347"/>
              <a:ext cx="15480792" cy="320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0" y="650748"/>
                  </a:moveTo>
                  <a:lnTo>
                    <a:pt x="7101840" y="650748"/>
                  </a:lnTo>
                  <a:lnTo>
                    <a:pt x="71018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0" y="650748"/>
                  </a:moveTo>
                  <a:lnTo>
                    <a:pt x="1405127" y="650748"/>
                  </a:lnTo>
                  <a:lnTo>
                    <a:pt x="140512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0" y="650748"/>
                  </a:moveTo>
                  <a:lnTo>
                    <a:pt x="469392" y="650748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0" y="650748"/>
                  </a:moveTo>
                  <a:lnTo>
                    <a:pt x="1670303" y="650748"/>
                  </a:lnTo>
                  <a:lnTo>
                    <a:pt x="1670303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0" y="650748"/>
                  </a:moveTo>
                  <a:lnTo>
                    <a:pt x="3980687" y="650748"/>
                  </a:lnTo>
                  <a:lnTo>
                    <a:pt x="398068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204" y="775716"/>
              <a:ext cx="1699260" cy="1722120"/>
            </a:xfrm>
            <a:custGeom>
              <a:avLst/>
              <a:gdLst/>
              <a:ahLst/>
              <a:cxnLst/>
              <a:rect l="l" t="t" r="r" b="b"/>
              <a:pathLst>
                <a:path w="1699260" h="1722120">
                  <a:moveTo>
                    <a:pt x="1699260" y="0"/>
                  </a:moveTo>
                  <a:lnTo>
                    <a:pt x="0" y="0"/>
                  </a:lnTo>
                  <a:lnTo>
                    <a:pt x="0" y="1722120"/>
                  </a:lnTo>
                  <a:lnTo>
                    <a:pt x="1699260" y="1722120"/>
                  </a:lnTo>
                  <a:lnTo>
                    <a:pt x="1699260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204" y="775716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8464" y="775716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05915" y="3419855"/>
              <a:ext cx="2058923" cy="20650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0" y="6798564"/>
            <a:ext cx="16256635" cy="2022475"/>
          </a:xfrm>
          <a:prstGeom prst="rect">
            <a:avLst/>
          </a:prstGeom>
          <a:ln w="12192">
            <a:solidFill>
              <a:srgbClr val="D9D9D9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520"/>
              </a:spcBef>
              <a:tabLst>
                <a:tab pos="3754120" algn="l"/>
              </a:tabLst>
            </a:pPr>
            <a:r>
              <a:rPr sz="24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correct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is	</a:t>
            </a:r>
            <a:r>
              <a:rPr sz="3600" b="1" spc="97" baseline="2314" dirty="0">
                <a:solidFill>
                  <a:srgbClr val="3B9F37"/>
                </a:solidFill>
                <a:latin typeface="Arial"/>
                <a:cs typeface="Arial"/>
              </a:rPr>
              <a:t>a.</a:t>
            </a:r>
            <a:endParaRPr sz="3600" baseline="2314">
              <a:latin typeface="Arial"/>
              <a:cs typeface="Arial"/>
            </a:endParaRPr>
          </a:p>
          <a:p>
            <a:pPr marL="525145">
              <a:lnSpc>
                <a:spcPct val="100000"/>
              </a:lnSpc>
              <a:spcBef>
                <a:spcPts val="1720"/>
              </a:spcBef>
            </a:pPr>
            <a:r>
              <a:rPr sz="2400" b="1" spc="114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90" dirty="0">
                <a:solidFill>
                  <a:srgbClr val="404040"/>
                </a:solidFill>
                <a:latin typeface="Arial"/>
                <a:cs typeface="Arial"/>
              </a:rPr>
              <a:t>Karma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4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runner,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404040"/>
                </a:solidFill>
                <a:latin typeface="Arial"/>
                <a:cs typeface="Arial"/>
              </a:rPr>
              <a:t>Karma.conf.js</a:t>
            </a:r>
            <a:r>
              <a:rPr sz="24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details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404040"/>
                </a:solidFill>
                <a:latin typeface="Arial"/>
                <a:cs typeface="Arial"/>
              </a:rPr>
              <a:t>configuration.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95300" y="814299"/>
            <a:ext cx="1690370" cy="1313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6440" marR="391795" indent="-329565">
              <a:lnSpc>
                <a:spcPct val="150800"/>
              </a:lnSpc>
              <a:spcBef>
                <a:spcPts val="105"/>
              </a:spcBef>
            </a:pPr>
            <a:r>
              <a:rPr sz="2800" spc="-60" dirty="0"/>
              <a:t>QUIZ  </a:t>
            </a:r>
            <a:r>
              <a:rPr sz="2800" spc="-145" dirty="0"/>
              <a:t>3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1742948" y="3056000"/>
            <a:ext cx="246570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89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	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Karma.conf.js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882009"/>
            <a:ext cx="2087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Karma.details.js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691329"/>
            <a:ext cx="2689860" cy="118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8180" indent="-666115">
              <a:lnSpc>
                <a:spcPts val="278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Karma.config.js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404040"/>
              </a:buClr>
              <a:buFont typeface="Lucida Sans Unicode"/>
              <a:buAutoNum type="alphaLcPeriod" startAt="3"/>
            </a:pPr>
            <a:endParaRPr sz="2300">
              <a:latin typeface="Lucida Sans Unicode"/>
              <a:cs typeface="Lucida Sans Unicode"/>
            </a:endParaRPr>
          </a:p>
          <a:p>
            <a:pPr marL="678180" indent="-666115">
              <a:lnSpc>
                <a:spcPct val="100000"/>
              </a:lnSpc>
              <a:buSzPct val="109090"/>
              <a:buAutoNum type="alphaLcPeriod" startAt="3"/>
              <a:tabLst>
                <a:tab pos="678180" algn="l"/>
                <a:tab pos="678815" algn="l"/>
              </a:tabLst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Karma.test.js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90" dirty="0">
                <a:solidFill>
                  <a:srgbClr val="404040"/>
                </a:solidFill>
                <a:latin typeface="Arial"/>
                <a:cs typeface="Arial"/>
              </a:rPr>
              <a:t>Karma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test</a:t>
            </a:r>
            <a:r>
              <a:rPr sz="24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0" dirty="0">
                <a:solidFill>
                  <a:srgbClr val="404040"/>
                </a:solidFill>
                <a:latin typeface="Arial"/>
                <a:cs typeface="Arial"/>
              </a:rPr>
              <a:t>runner,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which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404040"/>
                </a:solidFill>
                <a:latin typeface="Arial"/>
                <a:cs typeface="Arial"/>
              </a:rPr>
              <a:t>contains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70" dirty="0">
                <a:solidFill>
                  <a:srgbClr val="404040"/>
                </a:solidFill>
                <a:latin typeface="Arial"/>
                <a:cs typeface="Arial"/>
              </a:rPr>
              <a:t>details</a:t>
            </a:r>
            <a:r>
              <a:rPr sz="24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05" dirty="0">
                <a:solidFill>
                  <a:srgbClr val="404040"/>
                </a:solidFill>
                <a:latin typeface="Arial"/>
                <a:cs typeface="Arial"/>
              </a:rPr>
              <a:t>related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404040"/>
                </a:solidFill>
                <a:latin typeface="Arial"/>
                <a:cs typeface="Arial"/>
              </a:rPr>
              <a:t>testing</a:t>
            </a:r>
            <a:r>
              <a:rPr sz="24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404040"/>
                </a:solidFill>
                <a:latin typeface="Arial"/>
                <a:cs typeface="Arial"/>
              </a:rPr>
              <a:t>configuration?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4572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23755" y="3466430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45" dirty="0">
                <a:solidFill>
                  <a:srgbClr val="252525"/>
                </a:solidFill>
                <a:latin typeface="Arial"/>
                <a:cs typeface="Arial"/>
              </a:rPr>
              <a:t>Thank</a:t>
            </a:r>
            <a:r>
              <a:rPr sz="7200" spc="-204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7200" spc="-100" dirty="0">
                <a:solidFill>
                  <a:srgbClr val="252525"/>
                </a:solidFill>
                <a:latin typeface="Arial"/>
                <a:cs typeface="Arial"/>
              </a:rPr>
              <a:t>You</a:t>
            </a:r>
            <a:endParaRPr sz="7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5636" y="1639570"/>
            <a:ext cx="154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" dirty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17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95" dirty="0">
                <a:solidFill>
                  <a:srgbClr val="404040"/>
                </a:solidFill>
                <a:latin typeface="Arial"/>
                <a:cs typeface="Arial"/>
              </a:rPr>
              <a:t>Topic</a:t>
            </a:r>
            <a:r>
              <a:rPr sz="28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404040"/>
                </a:solidFill>
                <a:latin typeface="Arial"/>
                <a:cs typeface="Arial"/>
              </a:rPr>
              <a:t>2—Testing</a:t>
            </a:r>
            <a:r>
              <a:rPr sz="28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r>
              <a:rPr sz="28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12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2766" y="346963"/>
            <a:ext cx="4500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Testing</a:t>
            </a:r>
            <a:r>
              <a:rPr spc="-150" dirty="0"/>
              <a:t> </a:t>
            </a:r>
            <a:r>
              <a:rPr spc="70" dirty="0"/>
              <a:t>Angular</a:t>
            </a:r>
            <a:r>
              <a:rPr spc="-145" dirty="0"/>
              <a:t> </a:t>
            </a:r>
            <a:r>
              <a:rPr spc="4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091" y="1003891"/>
            <a:ext cx="4920996" cy="359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82723" y="2773679"/>
            <a:ext cx="2806065" cy="871855"/>
          </a:xfrm>
          <a:custGeom>
            <a:avLst/>
            <a:gdLst/>
            <a:ahLst/>
            <a:cxnLst/>
            <a:rect l="l" t="t" r="r" b="b"/>
            <a:pathLst>
              <a:path w="2806065" h="871854">
                <a:moveTo>
                  <a:pt x="2294636" y="0"/>
                </a:moveTo>
                <a:lnTo>
                  <a:pt x="511048" y="0"/>
                </a:lnTo>
                <a:lnTo>
                  <a:pt x="476297" y="2007"/>
                </a:lnTo>
                <a:lnTo>
                  <a:pt x="408651" y="17683"/>
                </a:lnTo>
                <a:lnTo>
                  <a:pt x="344005" y="48046"/>
                </a:lnTo>
                <a:lnTo>
                  <a:pt x="282987" y="92064"/>
                </a:lnTo>
                <a:lnTo>
                  <a:pt x="254037" y="118871"/>
                </a:lnTo>
                <a:lnTo>
                  <a:pt x="226231" y="148706"/>
                </a:lnTo>
                <a:lnTo>
                  <a:pt x="199647" y="181438"/>
                </a:lnTo>
                <a:lnTo>
                  <a:pt x="174365" y="216938"/>
                </a:lnTo>
                <a:lnTo>
                  <a:pt x="150463" y="255079"/>
                </a:lnTo>
                <a:lnTo>
                  <a:pt x="128020" y="295731"/>
                </a:lnTo>
                <a:lnTo>
                  <a:pt x="107115" y="338764"/>
                </a:lnTo>
                <a:lnTo>
                  <a:pt x="87827" y="384050"/>
                </a:lnTo>
                <a:lnTo>
                  <a:pt x="70235" y="431461"/>
                </a:lnTo>
                <a:lnTo>
                  <a:pt x="54417" y="480866"/>
                </a:lnTo>
                <a:lnTo>
                  <a:pt x="40453" y="532137"/>
                </a:lnTo>
                <a:lnTo>
                  <a:pt x="28421" y="585146"/>
                </a:lnTo>
                <a:lnTo>
                  <a:pt x="18399" y="639762"/>
                </a:lnTo>
                <a:lnTo>
                  <a:pt x="10468" y="695857"/>
                </a:lnTo>
                <a:lnTo>
                  <a:pt x="4705" y="753303"/>
                </a:lnTo>
                <a:lnTo>
                  <a:pt x="1189" y="811969"/>
                </a:lnTo>
                <a:lnTo>
                  <a:pt x="0" y="871728"/>
                </a:lnTo>
                <a:lnTo>
                  <a:pt x="2805684" y="871728"/>
                </a:lnTo>
                <a:lnTo>
                  <a:pt x="2804494" y="811969"/>
                </a:lnTo>
                <a:lnTo>
                  <a:pt x="2800978" y="753303"/>
                </a:lnTo>
                <a:lnTo>
                  <a:pt x="2795215" y="695857"/>
                </a:lnTo>
                <a:lnTo>
                  <a:pt x="2787284" y="639762"/>
                </a:lnTo>
                <a:lnTo>
                  <a:pt x="2777262" y="585146"/>
                </a:lnTo>
                <a:lnTo>
                  <a:pt x="2765230" y="532137"/>
                </a:lnTo>
                <a:lnTo>
                  <a:pt x="2751266" y="480866"/>
                </a:lnTo>
                <a:lnTo>
                  <a:pt x="2735448" y="431461"/>
                </a:lnTo>
                <a:lnTo>
                  <a:pt x="2717856" y="384050"/>
                </a:lnTo>
                <a:lnTo>
                  <a:pt x="2698568" y="338764"/>
                </a:lnTo>
                <a:lnTo>
                  <a:pt x="2677663" y="295731"/>
                </a:lnTo>
                <a:lnTo>
                  <a:pt x="2655220" y="255079"/>
                </a:lnTo>
                <a:lnTo>
                  <a:pt x="2631318" y="216938"/>
                </a:lnTo>
                <a:lnTo>
                  <a:pt x="2606036" y="181438"/>
                </a:lnTo>
                <a:lnTo>
                  <a:pt x="2579452" y="148706"/>
                </a:lnTo>
                <a:lnTo>
                  <a:pt x="2551646" y="118871"/>
                </a:lnTo>
                <a:lnTo>
                  <a:pt x="2522696" y="92064"/>
                </a:lnTo>
                <a:lnTo>
                  <a:pt x="2492680" y="68413"/>
                </a:lnTo>
                <a:lnTo>
                  <a:pt x="2429769" y="31093"/>
                </a:lnTo>
                <a:lnTo>
                  <a:pt x="2363544" y="7945"/>
                </a:lnTo>
                <a:lnTo>
                  <a:pt x="2294636" y="0"/>
                </a:lnTo>
                <a:close/>
              </a:path>
            </a:pathLst>
          </a:custGeom>
          <a:solidFill>
            <a:srgbClr val="44B3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1922" y="2996310"/>
            <a:ext cx="90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8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get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6935" y="2773679"/>
            <a:ext cx="2807335" cy="871855"/>
          </a:xfrm>
          <a:custGeom>
            <a:avLst/>
            <a:gdLst/>
            <a:ahLst/>
            <a:cxnLst/>
            <a:rect l="l" t="t" r="r" b="b"/>
            <a:pathLst>
              <a:path w="2807334" h="871854">
                <a:moveTo>
                  <a:pt x="2295906" y="0"/>
                </a:moveTo>
                <a:lnTo>
                  <a:pt x="511302" y="0"/>
                </a:lnTo>
                <a:lnTo>
                  <a:pt x="476535" y="2007"/>
                </a:lnTo>
                <a:lnTo>
                  <a:pt x="408858" y="17683"/>
                </a:lnTo>
                <a:lnTo>
                  <a:pt x="344180" y="48046"/>
                </a:lnTo>
                <a:lnTo>
                  <a:pt x="283134" y="92064"/>
                </a:lnTo>
                <a:lnTo>
                  <a:pt x="254169" y="118871"/>
                </a:lnTo>
                <a:lnTo>
                  <a:pt x="226348" y="148706"/>
                </a:lnTo>
                <a:lnTo>
                  <a:pt x="199751" y="181438"/>
                </a:lnTo>
                <a:lnTo>
                  <a:pt x="174456" y="216938"/>
                </a:lnTo>
                <a:lnTo>
                  <a:pt x="150542" y="255079"/>
                </a:lnTo>
                <a:lnTo>
                  <a:pt x="128088" y="295731"/>
                </a:lnTo>
                <a:lnTo>
                  <a:pt x="107172" y="338764"/>
                </a:lnTo>
                <a:lnTo>
                  <a:pt x="87874" y="384050"/>
                </a:lnTo>
                <a:lnTo>
                  <a:pt x="70273" y="431461"/>
                </a:lnTo>
                <a:lnTo>
                  <a:pt x="54447" y="480866"/>
                </a:lnTo>
                <a:lnTo>
                  <a:pt x="40475" y="532137"/>
                </a:lnTo>
                <a:lnTo>
                  <a:pt x="28436" y="585146"/>
                </a:lnTo>
                <a:lnTo>
                  <a:pt x="18409" y="639762"/>
                </a:lnTo>
                <a:lnTo>
                  <a:pt x="10473" y="695857"/>
                </a:lnTo>
                <a:lnTo>
                  <a:pt x="4707" y="753303"/>
                </a:lnTo>
                <a:lnTo>
                  <a:pt x="1190" y="811969"/>
                </a:lnTo>
                <a:lnTo>
                  <a:pt x="0" y="871728"/>
                </a:lnTo>
                <a:lnTo>
                  <a:pt x="2807208" y="871728"/>
                </a:lnTo>
                <a:lnTo>
                  <a:pt x="2806017" y="811969"/>
                </a:lnTo>
                <a:lnTo>
                  <a:pt x="2802500" y="753303"/>
                </a:lnTo>
                <a:lnTo>
                  <a:pt x="2796734" y="695857"/>
                </a:lnTo>
                <a:lnTo>
                  <a:pt x="2788798" y="639762"/>
                </a:lnTo>
                <a:lnTo>
                  <a:pt x="2778771" y="585146"/>
                </a:lnTo>
                <a:lnTo>
                  <a:pt x="2766732" y="532137"/>
                </a:lnTo>
                <a:lnTo>
                  <a:pt x="2752760" y="480866"/>
                </a:lnTo>
                <a:lnTo>
                  <a:pt x="2736934" y="431461"/>
                </a:lnTo>
                <a:lnTo>
                  <a:pt x="2719333" y="384050"/>
                </a:lnTo>
                <a:lnTo>
                  <a:pt x="2700035" y="338764"/>
                </a:lnTo>
                <a:lnTo>
                  <a:pt x="2679119" y="295731"/>
                </a:lnTo>
                <a:lnTo>
                  <a:pt x="2656665" y="255079"/>
                </a:lnTo>
                <a:lnTo>
                  <a:pt x="2632751" y="216938"/>
                </a:lnTo>
                <a:lnTo>
                  <a:pt x="2607456" y="181438"/>
                </a:lnTo>
                <a:lnTo>
                  <a:pt x="2580859" y="148706"/>
                </a:lnTo>
                <a:lnTo>
                  <a:pt x="2553038" y="118871"/>
                </a:lnTo>
                <a:lnTo>
                  <a:pt x="2524073" y="92064"/>
                </a:lnTo>
                <a:lnTo>
                  <a:pt x="2494043" y="68413"/>
                </a:lnTo>
                <a:lnTo>
                  <a:pt x="2431102" y="31093"/>
                </a:lnTo>
                <a:lnTo>
                  <a:pt x="2364846" y="7945"/>
                </a:lnTo>
                <a:lnTo>
                  <a:pt x="229590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80452" y="2996310"/>
            <a:ext cx="900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Usage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72671" y="2773679"/>
            <a:ext cx="2806065" cy="871855"/>
          </a:xfrm>
          <a:custGeom>
            <a:avLst/>
            <a:gdLst/>
            <a:ahLst/>
            <a:cxnLst/>
            <a:rect l="l" t="t" r="r" b="b"/>
            <a:pathLst>
              <a:path w="2806065" h="871854">
                <a:moveTo>
                  <a:pt x="2294635" y="0"/>
                </a:moveTo>
                <a:lnTo>
                  <a:pt x="511048" y="0"/>
                </a:lnTo>
                <a:lnTo>
                  <a:pt x="476297" y="2007"/>
                </a:lnTo>
                <a:lnTo>
                  <a:pt x="408651" y="17683"/>
                </a:lnTo>
                <a:lnTo>
                  <a:pt x="344005" y="48046"/>
                </a:lnTo>
                <a:lnTo>
                  <a:pt x="282987" y="92064"/>
                </a:lnTo>
                <a:lnTo>
                  <a:pt x="254037" y="118871"/>
                </a:lnTo>
                <a:lnTo>
                  <a:pt x="226231" y="148706"/>
                </a:lnTo>
                <a:lnTo>
                  <a:pt x="199647" y="181438"/>
                </a:lnTo>
                <a:lnTo>
                  <a:pt x="174365" y="216938"/>
                </a:lnTo>
                <a:lnTo>
                  <a:pt x="150463" y="255079"/>
                </a:lnTo>
                <a:lnTo>
                  <a:pt x="128020" y="295731"/>
                </a:lnTo>
                <a:lnTo>
                  <a:pt x="107115" y="338764"/>
                </a:lnTo>
                <a:lnTo>
                  <a:pt x="87827" y="384050"/>
                </a:lnTo>
                <a:lnTo>
                  <a:pt x="70235" y="431461"/>
                </a:lnTo>
                <a:lnTo>
                  <a:pt x="54417" y="480866"/>
                </a:lnTo>
                <a:lnTo>
                  <a:pt x="40453" y="532137"/>
                </a:lnTo>
                <a:lnTo>
                  <a:pt x="28421" y="585146"/>
                </a:lnTo>
                <a:lnTo>
                  <a:pt x="18399" y="639762"/>
                </a:lnTo>
                <a:lnTo>
                  <a:pt x="10468" y="695857"/>
                </a:lnTo>
                <a:lnTo>
                  <a:pt x="4705" y="753303"/>
                </a:lnTo>
                <a:lnTo>
                  <a:pt x="1189" y="811969"/>
                </a:lnTo>
                <a:lnTo>
                  <a:pt x="0" y="871728"/>
                </a:lnTo>
                <a:lnTo>
                  <a:pt x="2805683" y="871728"/>
                </a:lnTo>
                <a:lnTo>
                  <a:pt x="2804494" y="811969"/>
                </a:lnTo>
                <a:lnTo>
                  <a:pt x="2800978" y="753303"/>
                </a:lnTo>
                <a:lnTo>
                  <a:pt x="2795215" y="695857"/>
                </a:lnTo>
                <a:lnTo>
                  <a:pt x="2787284" y="639762"/>
                </a:lnTo>
                <a:lnTo>
                  <a:pt x="2777262" y="585146"/>
                </a:lnTo>
                <a:lnTo>
                  <a:pt x="2765230" y="532137"/>
                </a:lnTo>
                <a:lnTo>
                  <a:pt x="2751266" y="480866"/>
                </a:lnTo>
                <a:lnTo>
                  <a:pt x="2735448" y="431461"/>
                </a:lnTo>
                <a:lnTo>
                  <a:pt x="2717856" y="384050"/>
                </a:lnTo>
                <a:lnTo>
                  <a:pt x="2698568" y="338764"/>
                </a:lnTo>
                <a:lnTo>
                  <a:pt x="2677663" y="295731"/>
                </a:lnTo>
                <a:lnTo>
                  <a:pt x="2655220" y="255079"/>
                </a:lnTo>
                <a:lnTo>
                  <a:pt x="2631318" y="216938"/>
                </a:lnTo>
                <a:lnTo>
                  <a:pt x="2606036" y="181438"/>
                </a:lnTo>
                <a:lnTo>
                  <a:pt x="2579452" y="148706"/>
                </a:lnTo>
                <a:lnTo>
                  <a:pt x="2551646" y="118871"/>
                </a:lnTo>
                <a:lnTo>
                  <a:pt x="2522696" y="92064"/>
                </a:lnTo>
                <a:lnTo>
                  <a:pt x="2492680" y="68413"/>
                </a:lnTo>
                <a:lnTo>
                  <a:pt x="2429769" y="31093"/>
                </a:lnTo>
                <a:lnTo>
                  <a:pt x="2363544" y="7945"/>
                </a:lnTo>
                <a:lnTo>
                  <a:pt x="229463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153138" y="2996310"/>
            <a:ext cx="144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K</a:t>
            </a:r>
            <a:r>
              <a:rPr sz="24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4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y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factor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4826" y="4001846"/>
            <a:ext cx="2042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SayHelloPipe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4091" y="3998798"/>
            <a:ext cx="3556000" cy="69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{{‘world’|</a:t>
            </a:r>
            <a:r>
              <a:rPr sz="22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sayHello}}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spc="-5" dirty="0">
                <a:solidFill>
                  <a:srgbClr val="404040"/>
                </a:solidFill>
                <a:latin typeface="Courier New"/>
                <a:cs typeface="Courier New"/>
              </a:rPr>
              <a:t>//=&gt;</a:t>
            </a:r>
            <a:r>
              <a:rPr sz="22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Hello</a:t>
            </a:r>
            <a:r>
              <a:rPr sz="22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/>
                <a:cs typeface="Courier New"/>
              </a:rPr>
              <a:t>world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44578" y="3961235"/>
            <a:ext cx="1201420" cy="15354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4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Import</a:t>
            </a:r>
            <a:endParaRPr sz="22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endParaRPr sz="22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Expect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642" y="346963"/>
            <a:ext cx="6482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30" dirty="0"/>
              <a:t> </a:t>
            </a:r>
            <a:r>
              <a:rPr spc="90" dirty="0"/>
              <a:t>for</a:t>
            </a:r>
            <a:r>
              <a:rPr spc="-120" dirty="0"/>
              <a:t> </a:t>
            </a:r>
            <a:r>
              <a:rPr spc="10" dirty="0"/>
              <a:t>Testing</a:t>
            </a:r>
            <a:r>
              <a:rPr spc="-125" dirty="0"/>
              <a:t> </a:t>
            </a:r>
            <a:r>
              <a:rPr spc="70" dirty="0"/>
              <a:t>Angular</a:t>
            </a:r>
            <a:r>
              <a:rPr spc="-120" dirty="0"/>
              <a:t> </a:t>
            </a:r>
            <a:r>
              <a:rPr spc="4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1470" y="1969465"/>
            <a:ext cx="69888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Import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target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testing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Lucida Sans Unicode"/>
                <a:cs typeface="Lucida Sans Unicode"/>
              </a:rPr>
              <a:t>API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5722" y="3500373"/>
            <a:ext cx="10545445" cy="2143760"/>
            <a:chOff x="2855722" y="3500373"/>
            <a:chExt cx="10545445" cy="2143760"/>
          </a:xfrm>
        </p:grpSpPr>
        <p:sp>
          <p:nvSpPr>
            <p:cNvPr id="5" name="object 5"/>
            <p:cNvSpPr/>
            <p:nvPr/>
          </p:nvSpPr>
          <p:spPr>
            <a:xfrm>
              <a:off x="2862072" y="4152899"/>
              <a:ext cx="10532745" cy="1484630"/>
            </a:xfrm>
            <a:custGeom>
              <a:avLst/>
              <a:gdLst/>
              <a:ahLst/>
              <a:cxnLst/>
              <a:rect l="l" t="t" r="r" b="b"/>
              <a:pathLst>
                <a:path w="10532744" h="1484629">
                  <a:moveTo>
                    <a:pt x="10532364" y="0"/>
                  </a:moveTo>
                  <a:lnTo>
                    <a:pt x="0" y="0"/>
                  </a:lnTo>
                  <a:lnTo>
                    <a:pt x="0" y="1484376"/>
                  </a:lnTo>
                  <a:lnTo>
                    <a:pt x="10532364" y="1484376"/>
                  </a:lnTo>
                  <a:lnTo>
                    <a:pt x="10532364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2072" y="4152899"/>
              <a:ext cx="10532745" cy="1484630"/>
            </a:xfrm>
            <a:custGeom>
              <a:avLst/>
              <a:gdLst/>
              <a:ahLst/>
              <a:cxnLst/>
              <a:rect l="l" t="t" r="r" b="b"/>
              <a:pathLst>
                <a:path w="10532744" h="1484629">
                  <a:moveTo>
                    <a:pt x="0" y="1484376"/>
                  </a:moveTo>
                  <a:lnTo>
                    <a:pt x="10532364" y="1484376"/>
                  </a:lnTo>
                  <a:lnTo>
                    <a:pt x="10532364" y="0"/>
                  </a:lnTo>
                  <a:lnTo>
                    <a:pt x="0" y="0"/>
                  </a:lnTo>
                  <a:lnTo>
                    <a:pt x="0" y="1484376"/>
                  </a:lnTo>
                  <a:close/>
                </a:path>
              </a:pathLst>
            </a:custGeom>
            <a:ln w="12191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69324" y="4881371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5">
                  <a:moveTo>
                    <a:pt x="4325112" y="0"/>
                  </a:moveTo>
                  <a:lnTo>
                    <a:pt x="0" y="755903"/>
                  </a:lnTo>
                  <a:lnTo>
                    <a:pt x="4325112" y="755903"/>
                  </a:lnTo>
                  <a:lnTo>
                    <a:pt x="4325112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69324" y="4881371"/>
              <a:ext cx="4325620" cy="756285"/>
            </a:xfrm>
            <a:custGeom>
              <a:avLst/>
              <a:gdLst/>
              <a:ahLst/>
              <a:cxnLst/>
              <a:rect l="l" t="t" r="r" b="b"/>
              <a:pathLst>
                <a:path w="4325619" h="756285">
                  <a:moveTo>
                    <a:pt x="4325112" y="0"/>
                  </a:moveTo>
                  <a:lnTo>
                    <a:pt x="4325112" y="755903"/>
                  </a:lnTo>
                  <a:lnTo>
                    <a:pt x="0" y="755903"/>
                  </a:lnTo>
                  <a:lnTo>
                    <a:pt x="4325112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62072" y="3506723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10297668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6"/>
                  </a:lnTo>
                  <a:lnTo>
                    <a:pt x="0" y="638555"/>
                  </a:lnTo>
                  <a:lnTo>
                    <a:pt x="10532364" y="638555"/>
                  </a:lnTo>
                  <a:lnTo>
                    <a:pt x="10532364" y="234696"/>
                  </a:lnTo>
                  <a:lnTo>
                    <a:pt x="10527592" y="187419"/>
                  </a:lnTo>
                  <a:lnTo>
                    <a:pt x="10513909" y="143375"/>
                  </a:lnTo>
                  <a:lnTo>
                    <a:pt x="10492260" y="103509"/>
                  </a:lnTo>
                  <a:lnTo>
                    <a:pt x="10463593" y="68770"/>
                  </a:lnTo>
                  <a:lnTo>
                    <a:pt x="10428854" y="40103"/>
                  </a:lnTo>
                  <a:lnTo>
                    <a:pt x="10388988" y="18454"/>
                  </a:lnTo>
                  <a:lnTo>
                    <a:pt x="10344944" y="4771"/>
                  </a:lnTo>
                  <a:lnTo>
                    <a:pt x="1029766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62072" y="3506723"/>
              <a:ext cx="10532745" cy="638810"/>
            </a:xfrm>
            <a:custGeom>
              <a:avLst/>
              <a:gdLst/>
              <a:ahLst/>
              <a:cxnLst/>
              <a:rect l="l" t="t" r="r" b="b"/>
              <a:pathLst>
                <a:path w="10532744" h="638810">
                  <a:moveTo>
                    <a:pt x="234695" y="0"/>
                  </a:moveTo>
                  <a:lnTo>
                    <a:pt x="10297668" y="0"/>
                  </a:lnTo>
                  <a:lnTo>
                    <a:pt x="10344944" y="4771"/>
                  </a:lnTo>
                  <a:lnTo>
                    <a:pt x="10388988" y="18454"/>
                  </a:lnTo>
                  <a:lnTo>
                    <a:pt x="10428854" y="40103"/>
                  </a:lnTo>
                  <a:lnTo>
                    <a:pt x="10463593" y="68770"/>
                  </a:lnTo>
                  <a:lnTo>
                    <a:pt x="10492260" y="103509"/>
                  </a:lnTo>
                  <a:lnTo>
                    <a:pt x="10513909" y="143375"/>
                  </a:lnTo>
                  <a:lnTo>
                    <a:pt x="10527592" y="187419"/>
                  </a:lnTo>
                  <a:lnTo>
                    <a:pt x="10532364" y="234696"/>
                  </a:lnTo>
                  <a:lnTo>
                    <a:pt x="10532364" y="638555"/>
                  </a:lnTo>
                  <a:lnTo>
                    <a:pt x="0" y="638555"/>
                  </a:lnTo>
                  <a:lnTo>
                    <a:pt x="0" y="234696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28576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28576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06528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06528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84479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3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3" y="137921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84479" y="368503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3" y="137921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3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1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15614" y="3723513"/>
            <a:ext cx="243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15995" y="3698747"/>
            <a:ext cx="449580" cy="311150"/>
            <a:chOff x="3015995" y="3698747"/>
            <a:chExt cx="449580" cy="311150"/>
          </a:xfrm>
        </p:grpSpPr>
        <p:sp>
          <p:nvSpPr>
            <p:cNvPr id="19" name="object 19"/>
            <p:cNvSpPr/>
            <p:nvPr/>
          </p:nvSpPr>
          <p:spPr>
            <a:xfrm>
              <a:off x="3022091" y="3758183"/>
              <a:ext cx="437515" cy="245745"/>
            </a:xfrm>
            <a:custGeom>
              <a:avLst/>
              <a:gdLst/>
              <a:ahLst/>
              <a:cxnLst/>
              <a:rect l="l" t="t" r="r" b="b"/>
              <a:pathLst>
                <a:path w="437514" h="245745">
                  <a:moveTo>
                    <a:pt x="437387" y="0"/>
                  </a:moveTo>
                  <a:lnTo>
                    <a:pt x="0" y="0"/>
                  </a:lnTo>
                  <a:lnTo>
                    <a:pt x="0" y="245363"/>
                  </a:lnTo>
                  <a:lnTo>
                    <a:pt x="437387" y="245363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2091" y="3758183"/>
              <a:ext cx="437515" cy="245745"/>
            </a:xfrm>
            <a:custGeom>
              <a:avLst/>
              <a:gdLst/>
              <a:ahLst/>
              <a:cxnLst/>
              <a:rect l="l" t="t" r="r" b="b"/>
              <a:pathLst>
                <a:path w="437514" h="245745">
                  <a:moveTo>
                    <a:pt x="0" y="245363"/>
                  </a:moveTo>
                  <a:lnTo>
                    <a:pt x="437387" y="245363"/>
                  </a:lnTo>
                  <a:lnTo>
                    <a:pt x="437387" y="0"/>
                  </a:lnTo>
                  <a:lnTo>
                    <a:pt x="0" y="0"/>
                  </a:lnTo>
                  <a:lnTo>
                    <a:pt x="0" y="245363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2091" y="3704843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20">
                  <a:moveTo>
                    <a:pt x="43738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7387" y="45720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2091" y="3704843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20">
                  <a:moveTo>
                    <a:pt x="0" y="45720"/>
                  </a:moveTo>
                  <a:lnTo>
                    <a:pt x="437387" y="45720"/>
                  </a:lnTo>
                  <a:lnTo>
                    <a:pt x="437387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28950" y="3750690"/>
            <a:ext cx="274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55976" y="4146803"/>
            <a:ext cx="10544810" cy="14966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import{describe,it,expect,beforeEach}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</a:t>
            </a:r>
            <a:endParaRPr sz="2000">
              <a:latin typeface="Courier New"/>
              <a:cs typeface="Courier New"/>
            </a:endParaRPr>
          </a:p>
          <a:p>
            <a:pPr marL="38417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import{SayHellopipe}from’./say-hello.pipe’;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7803" y="867155"/>
            <a:ext cx="720090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865" y="346963"/>
            <a:ext cx="8247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0" dirty="0"/>
              <a:t> </a:t>
            </a:r>
            <a:r>
              <a:rPr spc="90" dirty="0"/>
              <a:t>for</a:t>
            </a:r>
            <a:r>
              <a:rPr spc="-114" dirty="0"/>
              <a:t> </a:t>
            </a:r>
            <a:r>
              <a:rPr spc="10" dirty="0"/>
              <a:t>Testing</a:t>
            </a:r>
            <a:r>
              <a:rPr spc="-120" dirty="0"/>
              <a:t> </a:t>
            </a:r>
            <a:r>
              <a:rPr spc="70" dirty="0"/>
              <a:t>Angular</a:t>
            </a:r>
            <a:r>
              <a:rPr spc="-114" dirty="0"/>
              <a:t> </a:t>
            </a:r>
            <a:r>
              <a:rPr spc="40" dirty="0"/>
              <a:t>Class</a:t>
            </a:r>
            <a:r>
              <a:rPr spc="-85" dirty="0"/>
              <a:t> </a:t>
            </a:r>
            <a:r>
              <a:rPr spc="-5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865632"/>
            <a:ext cx="8205216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7048" y="1834718"/>
            <a:ext cx="3789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Ge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stan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33217" y="3046222"/>
            <a:ext cx="10543540" cy="4155440"/>
            <a:chOff x="2633217" y="3046222"/>
            <a:chExt cx="10543540" cy="4155440"/>
          </a:xfrm>
        </p:grpSpPr>
        <p:sp>
          <p:nvSpPr>
            <p:cNvPr id="6" name="object 6"/>
            <p:cNvSpPr/>
            <p:nvPr/>
          </p:nvSpPr>
          <p:spPr>
            <a:xfrm>
              <a:off x="2639567" y="3698748"/>
              <a:ext cx="10530840" cy="3496310"/>
            </a:xfrm>
            <a:custGeom>
              <a:avLst/>
              <a:gdLst/>
              <a:ahLst/>
              <a:cxnLst/>
              <a:rect l="l" t="t" r="r" b="b"/>
              <a:pathLst>
                <a:path w="10530840" h="3496309">
                  <a:moveTo>
                    <a:pt x="1053084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10530840" y="3496055"/>
                  </a:lnTo>
                  <a:lnTo>
                    <a:pt x="10530840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9567" y="3698748"/>
              <a:ext cx="10530840" cy="3496310"/>
            </a:xfrm>
            <a:custGeom>
              <a:avLst/>
              <a:gdLst/>
              <a:ahLst/>
              <a:cxnLst/>
              <a:rect l="l" t="t" r="r" b="b"/>
              <a:pathLst>
                <a:path w="10530840" h="3496309">
                  <a:moveTo>
                    <a:pt x="0" y="3496055"/>
                  </a:moveTo>
                  <a:lnTo>
                    <a:pt x="10530840" y="3496055"/>
                  </a:lnTo>
                  <a:lnTo>
                    <a:pt x="10530840" y="0"/>
                  </a:lnTo>
                  <a:lnTo>
                    <a:pt x="0" y="0"/>
                  </a:lnTo>
                  <a:lnTo>
                    <a:pt x="0" y="3496055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45296" y="6054851"/>
              <a:ext cx="4325620" cy="1140460"/>
            </a:xfrm>
            <a:custGeom>
              <a:avLst/>
              <a:gdLst/>
              <a:ahLst/>
              <a:cxnLst/>
              <a:rect l="l" t="t" r="r" b="b"/>
              <a:pathLst>
                <a:path w="4325619" h="1140459">
                  <a:moveTo>
                    <a:pt x="4325111" y="0"/>
                  </a:moveTo>
                  <a:lnTo>
                    <a:pt x="0" y="1139952"/>
                  </a:lnTo>
                  <a:lnTo>
                    <a:pt x="4325111" y="1139952"/>
                  </a:lnTo>
                  <a:lnTo>
                    <a:pt x="432511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45296" y="6054851"/>
              <a:ext cx="4325620" cy="1140460"/>
            </a:xfrm>
            <a:custGeom>
              <a:avLst/>
              <a:gdLst/>
              <a:ahLst/>
              <a:cxnLst/>
              <a:rect l="l" t="t" r="r" b="b"/>
              <a:pathLst>
                <a:path w="4325619" h="1140459">
                  <a:moveTo>
                    <a:pt x="4325111" y="0"/>
                  </a:moveTo>
                  <a:lnTo>
                    <a:pt x="4325111" y="1139952"/>
                  </a:lnTo>
                  <a:lnTo>
                    <a:pt x="0" y="1139952"/>
                  </a:lnTo>
                  <a:lnTo>
                    <a:pt x="4325111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9567" y="3052572"/>
              <a:ext cx="10530840" cy="638810"/>
            </a:xfrm>
            <a:custGeom>
              <a:avLst/>
              <a:gdLst/>
              <a:ahLst/>
              <a:cxnLst/>
              <a:rect l="l" t="t" r="r" b="b"/>
              <a:pathLst>
                <a:path w="10530840" h="638810">
                  <a:moveTo>
                    <a:pt x="10296143" y="0"/>
                  </a:moveTo>
                  <a:lnTo>
                    <a:pt x="234695" y="0"/>
                  </a:lnTo>
                  <a:lnTo>
                    <a:pt x="187419" y="4771"/>
                  </a:lnTo>
                  <a:lnTo>
                    <a:pt x="143375" y="18454"/>
                  </a:lnTo>
                  <a:lnTo>
                    <a:pt x="103509" y="40103"/>
                  </a:lnTo>
                  <a:lnTo>
                    <a:pt x="68770" y="68770"/>
                  </a:lnTo>
                  <a:lnTo>
                    <a:pt x="40103" y="103509"/>
                  </a:lnTo>
                  <a:lnTo>
                    <a:pt x="18454" y="143375"/>
                  </a:lnTo>
                  <a:lnTo>
                    <a:pt x="4771" y="187419"/>
                  </a:lnTo>
                  <a:lnTo>
                    <a:pt x="0" y="234695"/>
                  </a:lnTo>
                  <a:lnTo>
                    <a:pt x="0" y="638555"/>
                  </a:lnTo>
                  <a:lnTo>
                    <a:pt x="10530840" y="638555"/>
                  </a:lnTo>
                  <a:lnTo>
                    <a:pt x="10530840" y="234695"/>
                  </a:lnTo>
                  <a:lnTo>
                    <a:pt x="10526068" y="187419"/>
                  </a:lnTo>
                  <a:lnTo>
                    <a:pt x="10512385" y="143375"/>
                  </a:lnTo>
                  <a:lnTo>
                    <a:pt x="10490736" y="103509"/>
                  </a:lnTo>
                  <a:lnTo>
                    <a:pt x="10462069" y="68770"/>
                  </a:lnTo>
                  <a:lnTo>
                    <a:pt x="10427330" y="40103"/>
                  </a:lnTo>
                  <a:lnTo>
                    <a:pt x="10387464" y="18454"/>
                  </a:lnTo>
                  <a:lnTo>
                    <a:pt x="10343420" y="4771"/>
                  </a:lnTo>
                  <a:lnTo>
                    <a:pt x="1029614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39567" y="3052572"/>
              <a:ext cx="10530840" cy="638810"/>
            </a:xfrm>
            <a:custGeom>
              <a:avLst/>
              <a:gdLst/>
              <a:ahLst/>
              <a:cxnLst/>
              <a:rect l="l" t="t" r="r" b="b"/>
              <a:pathLst>
                <a:path w="10530840" h="638810">
                  <a:moveTo>
                    <a:pt x="234695" y="0"/>
                  </a:moveTo>
                  <a:lnTo>
                    <a:pt x="10296143" y="0"/>
                  </a:lnTo>
                  <a:lnTo>
                    <a:pt x="10343420" y="4771"/>
                  </a:lnTo>
                  <a:lnTo>
                    <a:pt x="10387464" y="18454"/>
                  </a:lnTo>
                  <a:lnTo>
                    <a:pt x="10427330" y="40103"/>
                  </a:lnTo>
                  <a:lnTo>
                    <a:pt x="10462069" y="68770"/>
                  </a:lnTo>
                  <a:lnTo>
                    <a:pt x="10490736" y="103509"/>
                  </a:lnTo>
                  <a:lnTo>
                    <a:pt x="10512385" y="143375"/>
                  </a:lnTo>
                  <a:lnTo>
                    <a:pt x="10526068" y="187419"/>
                  </a:lnTo>
                  <a:lnTo>
                    <a:pt x="10530840" y="234695"/>
                  </a:lnTo>
                  <a:lnTo>
                    <a:pt x="10530840" y="638555"/>
                  </a:lnTo>
                  <a:lnTo>
                    <a:pt x="0" y="638555"/>
                  </a:lnTo>
                  <a:lnTo>
                    <a:pt x="0" y="234695"/>
                  </a:lnTo>
                  <a:lnTo>
                    <a:pt x="4771" y="187419"/>
                  </a:lnTo>
                  <a:lnTo>
                    <a:pt x="18454" y="143375"/>
                  </a:lnTo>
                  <a:lnTo>
                    <a:pt x="40103" y="103509"/>
                  </a:lnTo>
                  <a:lnTo>
                    <a:pt x="68770" y="68770"/>
                  </a:lnTo>
                  <a:lnTo>
                    <a:pt x="103509" y="40103"/>
                  </a:lnTo>
                  <a:lnTo>
                    <a:pt x="143375" y="18454"/>
                  </a:lnTo>
                  <a:lnTo>
                    <a:pt x="187419" y="4771"/>
                  </a:lnTo>
                  <a:lnTo>
                    <a:pt x="234695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006072" y="3230880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06072" y="3230880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84024" y="3230880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84024" y="3230880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60451" y="3230880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60451" y="3230880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92602" y="3268471"/>
            <a:ext cx="2439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91967" y="3244595"/>
            <a:ext cx="451484" cy="311150"/>
            <a:chOff x="2791967" y="3244595"/>
            <a:chExt cx="451484" cy="311150"/>
          </a:xfrm>
        </p:grpSpPr>
        <p:sp>
          <p:nvSpPr>
            <p:cNvPr id="20" name="object 20"/>
            <p:cNvSpPr/>
            <p:nvPr/>
          </p:nvSpPr>
          <p:spPr>
            <a:xfrm>
              <a:off x="2798063" y="3302507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43891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38912" y="246887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98063" y="3302507"/>
              <a:ext cx="439420" cy="247015"/>
            </a:xfrm>
            <a:custGeom>
              <a:avLst/>
              <a:gdLst/>
              <a:ahLst/>
              <a:cxnLst/>
              <a:rect l="l" t="t" r="r" b="b"/>
              <a:pathLst>
                <a:path w="439419" h="247014">
                  <a:moveTo>
                    <a:pt x="0" y="246887"/>
                  </a:moveTo>
                  <a:lnTo>
                    <a:pt x="438912" y="246887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8063" y="3250691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20">
                  <a:moveTo>
                    <a:pt x="43891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8912" y="45720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8063" y="3250691"/>
              <a:ext cx="439420" cy="45720"/>
            </a:xfrm>
            <a:custGeom>
              <a:avLst/>
              <a:gdLst/>
              <a:ahLst/>
              <a:cxnLst/>
              <a:rect l="l" t="t" r="r" b="b"/>
              <a:pathLst>
                <a:path w="439419" h="45720">
                  <a:moveTo>
                    <a:pt x="0" y="45720"/>
                  </a:moveTo>
                  <a:lnTo>
                    <a:pt x="438912" y="45720"/>
                  </a:lnTo>
                  <a:lnTo>
                    <a:pt x="43891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05810" y="3295650"/>
            <a:ext cx="274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3472" y="3692652"/>
            <a:ext cx="10543540" cy="35083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383540" marR="7035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import{describe,it,expect,beforeEach}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 </a:t>
            </a:r>
            <a:r>
              <a:rPr sz="2000" spc="-1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import{SayHellopipe}from’./say-hello.pipe’;</a:t>
            </a:r>
            <a:endParaRPr sz="2000">
              <a:latin typeface="Courier New"/>
              <a:cs typeface="Courier New"/>
            </a:endParaRPr>
          </a:p>
          <a:p>
            <a:pPr marL="1297940" marR="4969510" indent="-91440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Describe(‘Test:SayHelloPipe’,()=&gt;{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let</a:t>
            </a:r>
            <a:r>
              <a:rPr sz="200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testee;</a:t>
            </a:r>
            <a:endParaRPr sz="2000">
              <a:latin typeface="Courier New"/>
              <a:cs typeface="Courier New"/>
            </a:endParaRPr>
          </a:p>
          <a:p>
            <a:pPr marL="12979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beforeEach(()=&gt;{</a:t>
            </a:r>
            <a:endParaRPr sz="2000">
              <a:latin typeface="Courier New"/>
              <a:cs typeface="Courier New"/>
            </a:endParaRPr>
          </a:p>
          <a:p>
            <a:pPr marL="22123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testee=newSayHelloPipe();</a:t>
            </a:r>
            <a:endParaRPr sz="2000">
              <a:latin typeface="Courier New"/>
              <a:cs typeface="Courier New"/>
            </a:endParaRPr>
          </a:p>
          <a:p>
            <a:pPr marL="12979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38354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0042" y="1139189"/>
            <a:ext cx="38620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Ve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ify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Lucida Sans Unicode"/>
                <a:cs typeface="Lucida Sans Unicode"/>
              </a:rPr>
              <a:t>r</a:t>
            </a:r>
            <a:r>
              <a:rPr sz="2200" spc="5" dirty="0">
                <a:solidFill>
                  <a:srgbClr val="404040"/>
                </a:solidFill>
                <a:latin typeface="Lucida Sans Unicode"/>
                <a:cs typeface="Lucida Sans Unicode"/>
              </a:rPr>
              <a:t>e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u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lts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n</a:t>
            </a:r>
            <a:r>
              <a:rPr sz="2200" spc="-170" dirty="0">
                <a:solidFill>
                  <a:srgbClr val="404040"/>
                </a:solidFill>
                <a:latin typeface="Lucida Sans Unicode"/>
                <a:cs typeface="Lucida Sans Unicode"/>
              </a:rPr>
              <a:t>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script: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0942" y="1951989"/>
            <a:ext cx="10545445" cy="6563359"/>
            <a:chOff x="2710942" y="1951989"/>
            <a:chExt cx="10545445" cy="6563359"/>
          </a:xfrm>
        </p:grpSpPr>
        <p:sp>
          <p:nvSpPr>
            <p:cNvPr id="4" name="object 4"/>
            <p:cNvSpPr/>
            <p:nvPr/>
          </p:nvSpPr>
          <p:spPr>
            <a:xfrm>
              <a:off x="2717292" y="2606039"/>
              <a:ext cx="10532745" cy="5892165"/>
            </a:xfrm>
            <a:custGeom>
              <a:avLst/>
              <a:gdLst/>
              <a:ahLst/>
              <a:cxnLst/>
              <a:rect l="l" t="t" r="r" b="b"/>
              <a:pathLst>
                <a:path w="10532744" h="5892165">
                  <a:moveTo>
                    <a:pt x="10532364" y="0"/>
                  </a:moveTo>
                  <a:lnTo>
                    <a:pt x="0" y="0"/>
                  </a:lnTo>
                  <a:lnTo>
                    <a:pt x="0" y="5891784"/>
                  </a:lnTo>
                  <a:lnTo>
                    <a:pt x="10532364" y="5891784"/>
                  </a:lnTo>
                  <a:lnTo>
                    <a:pt x="10532364" y="0"/>
                  </a:lnTo>
                  <a:close/>
                </a:path>
              </a:pathLst>
            </a:custGeom>
            <a:solidFill>
              <a:srgbClr val="28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7292" y="2606039"/>
              <a:ext cx="10532745" cy="5892165"/>
            </a:xfrm>
            <a:custGeom>
              <a:avLst/>
              <a:gdLst/>
              <a:ahLst/>
              <a:cxnLst/>
              <a:rect l="l" t="t" r="r" b="b"/>
              <a:pathLst>
                <a:path w="10532744" h="5892165">
                  <a:moveTo>
                    <a:pt x="0" y="5891784"/>
                  </a:moveTo>
                  <a:lnTo>
                    <a:pt x="10532364" y="5891784"/>
                  </a:lnTo>
                  <a:lnTo>
                    <a:pt x="10532364" y="0"/>
                  </a:lnTo>
                  <a:lnTo>
                    <a:pt x="0" y="0"/>
                  </a:lnTo>
                  <a:lnTo>
                    <a:pt x="0" y="5891784"/>
                  </a:lnTo>
                  <a:close/>
                </a:path>
              </a:pathLst>
            </a:custGeom>
            <a:ln w="12192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24544" y="6490716"/>
              <a:ext cx="4325620" cy="2018030"/>
            </a:xfrm>
            <a:custGeom>
              <a:avLst/>
              <a:gdLst/>
              <a:ahLst/>
              <a:cxnLst/>
              <a:rect l="l" t="t" r="r" b="b"/>
              <a:pathLst>
                <a:path w="4325619" h="2018029">
                  <a:moveTo>
                    <a:pt x="4325111" y="0"/>
                  </a:moveTo>
                  <a:lnTo>
                    <a:pt x="0" y="2017775"/>
                  </a:lnTo>
                  <a:lnTo>
                    <a:pt x="4325111" y="2017775"/>
                  </a:lnTo>
                  <a:lnTo>
                    <a:pt x="4325111" y="0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4544" y="6490716"/>
              <a:ext cx="4325620" cy="2018030"/>
            </a:xfrm>
            <a:custGeom>
              <a:avLst/>
              <a:gdLst/>
              <a:ahLst/>
              <a:cxnLst/>
              <a:rect l="l" t="t" r="r" b="b"/>
              <a:pathLst>
                <a:path w="4325619" h="2018029">
                  <a:moveTo>
                    <a:pt x="4325111" y="0"/>
                  </a:moveTo>
                  <a:lnTo>
                    <a:pt x="4325111" y="2017775"/>
                  </a:lnTo>
                  <a:lnTo>
                    <a:pt x="0" y="2017775"/>
                  </a:lnTo>
                  <a:lnTo>
                    <a:pt x="4325111" y="0"/>
                  </a:lnTo>
                  <a:close/>
                </a:path>
              </a:pathLst>
            </a:custGeom>
            <a:ln w="12192">
              <a:solidFill>
                <a:srgbClr val="3A3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7292" y="1958339"/>
              <a:ext cx="10532745" cy="640080"/>
            </a:xfrm>
            <a:custGeom>
              <a:avLst/>
              <a:gdLst/>
              <a:ahLst/>
              <a:cxnLst/>
              <a:rect l="l" t="t" r="r" b="b"/>
              <a:pathLst>
                <a:path w="10532744" h="640080">
                  <a:moveTo>
                    <a:pt x="10297033" y="0"/>
                  </a:moveTo>
                  <a:lnTo>
                    <a:pt x="235331" y="0"/>
                  </a:lnTo>
                  <a:lnTo>
                    <a:pt x="187917" y="4783"/>
                  </a:lnTo>
                  <a:lnTo>
                    <a:pt x="143750" y="18500"/>
                  </a:lnTo>
                  <a:lnTo>
                    <a:pt x="103776" y="40203"/>
                  </a:lnTo>
                  <a:lnTo>
                    <a:pt x="68945" y="68945"/>
                  </a:lnTo>
                  <a:lnTo>
                    <a:pt x="40203" y="103776"/>
                  </a:lnTo>
                  <a:lnTo>
                    <a:pt x="18500" y="143750"/>
                  </a:lnTo>
                  <a:lnTo>
                    <a:pt x="4783" y="187917"/>
                  </a:lnTo>
                  <a:lnTo>
                    <a:pt x="0" y="235330"/>
                  </a:lnTo>
                  <a:lnTo>
                    <a:pt x="0" y="640079"/>
                  </a:lnTo>
                  <a:lnTo>
                    <a:pt x="10532364" y="640079"/>
                  </a:lnTo>
                  <a:lnTo>
                    <a:pt x="10532364" y="235330"/>
                  </a:lnTo>
                  <a:lnTo>
                    <a:pt x="10527580" y="187917"/>
                  </a:lnTo>
                  <a:lnTo>
                    <a:pt x="10513863" y="143750"/>
                  </a:lnTo>
                  <a:lnTo>
                    <a:pt x="10492160" y="103776"/>
                  </a:lnTo>
                  <a:lnTo>
                    <a:pt x="10463418" y="68945"/>
                  </a:lnTo>
                  <a:lnTo>
                    <a:pt x="10428587" y="40203"/>
                  </a:lnTo>
                  <a:lnTo>
                    <a:pt x="10388613" y="18500"/>
                  </a:lnTo>
                  <a:lnTo>
                    <a:pt x="10344446" y="4783"/>
                  </a:lnTo>
                  <a:lnTo>
                    <a:pt x="1029703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17292" y="1958339"/>
              <a:ext cx="10532745" cy="640080"/>
            </a:xfrm>
            <a:custGeom>
              <a:avLst/>
              <a:gdLst/>
              <a:ahLst/>
              <a:cxnLst/>
              <a:rect l="l" t="t" r="r" b="b"/>
              <a:pathLst>
                <a:path w="10532744" h="640080">
                  <a:moveTo>
                    <a:pt x="235331" y="0"/>
                  </a:moveTo>
                  <a:lnTo>
                    <a:pt x="10297033" y="0"/>
                  </a:lnTo>
                  <a:lnTo>
                    <a:pt x="10344446" y="4783"/>
                  </a:lnTo>
                  <a:lnTo>
                    <a:pt x="10388613" y="18500"/>
                  </a:lnTo>
                  <a:lnTo>
                    <a:pt x="10428587" y="40203"/>
                  </a:lnTo>
                  <a:lnTo>
                    <a:pt x="10463418" y="68945"/>
                  </a:lnTo>
                  <a:lnTo>
                    <a:pt x="10492160" y="103776"/>
                  </a:lnTo>
                  <a:lnTo>
                    <a:pt x="10513863" y="143750"/>
                  </a:lnTo>
                  <a:lnTo>
                    <a:pt x="10527580" y="187917"/>
                  </a:lnTo>
                  <a:lnTo>
                    <a:pt x="10532364" y="235330"/>
                  </a:lnTo>
                  <a:lnTo>
                    <a:pt x="10532364" y="640079"/>
                  </a:lnTo>
                  <a:lnTo>
                    <a:pt x="0" y="640079"/>
                  </a:lnTo>
                  <a:lnTo>
                    <a:pt x="0" y="235330"/>
                  </a:lnTo>
                  <a:lnTo>
                    <a:pt x="4783" y="187917"/>
                  </a:lnTo>
                  <a:lnTo>
                    <a:pt x="18500" y="143750"/>
                  </a:lnTo>
                  <a:lnTo>
                    <a:pt x="40203" y="103776"/>
                  </a:lnTo>
                  <a:lnTo>
                    <a:pt x="68945" y="68945"/>
                  </a:lnTo>
                  <a:lnTo>
                    <a:pt x="103776" y="40203"/>
                  </a:lnTo>
                  <a:lnTo>
                    <a:pt x="143750" y="18500"/>
                  </a:lnTo>
                  <a:lnTo>
                    <a:pt x="187917" y="4783"/>
                  </a:lnTo>
                  <a:lnTo>
                    <a:pt x="235331" y="0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83796" y="21381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D9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83796" y="21381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D9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61748" y="21381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4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61748" y="21381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4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38175" y="21381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137922" y="0"/>
                  </a:move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2"/>
                  </a:lnTo>
                  <a:lnTo>
                    <a:pt x="7028" y="181526"/>
                  </a:lnTo>
                  <a:lnTo>
                    <a:pt x="26602" y="219388"/>
                  </a:lnTo>
                  <a:lnTo>
                    <a:pt x="56455" y="249241"/>
                  </a:lnTo>
                  <a:lnTo>
                    <a:pt x="94317" y="268815"/>
                  </a:lnTo>
                  <a:lnTo>
                    <a:pt x="137922" y="275844"/>
                  </a:lnTo>
                  <a:lnTo>
                    <a:pt x="181526" y="268815"/>
                  </a:lnTo>
                  <a:lnTo>
                    <a:pt x="219388" y="249241"/>
                  </a:lnTo>
                  <a:lnTo>
                    <a:pt x="249241" y="219388"/>
                  </a:lnTo>
                  <a:lnTo>
                    <a:pt x="268815" y="181526"/>
                  </a:lnTo>
                  <a:lnTo>
                    <a:pt x="275843" y="137922"/>
                  </a:lnTo>
                  <a:lnTo>
                    <a:pt x="268815" y="94317"/>
                  </a:lnTo>
                  <a:lnTo>
                    <a:pt x="249241" y="56455"/>
                  </a:lnTo>
                  <a:lnTo>
                    <a:pt x="219388" y="26602"/>
                  </a:lnTo>
                  <a:lnTo>
                    <a:pt x="181526" y="7028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38175" y="213817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0" y="137922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81526" y="7028"/>
                  </a:lnTo>
                  <a:lnTo>
                    <a:pt x="219388" y="26602"/>
                  </a:lnTo>
                  <a:lnTo>
                    <a:pt x="249241" y="56455"/>
                  </a:lnTo>
                  <a:lnTo>
                    <a:pt x="268815" y="94317"/>
                  </a:lnTo>
                  <a:lnTo>
                    <a:pt x="275843" y="137922"/>
                  </a:lnTo>
                  <a:lnTo>
                    <a:pt x="268815" y="181526"/>
                  </a:lnTo>
                  <a:lnTo>
                    <a:pt x="249241" y="219388"/>
                  </a:lnTo>
                  <a:lnTo>
                    <a:pt x="219388" y="249241"/>
                  </a:lnTo>
                  <a:lnTo>
                    <a:pt x="181526" y="268815"/>
                  </a:lnTo>
                  <a:lnTo>
                    <a:pt x="137922" y="275844"/>
                  </a:lnTo>
                  <a:lnTo>
                    <a:pt x="94317" y="268815"/>
                  </a:lnTo>
                  <a:lnTo>
                    <a:pt x="56455" y="249241"/>
                  </a:lnTo>
                  <a:lnTo>
                    <a:pt x="26602" y="219388"/>
                  </a:lnTo>
                  <a:lnTo>
                    <a:pt x="7028" y="181526"/>
                  </a:lnTo>
                  <a:lnTo>
                    <a:pt x="0" y="137922"/>
                  </a:lnTo>
                  <a:close/>
                </a:path>
              </a:pathLst>
            </a:custGeom>
            <a:ln w="12192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0579" y="2175510"/>
            <a:ext cx="2442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training@localhost:~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1216" y="2151888"/>
            <a:ext cx="449580" cy="311150"/>
            <a:chOff x="2871216" y="2151888"/>
            <a:chExt cx="449580" cy="311150"/>
          </a:xfrm>
        </p:grpSpPr>
        <p:sp>
          <p:nvSpPr>
            <p:cNvPr id="18" name="object 18"/>
            <p:cNvSpPr/>
            <p:nvPr/>
          </p:nvSpPr>
          <p:spPr>
            <a:xfrm>
              <a:off x="2877312" y="2209800"/>
              <a:ext cx="437515" cy="247015"/>
            </a:xfrm>
            <a:custGeom>
              <a:avLst/>
              <a:gdLst/>
              <a:ahLst/>
              <a:cxnLst/>
              <a:rect l="l" t="t" r="r" b="b"/>
              <a:pathLst>
                <a:path w="437514" h="247014">
                  <a:moveTo>
                    <a:pt x="437388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37388" y="24688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7312" y="2209800"/>
              <a:ext cx="437515" cy="247015"/>
            </a:xfrm>
            <a:custGeom>
              <a:avLst/>
              <a:gdLst/>
              <a:ahLst/>
              <a:cxnLst/>
              <a:rect l="l" t="t" r="r" b="b"/>
              <a:pathLst>
                <a:path w="437514" h="247014">
                  <a:moveTo>
                    <a:pt x="0" y="246888"/>
                  </a:moveTo>
                  <a:lnTo>
                    <a:pt x="437388" y="246888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7312" y="2157984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19">
                  <a:moveTo>
                    <a:pt x="4373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37388" y="45720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7312" y="2157984"/>
              <a:ext cx="437515" cy="45720"/>
            </a:xfrm>
            <a:custGeom>
              <a:avLst/>
              <a:gdLst/>
              <a:ahLst/>
              <a:cxnLst/>
              <a:rect l="l" t="t" r="r" b="b"/>
              <a:pathLst>
                <a:path w="437514" h="45719">
                  <a:moveTo>
                    <a:pt x="0" y="45720"/>
                  </a:moveTo>
                  <a:lnTo>
                    <a:pt x="437388" y="45720"/>
                  </a:lnTo>
                  <a:lnTo>
                    <a:pt x="43738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191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84170" y="2202560"/>
            <a:ext cx="274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&gt;_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11195" y="2599944"/>
            <a:ext cx="10544810" cy="5904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import{describe,it,expect,beforeEach}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‘angular2/testing’;</a:t>
            </a:r>
            <a:endParaRPr sz="20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import{SayHellopipe}from’./say-hello.pipe’;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Describe(‘Test:SayHelloPipe’,()=&gt;{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95400" marR="680275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let testee;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beforeEach(()=&gt;{</a:t>
            </a:r>
            <a:endParaRPr sz="2000">
              <a:latin typeface="Courier New"/>
              <a:cs typeface="Courier New"/>
            </a:endParaRPr>
          </a:p>
          <a:p>
            <a:pPr marL="22098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testee=newSayHelloPipe();</a:t>
            </a:r>
            <a:endParaRPr sz="2000">
              <a:latin typeface="Courier New"/>
              <a:cs typeface="Courier New"/>
            </a:endParaRPr>
          </a:p>
          <a:p>
            <a:pPr marL="12954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2209800" marR="1012825" indent="-9144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it(‘Should say hello’,()=&gt;){ </a:t>
            </a:r>
            <a:r>
              <a:rPr sz="2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expect(testee.transform(‘world’)).toEqual(‘Hello </a:t>
            </a:r>
            <a:r>
              <a:rPr sz="2000" spc="-11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world’);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/>
              <a:cs typeface="Courier New"/>
            </a:endParaRPr>
          </a:p>
          <a:p>
            <a:pPr marL="12954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  <a:p>
            <a:pPr marL="380365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007865" y="346963"/>
            <a:ext cx="8247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Steps</a:t>
            </a:r>
            <a:r>
              <a:rPr spc="-120" dirty="0"/>
              <a:t> </a:t>
            </a:r>
            <a:r>
              <a:rPr spc="90" dirty="0"/>
              <a:t>for</a:t>
            </a:r>
            <a:r>
              <a:rPr spc="-114" dirty="0"/>
              <a:t> </a:t>
            </a:r>
            <a:r>
              <a:rPr spc="10" dirty="0"/>
              <a:t>Testing</a:t>
            </a:r>
            <a:r>
              <a:rPr spc="-120" dirty="0"/>
              <a:t> </a:t>
            </a:r>
            <a:r>
              <a:rPr spc="70" dirty="0"/>
              <a:t>Angular</a:t>
            </a:r>
            <a:r>
              <a:rPr spc="-114" dirty="0"/>
              <a:t> </a:t>
            </a:r>
            <a:r>
              <a:rPr spc="40" dirty="0"/>
              <a:t>Class</a:t>
            </a:r>
            <a:r>
              <a:rPr spc="-85" dirty="0"/>
              <a:t> </a:t>
            </a:r>
            <a:r>
              <a:rPr spc="-50" dirty="0"/>
              <a:t>(Contd.)</a:t>
            </a: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865632"/>
            <a:ext cx="8205216" cy="274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2051</Words>
  <Application>Microsoft Office PowerPoint</Application>
  <PresentationFormat>Custom</PresentationFormat>
  <Paragraphs>349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MT</vt:lpstr>
      <vt:lpstr>Calibri</vt:lpstr>
      <vt:lpstr>Cambria</vt:lpstr>
      <vt:lpstr>Courier New</vt:lpstr>
      <vt:lpstr>Lucida Sans Unicode</vt:lpstr>
      <vt:lpstr>Tahoma</vt:lpstr>
      <vt:lpstr>Times New Roman</vt:lpstr>
      <vt:lpstr>Office Theme</vt:lpstr>
      <vt:lpstr>PowerPoint Presentation</vt:lpstr>
      <vt:lpstr>Learning Objectives</vt:lpstr>
      <vt:lpstr>PowerPoint Presentation</vt:lpstr>
      <vt:lpstr>Tools and Setup</vt:lpstr>
      <vt:lpstr>PowerPoint Presentation</vt:lpstr>
      <vt:lpstr>Testing Angular Class</vt:lpstr>
      <vt:lpstr>Steps for Testing Angular Class</vt:lpstr>
      <vt:lpstr>Steps for Testing Angular Class (Contd.)</vt:lpstr>
      <vt:lpstr>Steps for Testing Angular Class (Contd.)</vt:lpstr>
      <vt:lpstr>PowerPoint Presentation</vt:lpstr>
      <vt:lpstr>TestBed</vt:lpstr>
      <vt:lpstr>Testing a Component</vt:lpstr>
      <vt:lpstr>Testing a Component with External Template</vt:lpstr>
      <vt:lpstr>Demo—Nested Components</vt:lpstr>
      <vt:lpstr>PowerPoint Presentation</vt:lpstr>
      <vt:lpstr>Testing Service</vt:lpstr>
      <vt:lpstr>Steps for Testing Service</vt:lpstr>
      <vt:lpstr>Steps for Testing Service (Contd.)</vt:lpstr>
      <vt:lpstr>Steps for Testing Service (Contd.)</vt:lpstr>
      <vt:lpstr>Steps for Testing Service (Contd.)</vt:lpstr>
      <vt:lpstr>Steps for Testing Service (Contd.)</vt:lpstr>
      <vt:lpstr>PowerPoint Presentation</vt:lpstr>
      <vt:lpstr>Testing DOM</vt:lpstr>
      <vt:lpstr>Steps for Testing DOM</vt:lpstr>
      <vt:lpstr>Steps for Testing DOM (Contd.)</vt:lpstr>
      <vt:lpstr>Steps for Testing DOM (Contd.)</vt:lpstr>
      <vt:lpstr>Steps for Testing DOM (Contd.)</vt:lpstr>
      <vt:lpstr>Steps for Testing DOM (Contd.)</vt:lpstr>
      <vt:lpstr>Demo—Nested Components</vt:lpstr>
      <vt:lpstr>PowerPoint Presentation</vt:lpstr>
      <vt:lpstr>E2E Testing</vt:lpstr>
      <vt:lpstr>E2E Testing with Angular</vt:lpstr>
      <vt:lpstr>Using Protractor</vt:lpstr>
      <vt:lpstr>Using Protractor</vt:lpstr>
      <vt:lpstr>Key Takeaways</vt:lpstr>
      <vt:lpstr>Quiz</vt:lpstr>
      <vt:lpstr>QUIZ  1</vt:lpstr>
      <vt:lpstr>QUIZ  1</vt:lpstr>
      <vt:lpstr>QUIZ  2</vt:lpstr>
      <vt:lpstr>QUIZ  2</vt:lpstr>
      <vt:lpstr>QUIZ  3</vt:lpstr>
      <vt:lpstr>QUIZ 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Bhawna Gunwani</cp:lastModifiedBy>
  <cp:revision>1</cp:revision>
  <dcterms:created xsi:type="dcterms:W3CDTF">2021-07-19T07:32:32Z</dcterms:created>
  <dcterms:modified xsi:type="dcterms:W3CDTF">2021-07-19T07:38:06Z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2017-11-24T00:00:00Z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2021-07-19T00:00:00Z</vt:filetime>
  </property>
</Properties>
</file>