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drawings/vmlDrawing5.vml" ContentType="application/vnd.openxmlformats-officedocument.vmlDrawing"/>
  <Override PartName="/ppt/slides/slide8.xml" ContentType="application/vnd.openxmlformats-officedocument.presentationml.slide+xml"/>
  <Override PartName="/ppt/drawings/vmlDrawing6.vml" ContentType="application/vnd.openxmlformats-officedocument.vmlDrawing"/>
  <Override PartName="/ppt/slides/slide9.xml" ContentType="application/vnd.openxmlformats-officedocument.presentationml.slide+xml"/>
  <Override PartName="/ppt/drawings/vmlDrawing7.vml" ContentType="application/vnd.openxmlformats-officedocument.vmlDrawing"/>
  <Override PartName="/ppt/slides/slide10.xml" ContentType="application/vnd.openxmlformats-officedocument.presentationml.slide+xml"/>
  <Override PartName="/ppt/slides/slide11.xml" ContentType="application/vnd.openxmlformats-officedocument.presentationml.slide+xml"/>
  <Override PartName="/ppt/drawings/vmlDrawing8.vml" ContentType="application/vnd.openxmlformats-officedocument.vmlDrawing"/>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44" autoAdjust="0"/>
    <p:restoredTop sz="94660"/>
  </p:normalViewPr>
  <p:slideViewPr>
    <p:cSldViewPr snapToGrid="0">
      <p:cViewPr>
        <p:scale>
          <a:sx n="48" d="100"/>
          <a:sy n="48" d="100"/>
        </p:scale>
        <p:origin x="1578" y="85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3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5" name=""/>
        <p:cNvGrpSpPr/>
        <p:nvPr/>
      </p:nvGrpSpPr>
      <p:grpSpPr>
        <a:xfrm>
          <a:off x="0" y="0"/>
          <a:ext cx="0" cy="0"/>
          <a:chOff x="0" y="0"/>
          <a:chExt cx="0" cy="0"/>
        </a:xfrm>
      </p:grpSpPr>
      <p:pic>
        <p:nvPicPr>
          <p:cNvPr id="2097184"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14"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715"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tx1">
                    <a:lumMod val="75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16" name="Date Placeholder 3"/>
          <p:cNvSpPr>
            <a:spLocks noGrp="1"/>
          </p:cNvSpPr>
          <p:nvPr>
            <p:ph type="dt" sz="half" idx="10"/>
          </p:nvPr>
        </p:nvSpPr>
        <p:spPr/>
        <p:txBody>
          <a:bodyPr/>
          <a:p>
            <a:fld id="{48A87A34-81AB-432B-8DAE-1953F412C126}" type="datetimeFigureOut">
              <a:rPr dirty="0" lang="en-US"/>
            </a:fld>
            <a:endParaRPr dirty="0" lang="en-US"/>
          </a:p>
        </p:txBody>
      </p:sp>
      <p:sp>
        <p:nvSpPr>
          <p:cNvPr id="1048717" name="Footer Placeholder 4"/>
          <p:cNvSpPr>
            <a:spLocks noGrp="1"/>
          </p:cNvSpPr>
          <p:nvPr>
            <p:ph type="ftr" sz="quarter" idx="11"/>
          </p:nvPr>
        </p:nvSpPr>
        <p:spPr/>
        <p:txBody>
          <a:bodyPr/>
          <a:p>
            <a:endParaRPr dirty="0" lang="en-US"/>
          </a:p>
        </p:txBody>
      </p:sp>
      <p:sp>
        <p:nvSpPr>
          <p:cNvPr id="1048718" name="Slide Number Placeholder 5"/>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7" name=""/>
        <p:cNvGrpSpPr/>
        <p:nvPr/>
      </p:nvGrpSpPr>
      <p:grpSpPr>
        <a:xfrm>
          <a:off x="0" y="0"/>
          <a:ext cx="0" cy="0"/>
          <a:chOff x="0" y="0"/>
          <a:chExt cx="0" cy="0"/>
        </a:xfrm>
      </p:grpSpPr>
      <p:pic>
        <p:nvPicPr>
          <p:cNvPr id="209718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25"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726"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27"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28" name="Date Placeholder 4"/>
          <p:cNvSpPr>
            <a:spLocks noGrp="1"/>
          </p:cNvSpPr>
          <p:nvPr>
            <p:ph type="dt" sz="half" idx="10"/>
          </p:nvPr>
        </p:nvSpPr>
        <p:spPr/>
        <p:txBody>
          <a:bodyPr/>
          <a:p>
            <a:fld id="{48A87A34-81AB-432B-8DAE-1953F412C126}" type="datetimeFigureOut">
              <a:rPr dirty="0" lang="en-US"/>
            </a:fld>
            <a:endParaRPr dirty="0" lang="en-US"/>
          </a:p>
        </p:txBody>
      </p:sp>
      <p:sp>
        <p:nvSpPr>
          <p:cNvPr id="1048729" name="Footer Placeholder 5"/>
          <p:cNvSpPr>
            <a:spLocks noGrp="1"/>
          </p:cNvSpPr>
          <p:nvPr>
            <p:ph type="ftr" sz="quarter" idx="11"/>
          </p:nvPr>
        </p:nvSpPr>
        <p:spPr/>
        <p:txBody>
          <a:bodyPr/>
          <a:p>
            <a:endParaRPr dirty="0" lang="en-US"/>
          </a:p>
        </p:txBody>
      </p:sp>
      <p:sp>
        <p:nvSpPr>
          <p:cNvPr id="1048730" name="Slide Number Placeholder 6"/>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8" name=""/>
        <p:cNvGrpSpPr/>
        <p:nvPr/>
      </p:nvGrpSpPr>
      <p:grpSpPr>
        <a:xfrm>
          <a:off x="0" y="0"/>
          <a:ext cx="0" cy="0"/>
          <a:chOff x="0" y="0"/>
          <a:chExt cx="0" cy="0"/>
        </a:xfrm>
      </p:grpSpPr>
      <p:pic>
        <p:nvPicPr>
          <p:cNvPr id="209717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9"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80"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81" name="Date Placeholder 4"/>
          <p:cNvSpPr>
            <a:spLocks noGrp="1"/>
          </p:cNvSpPr>
          <p:nvPr>
            <p:ph type="dt" sz="half" idx="10"/>
          </p:nvPr>
        </p:nvSpPr>
        <p:spPr/>
        <p:txBody>
          <a:bodyPr/>
          <a:p>
            <a:fld id="{48A87A34-81AB-432B-8DAE-1953F412C126}" type="datetimeFigureOut">
              <a:rPr dirty="0" lang="en-US"/>
            </a:fld>
            <a:endParaRPr dirty="0" lang="en-US"/>
          </a:p>
        </p:txBody>
      </p:sp>
      <p:sp>
        <p:nvSpPr>
          <p:cNvPr id="1048682" name="Footer Placeholder 5"/>
          <p:cNvSpPr>
            <a:spLocks noGrp="1"/>
          </p:cNvSpPr>
          <p:nvPr>
            <p:ph type="ftr" sz="quarter" idx="11"/>
          </p:nvPr>
        </p:nvSpPr>
        <p:spPr/>
        <p:txBody>
          <a:bodyPr/>
          <a:p>
            <a:endParaRPr dirty="0" lang="en-US"/>
          </a:p>
        </p:txBody>
      </p:sp>
      <p:sp>
        <p:nvSpPr>
          <p:cNvPr id="1048683" name="Slide Number Placeholder 6"/>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7" name=""/>
        <p:cNvGrpSpPr/>
        <p:nvPr/>
      </p:nvGrpSpPr>
      <p:grpSpPr>
        <a:xfrm>
          <a:off x="0" y="0"/>
          <a:ext cx="0" cy="0"/>
          <a:chOff x="0" y="0"/>
          <a:chExt cx="0" cy="0"/>
        </a:xfrm>
      </p:grpSpPr>
      <p:pic>
        <p:nvPicPr>
          <p:cNvPr id="2097176"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1"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72"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73"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74" name="Date Placeholder 4"/>
          <p:cNvSpPr>
            <a:spLocks noGrp="1"/>
          </p:cNvSpPr>
          <p:nvPr>
            <p:ph type="dt" sz="half" idx="10"/>
          </p:nvPr>
        </p:nvSpPr>
        <p:spPr/>
        <p:txBody>
          <a:bodyPr/>
          <a:p>
            <a:fld id="{48A87A34-81AB-432B-8DAE-1953F412C126}" type="datetimeFigureOut">
              <a:rPr dirty="0" lang="en-US"/>
            </a:fld>
            <a:endParaRPr dirty="0" lang="en-US"/>
          </a:p>
        </p:txBody>
      </p:sp>
      <p:sp>
        <p:nvSpPr>
          <p:cNvPr id="1048675" name="Footer Placeholder 5"/>
          <p:cNvSpPr>
            <a:spLocks noGrp="1"/>
          </p:cNvSpPr>
          <p:nvPr>
            <p:ph type="ftr" sz="quarter" idx="11"/>
          </p:nvPr>
        </p:nvSpPr>
        <p:spPr/>
        <p:txBody>
          <a:bodyPr/>
          <a:p>
            <a:endParaRPr dirty="0" lang="en-US"/>
          </a:p>
        </p:txBody>
      </p:sp>
      <p:sp>
        <p:nvSpPr>
          <p:cNvPr id="1048676" name="Slide Number Placeholder 6"/>
          <p:cNvSpPr>
            <a:spLocks noGrp="1"/>
          </p:cNvSpPr>
          <p:nvPr>
            <p:ph type="sldNum" sz="quarter" idx="12"/>
          </p:nvPr>
        </p:nvSpPr>
        <p:spPr/>
        <p:txBody>
          <a:bodyPr/>
          <a:p>
            <a:fld id="{6D22F896-40B5-4ADD-8801-0D06FADFA095}" type="slidenum">
              <a:rPr dirty="0" lang="en-US"/>
            </a:fld>
            <a:endParaRPr dirty="0" lang="en-US"/>
          </a:p>
        </p:txBody>
      </p:sp>
      <p:sp>
        <p:nvSpPr>
          <p:cNvPr id="1048677"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8"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90" name=""/>
        <p:cNvGrpSpPr/>
        <p:nvPr/>
      </p:nvGrpSpPr>
      <p:grpSpPr>
        <a:xfrm>
          <a:off x="0" y="0"/>
          <a:ext cx="0" cy="0"/>
          <a:chOff x="0" y="0"/>
          <a:chExt cx="0" cy="0"/>
        </a:xfrm>
      </p:grpSpPr>
      <p:pic>
        <p:nvPicPr>
          <p:cNvPr id="209717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7"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88"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89" name="Date Placeholder 4"/>
          <p:cNvSpPr>
            <a:spLocks noGrp="1"/>
          </p:cNvSpPr>
          <p:nvPr>
            <p:ph type="dt" sz="half" idx="10"/>
          </p:nvPr>
        </p:nvSpPr>
        <p:spPr/>
        <p:txBody>
          <a:bodyPr/>
          <a:p>
            <a:fld id="{48A87A34-81AB-432B-8DAE-1953F412C126}" type="datetimeFigureOut">
              <a:rPr dirty="0" lang="en-US"/>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2" name=""/>
        <p:cNvGrpSpPr/>
        <p:nvPr/>
      </p:nvGrpSpPr>
      <p:grpSpPr>
        <a:xfrm>
          <a:off x="0" y="0"/>
          <a:ext cx="0" cy="0"/>
          <a:chOff x="0" y="0"/>
          <a:chExt cx="0" cy="0"/>
        </a:xfrm>
      </p:grpSpPr>
      <p:pic>
        <p:nvPicPr>
          <p:cNvPr id="2097154"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6"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587"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588"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589"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590"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591"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592"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593" name="Date Placeholder 2"/>
          <p:cNvSpPr>
            <a:spLocks noGrp="1"/>
          </p:cNvSpPr>
          <p:nvPr>
            <p:ph type="dt" sz="half" idx="10"/>
          </p:nvPr>
        </p:nvSpPr>
        <p:spPr/>
        <p:txBody>
          <a:bodyPr/>
          <a:p>
            <a:fld id="{48A87A34-81AB-432B-8DAE-1953F412C126}" type="datetimeFigureOut">
              <a:rPr dirty="0" lang="en-US"/>
            </a:fld>
            <a:endParaRPr dirty="0" lang="en-US"/>
          </a:p>
        </p:txBody>
      </p:sp>
      <p:sp>
        <p:nvSpPr>
          <p:cNvPr id="1048594" name="Footer Placeholder 3"/>
          <p:cNvSpPr>
            <a:spLocks noGrp="1"/>
          </p:cNvSpPr>
          <p:nvPr>
            <p:ph type="ftr" sz="quarter" idx="11"/>
          </p:nvPr>
        </p:nvSpPr>
        <p:spPr/>
        <p:txBody>
          <a:bodyPr/>
          <a:p>
            <a:endParaRPr dirty="0" lang="en-US"/>
          </a:p>
        </p:txBody>
      </p:sp>
      <p:sp>
        <p:nvSpPr>
          <p:cNvPr id="1048595" name="Slide Number Placeholder 4"/>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83" name=""/>
        <p:cNvGrpSpPr/>
        <p:nvPr/>
      </p:nvGrpSpPr>
      <p:grpSpPr>
        <a:xfrm>
          <a:off x="0" y="0"/>
          <a:ext cx="0" cy="0"/>
          <a:chOff x="0" y="0"/>
          <a:chExt cx="0" cy="0"/>
        </a:xfrm>
      </p:grpSpPr>
      <p:pic>
        <p:nvPicPr>
          <p:cNvPr id="2097172"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0"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41"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42"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44"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45"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6"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47"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48"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9"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0" name="Date Placeholder 2"/>
          <p:cNvSpPr>
            <a:spLocks noGrp="1"/>
          </p:cNvSpPr>
          <p:nvPr>
            <p:ph type="dt" sz="half" idx="10"/>
          </p:nvPr>
        </p:nvSpPr>
        <p:spPr/>
        <p:txBody>
          <a:bodyPr/>
          <a:p>
            <a:fld id="{48A87A34-81AB-432B-8DAE-1953F412C126}" type="datetimeFigureOut">
              <a:rPr dirty="0" lang="en-US"/>
            </a:fld>
            <a:endParaRPr dirty="0" lang="en-US"/>
          </a:p>
        </p:txBody>
      </p:sp>
      <p:sp>
        <p:nvSpPr>
          <p:cNvPr id="1048651" name="Footer Placeholder 3"/>
          <p:cNvSpPr>
            <a:spLocks noGrp="1"/>
          </p:cNvSpPr>
          <p:nvPr>
            <p:ph type="ftr" sz="quarter" idx="11"/>
          </p:nvPr>
        </p:nvSpPr>
        <p:spPr/>
        <p:txBody>
          <a:bodyPr/>
          <a:p>
            <a:endParaRPr dirty="0" lang="en-US"/>
          </a:p>
        </p:txBody>
      </p:sp>
      <p:sp>
        <p:nvSpPr>
          <p:cNvPr id="1048652" name="Slide Number Placeholder 4"/>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6" name=""/>
        <p:cNvGrpSpPr/>
        <p:nvPr/>
      </p:nvGrpSpPr>
      <p:grpSpPr>
        <a:xfrm>
          <a:off x="0" y="0"/>
          <a:ext cx="0" cy="0"/>
          <a:chOff x="0" y="0"/>
          <a:chExt cx="0" cy="0"/>
        </a:xfrm>
      </p:grpSpPr>
      <p:pic>
        <p:nvPicPr>
          <p:cNvPr id="209717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6" name="Title 1"/>
          <p:cNvSpPr>
            <a:spLocks noGrp="1"/>
          </p:cNvSpPr>
          <p:nvPr>
            <p:ph type="title"/>
          </p:nvPr>
        </p:nvSpPr>
        <p:spPr/>
        <p:txBody>
          <a:bodyPr/>
          <a:p>
            <a:r>
              <a:rPr lang="en-US"/>
              <a:t>Click to edit Master title style</a:t>
            </a:r>
            <a:endParaRPr dirty="0" lang="en-US"/>
          </a:p>
        </p:txBody>
      </p:sp>
      <p:sp>
        <p:nvSpPr>
          <p:cNvPr id="1048667" name="Vertical Text Placeholder 2"/>
          <p:cNvSpPr>
            <a:spLocks noGrp="1"/>
          </p:cNvSpPr>
          <p:nvPr>
            <p:ph type="body" orient="vert" sz="quarter" idx="13"/>
          </p:nvPr>
        </p:nvSpPr>
        <p:spPr>
          <a:xfrm>
            <a:off x="913775" y="2367093"/>
            <a:ext cx="10364452" cy="3424107"/>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48A87A34-81AB-432B-8DAE-1953F412C126}" type="datetimeFigureOut">
              <a:rPr dirty="0" lang="en-US"/>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pic>
        <p:nvPicPr>
          <p:cNvPr id="2097173"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3"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54" name="Vertical Text Placeholder 2"/>
          <p:cNvSpPr>
            <a:spLocks noGrp="1"/>
          </p:cNvSpPr>
          <p:nvPr>
            <p:ph type="body" orient="vert" sz="quarter" idx="13"/>
          </p:nvPr>
        </p:nvSpPr>
        <p:spPr>
          <a:xfrm>
            <a:off x="913775" y="609601"/>
            <a:ext cx="7658724" cy="5181599"/>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3"/>
          <p:cNvSpPr>
            <a:spLocks noGrp="1"/>
          </p:cNvSpPr>
          <p:nvPr>
            <p:ph type="dt" sz="half" idx="10"/>
          </p:nvPr>
        </p:nvSpPr>
        <p:spPr/>
        <p:txBody>
          <a:bodyPr/>
          <a:p>
            <a:fld id="{48A87A34-81AB-432B-8DAE-1953F412C126}" type="datetimeFigureOut">
              <a:rPr dirty="0" lang="en-US"/>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4" name=""/>
        <p:cNvGrpSpPr/>
        <p:nvPr/>
      </p:nvGrpSpPr>
      <p:grpSpPr>
        <a:xfrm>
          <a:off x="0" y="0"/>
          <a:ext cx="0" cy="0"/>
          <a:chOff x="0" y="0"/>
          <a:chExt cx="0" cy="0"/>
        </a:xfrm>
      </p:grpSpPr>
      <p:pic>
        <p:nvPicPr>
          <p:cNvPr id="2097183"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quarter" idx="13"/>
          </p:nvPr>
        </p:nvSpPr>
        <p:spPr>
          <a:xfrm>
            <a:off x="913774" y="2367092"/>
            <a:ext cx="10363826" cy="3424107"/>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3"/>
          <p:cNvSpPr>
            <a:spLocks noGrp="1"/>
          </p:cNvSpPr>
          <p:nvPr>
            <p:ph type="dt" sz="half" idx="10"/>
          </p:nvPr>
        </p:nvSpPr>
        <p:spPr/>
        <p:txBody>
          <a:bodyPr/>
          <a:p>
            <a:fld id="{48A87A34-81AB-432B-8DAE-1953F412C126}" type="datetimeFigureOut">
              <a:rPr dirty="0" lang="en-US"/>
            </a:fld>
            <a:endParaRPr dirty="0" lang="en-US"/>
          </a:p>
        </p:txBody>
      </p:sp>
      <p:sp>
        <p:nvSpPr>
          <p:cNvPr id="1048712" name="Footer Placeholder 4"/>
          <p:cNvSpPr>
            <a:spLocks noGrp="1"/>
          </p:cNvSpPr>
          <p:nvPr>
            <p:ph type="ftr" sz="quarter" idx="11"/>
          </p:nvPr>
        </p:nvSpPr>
        <p:spPr/>
        <p:txBody>
          <a:bodyPr/>
          <a:p>
            <a:endParaRPr dirty="0" lang="en-US"/>
          </a:p>
        </p:txBody>
      </p:sp>
      <p:sp>
        <p:nvSpPr>
          <p:cNvPr id="1048713" name="Slide Number Placeholder 5"/>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1" name=""/>
        <p:cNvGrpSpPr/>
        <p:nvPr/>
      </p:nvGrpSpPr>
      <p:grpSpPr>
        <a:xfrm>
          <a:off x="0" y="0"/>
          <a:ext cx="0" cy="0"/>
          <a:chOff x="0" y="0"/>
          <a:chExt cx="0" cy="0"/>
        </a:xfrm>
      </p:grpSpPr>
      <p:pic>
        <p:nvPicPr>
          <p:cNvPr id="2097180"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93"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tx1">
                    <a:lumMod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48A87A34-81AB-432B-8DAE-1953F412C126}" type="datetimeFigureOut">
              <a:rPr dirty="0" lang="en-US"/>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3" name=""/>
        <p:cNvGrpSpPr/>
        <p:nvPr/>
      </p:nvGrpSpPr>
      <p:grpSpPr>
        <a:xfrm>
          <a:off x="0" y="0"/>
          <a:ext cx="0" cy="0"/>
          <a:chOff x="0" y="0"/>
          <a:chExt cx="0" cy="0"/>
        </a:xfrm>
      </p:grpSpPr>
      <p:pic>
        <p:nvPicPr>
          <p:cNvPr id="2097182"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3"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704" name="Content Placeholder 2"/>
          <p:cNvSpPr>
            <a:spLocks noGrp="1"/>
          </p:cNvSpPr>
          <p:nvPr>
            <p:ph sz="quarter" idx="13"/>
          </p:nvPr>
        </p:nvSpPr>
        <p:spPr>
          <a:xfrm>
            <a:off x="913774" y="2367092"/>
            <a:ext cx="5106026" cy="3424107"/>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quarter" idx="14"/>
          </p:nvPr>
        </p:nvSpPr>
        <p:spPr>
          <a:xfrm>
            <a:off x="6172200" y="2367092"/>
            <a:ext cx="5105400" cy="3424107"/>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48A87A34-81AB-432B-8DAE-1953F412C126}" type="datetimeFigureOut">
              <a:rPr dirty="0" lang="en-US"/>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5" name=""/>
        <p:cNvGrpSpPr/>
        <p:nvPr/>
      </p:nvGrpSpPr>
      <p:grpSpPr>
        <a:xfrm>
          <a:off x="0" y="0"/>
          <a:ext cx="0" cy="0"/>
          <a:chOff x="0" y="0"/>
          <a:chExt cx="0" cy="0"/>
        </a:xfrm>
      </p:grpSpPr>
      <p:pic>
        <p:nvPicPr>
          <p:cNvPr id="2097174"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8"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59"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0" name="Content Placeholder 3"/>
          <p:cNvSpPr>
            <a:spLocks noGrp="1"/>
          </p:cNvSpPr>
          <p:nvPr>
            <p:ph sz="quarter" idx="13"/>
          </p:nvPr>
        </p:nvSpPr>
        <p:spPr>
          <a:xfrm>
            <a:off x="913774" y="3051012"/>
            <a:ext cx="5106027" cy="2740187"/>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2" name="Content Placeholder 5"/>
          <p:cNvSpPr>
            <a:spLocks noGrp="1"/>
          </p:cNvSpPr>
          <p:nvPr>
            <p:ph sz="quarter" idx="14"/>
          </p:nvPr>
        </p:nvSpPr>
        <p:spPr>
          <a:xfrm>
            <a:off x="6172200" y="3051012"/>
            <a:ext cx="5105401" cy="2740187"/>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6"/>
          <p:cNvSpPr>
            <a:spLocks noGrp="1"/>
          </p:cNvSpPr>
          <p:nvPr>
            <p:ph type="dt" sz="half" idx="10"/>
          </p:nvPr>
        </p:nvSpPr>
        <p:spPr/>
        <p:txBody>
          <a:bodyPr/>
          <a:p>
            <a:fld id="{48A87A34-81AB-432B-8DAE-1953F412C126}" type="datetimeFigureOut">
              <a:rPr dirty="0" lang="en-US"/>
            </a:fld>
            <a:endParaRPr dirty="0" lang="en-US"/>
          </a:p>
        </p:txBody>
      </p:sp>
      <p:sp>
        <p:nvSpPr>
          <p:cNvPr id="1048664" name="Footer Placeholder 7"/>
          <p:cNvSpPr>
            <a:spLocks noGrp="1"/>
          </p:cNvSpPr>
          <p:nvPr>
            <p:ph type="ftr" sz="quarter" idx="11"/>
          </p:nvPr>
        </p:nvSpPr>
        <p:spPr/>
        <p:txBody>
          <a:bodyPr/>
          <a:p>
            <a:endParaRPr dirty="0" lang="en-US"/>
          </a:p>
        </p:txBody>
      </p:sp>
      <p:sp>
        <p:nvSpPr>
          <p:cNvPr id="1048665" name="Slide Number Placeholder 8"/>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pic>
        <p:nvPicPr>
          <p:cNvPr id="2097153"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title"/>
          </p:nvPr>
        </p:nvSpPr>
        <p:spPr/>
        <p:txBody>
          <a:bodyPr/>
          <a:p>
            <a:r>
              <a:rPr lang="en-US"/>
              <a:t>Click to edit Master title style</a:t>
            </a:r>
            <a:endParaRPr dirty="0" lang="en-US"/>
          </a:p>
        </p:txBody>
      </p:sp>
      <p:sp>
        <p:nvSpPr>
          <p:cNvPr id="1048582" name="Date Placeholder 2"/>
          <p:cNvSpPr>
            <a:spLocks noGrp="1"/>
          </p:cNvSpPr>
          <p:nvPr>
            <p:ph type="dt" sz="half" idx="10"/>
          </p:nvPr>
        </p:nvSpPr>
        <p:spPr/>
        <p:txBody>
          <a:bodyPr/>
          <a:p>
            <a:fld id="{48A87A34-81AB-432B-8DAE-1953F412C126}" type="datetimeFigureOut">
              <a:rPr dirty="0" lang="en-US"/>
            </a:fld>
            <a:endParaRPr dirty="0" lang="en-US"/>
          </a:p>
        </p:txBody>
      </p:sp>
      <p:sp>
        <p:nvSpPr>
          <p:cNvPr id="1048583" name="Footer Placeholder 3"/>
          <p:cNvSpPr>
            <a:spLocks noGrp="1"/>
          </p:cNvSpPr>
          <p:nvPr>
            <p:ph type="ftr" sz="quarter" idx="11"/>
          </p:nvPr>
        </p:nvSpPr>
        <p:spPr/>
        <p:txBody>
          <a:bodyPr/>
          <a:p>
            <a:endParaRPr dirty="0" lang="en-US"/>
          </a:p>
        </p:txBody>
      </p:sp>
      <p:sp>
        <p:nvSpPr>
          <p:cNvPr id="1048584" name="Slide Number Placeholder 4"/>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9" name=""/>
        <p:cNvGrpSpPr/>
        <p:nvPr/>
      </p:nvGrpSpPr>
      <p:grpSpPr>
        <a:xfrm>
          <a:off x="0" y="0"/>
          <a:ext cx="0" cy="0"/>
          <a:chOff x="0" y="0"/>
          <a:chExt cx="0" cy="0"/>
        </a:xfrm>
      </p:grpSpPr>
      <p:pic>
        <p:nvPicPr>
          <p:cNvPr id="2097178"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4" name="Date Placeholder 1"/>
          <p:cNvSpPr>
            <a:spLocks noGrp="1"/>
          </p:cNvSpPr>
          <p:nvPr>
            <p:ph type="dt" sz="half" idx="10"/>
          </p:nvPr>
        </p:nvSpPr>
        <p:spPr/>
        <p:txBody>
          <a:bodyPr/>
          <a:p>
            <a:fld id="{48A87A34-81AB-432B-8DAE-1953F412C126}" type="datetimeFigureOut">
              <a:rPr dirty="0" lang="en-US"/>
            </a:fld>
            <a:endParaRPr dirty="0" lang="en-US"/>
          </a:p>
        </p:txBody>
      </p:sp>
      <p:sp>
        <p:nvSpPr>
          <p:cNvPr id="1048685" name="Footer Placeholder 2"/>
          <p:cNvSpPr>
            <a:spLocks noGrp="1"/>
          </p:cNvSpPr>
          <p:nvPr>
            <p:ph type="ftr" sz="quarter" idx="11"/>
          </p:nvPr>
        </p:nvSpPr>
        <p:spPr/>
        <p:txBody>
          <a:bodyPr/>
          <a:p>
            <a:endParaRPr dirty="0" lang="en-US"/>
          </a:p>
        </p:txBody>
      </p:sp>
      <p:sp>
        <p:nvSpPr>
          <p:cNvPr id="1048686" name="Slide Number Placeholder 3"/>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2" name=""/>
        <p:cNvGrpSpPr/>
        <p:nvPr/>
      </p:nvGrpSpPr>
      <p:grpSpPr>
        <a:xfrm>
          <a:off x="0" y="0"/>
          <a:ext cx="0" cy="0"/>
          <a:chOff x="0" y="0"/>
          <a:chExt cx="0" cy="0"/>
        </a:xfrm>
      </p:grpSpPr>
      <p:pic>
        <p:nvPicPr>
          <p:cNvPr id="2097181"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7"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698" name="Content Placeholder 2"/>
          <p:cNvSpPr>
            <a:spLocks noGrp="1"/>
          </p:cNvSpPr>
          <p:nvPr>
            <p:ph sz="quarter" idx="13"/>
          </p:nvPr>
        </p:nvSpPr>
        <p:spPr>
          <a:xfrm>
            <a:off x="5078062" y="609600"/>
            <a:ext cx="6200163" cy="5181599"/>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8A87A34-81AB-432B-8DAE-1953F412C126}" type="datetimeFigureOut">
              <a:rPr dirty="0" lang="en-US"/>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6" name=""/>
        <p:cNvGrpSpPr/>
        <p:nvPr/>
      </p:nvGrpSpPr>
      <p:grpSpPr>
        <a:xfrm>
          <a:off x="0" y="0"/>
          <a:ext cx="0" cy="0"/>
          <a:chOff x="0" y="0"/>
          <a:chExt cx="0" cy="0"/>
        </a:xfrm>
      </p:grpSpPr>
      <p:pic>
        <p:nvPicPr>
          <p:cNvPr id="2097185"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19"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720"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21"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22" name="Date Placeholder 4"/>
          <p:cNvSpPr>
            <a:spLocks noGrp="1"/>
          </p:cNvSpPr>
          <p:nvPr>
            <p:ph type="dt" sz="half" idx="10"/>
          </p:nvPr>
        </p:nvSpPr>
        <p:spPr/>
        <p:txBody>
          <a:bodyPr/>
          <a:p>
            <a:fld id="{48A87A34-81AB-432B-8DAE-1953F412C126}" type="datetimeFigureOut">
              <a:rPr dirty="0" lang="en-US"/>
            </a:fld>
            <a:endParaRPr dirty="0" lang="en-US"/>
          </a:p>
        </p:txBody>
      </p:sp>
      <p:sp>
        <p:nvSpPr>
          <p:cNvPr id="1048723" name="Footer Placeholder 5"/>
          <p:cNvSpPr>
            <a:spLocks noGrp="1"/>
          </p:cNvSpPr>
          <p:nvPr>
            <p:ph type="ftr" sz="quarter" idx="11"/>
          </p:nvPr>
        </p:nvSpPr>
        <p:spPr/>
        <p:txBody>
          <a:bodyPr/>
          <a:p>
            <a:endParaRPr dirty="0" lang="en-US"/>
          </a:p>
        </p:txBody>
      </p:sp>
      <p:sp>
        <p:nvSpPr>
          <p:cNvPr id="1048724" name="Slide Number Placeholder 6"/>
          <p:cNvSpPr>
            <a:spLocks noGrp="1"/>
          </p:cNvSpPr>
          <p:nvPr>
            <p:ph type="sldNum" sz="quarter" idx="12"/>
          </p:nvPr>
        </p:nvSpPr>
        <p:spPr/>
        <p:txBody>
          <a:bodyPr/>
          <a:p>
            <a:fld id="{6D22F896-40B5-4ADD-8801-0D06FADFA095}" type="slidenum">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mt="40000"/>
          </a:blip>
          <a:srcRect/>
          <a:stretch>
            <a:fillRect/>
          </a:stretch>
        </p:blipFill>
        <p:spPr bwMode="auto">
          <a:xfrm>
            <a:off x="0" y="0"/>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6D22F896-40B5-4ADD-8801-0D06FADFA095}" type="slidenum">
              <a:rPr dirty="0" lang="en-US"/>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aseline="0" cap="all" sz="3600" kern="1200">
          <a:solidFill>
            <a:schemeClr val="tx1"/>
          </a:solidFill>
          <a:effectLst>
            <a:outerShdw algn="tl" blurRad="38100" dir="2700000" dist="38100">
              <a:srgbClr val="000000">
                <a:alpha val="43137"/>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10.png"/><Relationship Id="rId3" Type="http://schemas.openxmlformats.org/officeDocument/2006/relationships/slideLayout" Target="../slideLayouts/slideLayout6.xml"/><Relationship Id="rId4"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png"/><Relationship Id="rId3" Type="http://schemas.openxmlformats.org/officeDocument/2006/relationships/slideLayout" Target="../slideLayouts/slideLayout6.xml"/><Relationship Id="rId4"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8.png"/><Relationship Id="rId3" Type="http://schemas.openxmlformats.org/officeDocument/2006/relationships/slideLayout" Target="../slideLayouts/slideLayout6.xml"/><Relationship Id="rId4"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9.png"/><Relationship Id="rId3" Type="http://schemas.openxmlformats.org/officeDocument/2006/relationships/slideLayout" Target="../slideLayouts/slideLayout6.xml"/><Relationship Id="rId4"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5" name="Title 11"/>
          <p:cNvSpPr>
            <a:spLocks noGrp="1"/>
          </p:cNvSpPr>
          <p:nvPr>
            <p:ph type="title"/>
          </p:nvPr>
        </p:nvSpPr>
        <p:spPr>
          <a:xfrm>
            <a:off x="913774" y="2329779"/>
            <a:ext cx="10364451" cy="1596177"/>
          </a:xfrm>
        </p:spPr>
        <p:txBody>
          <a:bodyPr>
            <a:noAutofit/>
          </a:bodyPr>
          <a:p>
            <a:r>
              <a:rPr b="1" dirty="0" sz="4800" lang="en-US">
                <a:effectLst/>
              </a:rPr>
              <a:t>Demonstration of Load Balancer using Group Chat Application</a:t>
            </a:r>
            <a:br>
              <a:rPr dirty="0" sz="4800" lang="en-IN">
                <a:effectLst/>
              </a:rPr>
            </a:br>
            <a:endParaRPr dirty="0" sz="48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0" name="Title 1"/>
          <p:cNvSpPr>
            <a:spLocks noGrp="1"/>
          </p:cNvSpPr>
          <p:nvPr>
            <p:ph type="title"/>
          </p:nvPr>
        </p:nvSpPr>
        <p:spPr>
          <a:xfrm>
            <a:off x="635480" y="2089509"/>
            <a:ext cx="10364451" cy="1596177"/>
          </a:xfrm>
        </p:spPr>
        <p:txBody>
          <a:bodyPr>
            <a:normAutofit/>
          </a:bodyPr>
          <a:p>
            <a:r>
              <a:rPr b="1" dirty="0" sz="5400" lang="en-US">
                <a:effectLst/>
              </a:rPr>
              <a:t>USE CASE DIAGRAM</a:t>
            </a:r>
            <a:endParaRPr dirty="0" sz="5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aphicFrame>
        <p:nvGraphicFramePr>
          <p:cNvPr id="4194307" name="Object 3"/>
          <p:cNvGraphicFramePr>
            <a:graphicFrameLocks/>
          </p:cNvGraphicFramePr>
          <p:nvPr/>
        </p:nvGraphicFramePr>
        <p:xfrm>
          <a:off x="1133061" y="1133061"/>
          <a:ext cx="10376452" cy="5076910"/>
        </p:xfrm>
        <a:graphic>
          <a:graphicData uri="http://schemas.openxmlformats.org/presentationml/2006/ole">
            <mc:AlternateContent xmlns:mc="http://schemas.openxmlformats.org/markup-compatibility/2006">
              <mc:Choice xmlns:v="urn:schemas-microsoft-com:vml" Requires="v">
                <p:oleObj name="Picture" r:id="rId1" spid="_x0000_s50180" imgH="0" imgW="0" progId="StaticMetafile">
                  <p:embed/>
                </p:oleObj>
              </mc:Choice>
              <mc:Fallback>
                <p:oleObj name="Picture" r:id="rId1" imgH="0" imgW="0" progId="StaticMetafile">
                  <p:embed/>
                  <p:pic>
                    <p:nvPicPr>
                      <p:cNvPr id="2097164" name="rectole0000000006"/>
                      <p:cNvPicPr>
                        <a:picLocks noChangeArrowheads="1"/>
                      </p:cNvPicPr>
                      <p:nvPr/>
                    </p:nvPicPr>
                    <p:blipFill>
                      <a:blip xmlns:r="http://schemas.openxmlformats.org/officeDocument/2006/relationships" r:embed="rId2"/>
                      <a:srcRect/>
                      <a:stretch>
                        <a:fillRect/>
                      </a:stretch>
                    </p:blipFill>
                    <p:spPr bwMode="auto">
                      <a:xfrm>
                        <a:off x="1133061" y="1133061"/>
                        <a:ext cx="10376452" cy="5076910"/>
                      </a:xfrm>
                      <a:prstGeom prst="rect"/>
                      <a:solidFill>
                        <a:srgbClr val="FFFFFF"/>
                      </a:solid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1" name="Title 1"/>
          <p:cNvSpPr>
            <a:spLocks noGrp="1"/>
          </p:cNvSpPr>
          <p:nvPr>
            <p:ph type="title"/>
          </p:nvPr>
        </p:nvSpPr>
        <p:spPr>
          <a:xfrm>
            <a:off x="913774" y="1832823"/>
            <a:ext cx="10364451" cy="1596177"/>
          </a:xfrm>
        </p:spPr>
        <p:txBody>
          <a:bodyPr>
            <a:normAutofit/>
          </a:bodyPr>
          <a:p>
            <a:r>
              <a:rPr dirty="0" sz="5400" lang="en-US"/>
              <a:t>E</a:t>
            </a:r>
            <a:r>
              <a:rPr dirty="0" sz="5400" lang="en-US"/>
              <a:t>R</a:t>
            </a:r>
            <a:r>
              <a:rPr dirty="0" sz="5400" lang="en-IN"/>
              <a:t>-diagram</a:t>
            </a:r>
            <a:endParaRPr altLang="en-US" 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66" name="Picture 5"/>
          <p:cNvPicPr>
            <a:picLocks noChangeAspect="1"/>
          </p:cNvPicPr>
          <p:nvPr/>
        </p:nvPicPr>
        <p:blipFill>
          <a:blip xmlns:r="http://schemas.openxmlformats.org/officeDocument/2006/relationships" r:embed="rId1"/>
          <a:stretch>
            <a:fillRect/>
          </a:stretch>
        </p:blipFill>
        <p:spPr>
          <a:xfrm>
            <a:off x="651215" y="834887"/>
            <a:ext cx="10719150" cy="510703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2" name="Title 1"/>
          <p:cNvSpPr>
            <a:spLocks noGrp="1"/>
          </p:cNvSpPr>
          <p:nvPr>
            <p:ph type="title"/>
          </p:nvPr>
        </p:nvSpPr>
        <p:spPr>
          <a:xfrm>
            <a:off x="913774" y="2467196"/>
            <a:ext cx="10364451" cy="1596177"/>
          </a:xfrm>
        </p:spPr>
        <p:txBody>
          <a:bodyPr>
            <a:normAutofit/>
          </a:bodyPr>
          <a:p>
            <a:r>
              <a:rPr dirty="0" sz="5400" lang="en-IN"/>
              <a:t>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3" name="Title 1"/>
          <p:cNvSpPr>
            <a:spLocks noGrp="1"/>
          </p:cNvSpPr>
          <p:nvPr>
            <p:ph type="title"/>
          </p:nvPr>
        </p:nvSpPr>
        <p:spPr>
          <a:xfrm>
            <a:off x="913774" y="2467196"/>
            <a:ext cx="10364451" cy="1596177"/>
          </a:xfrm>
        </p:spPr>
        <p:txBody>
          <a:bodyPr>
            <a:normAutofit/>
          </a:bodyPr>
          <a:p>
            <a:r>
              <a:rPr dirty="0" sz="5400" lang="en-IN"/>
              <a:t>case-1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4" name="Title 1"/>
          <p:cNvSpPr>
            <a:spLocks noGrp="1"/>
          </p:cNvSpPr>
          <p:nvPr>
            <p:ph type="title"/>
          </p:nvPr>
        </p:nvSpPr>
        <p:spPr/>
        <p:txBody>
          <a:bodyPr/>
          <a:p>
            <a:r>
              <a:rPr b="1" dirty="0" lang="en-US">
                <a:effectLst/>
              </a:rPr>
              <a:t>single instance of server without load balancer</a:t>
            </a:r>
            <a:endParaRPr dirty="0" lang="en-IN"/>
          </a:p>
        </p:txBody>
      </p:sp>
      <p:pic>
        <p:nvPicPr>
          <p:cNvPr id="2097167" name="Picture 2"/>
          <p:cNvPicPr>
            <a:picLocks noChangeAspect="1"/>
          </p:cNvPicPr>
          <p:nvPr/>
        </p:nvPicPr>
        <p:blipFill>
          <a:blip xmlns:r="http://schemas.openxmlformats.org/officeDocument/2006/relationships" r:embed="rId1"/>
          <a:stretch>
            <a:fillRect/>
          </a:stretch>
        </p:blipFill>
        <p:spPr>
          <a:xfrm>
            <a:off x="2083778" y="2027583"/>
            <a:ext cx="7835474" cy="421200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5" name="Title 1"/>
          <p:cNvSpPr>
            <a:spLocks noGrp="1"/>
          </p:cNvSpPr>
          <p:nvPr>
            <p:ph type="title"/>
          </p:nvPr>
        </p:nvSpPr>
        <p:spPr>
          <a:xfrm>
            <a:off x="588471" y="-105307"/>
            <a:ext cx="10364451" cy="1596177"/>
          </a:xfrm>
        </p:spPr>
        <p:txBody>
          <a:bodyPr/>
          <a:p>
            <a:r>
              <a:rPr b="1" dirty="0" lang="en-US">
                <a:effectLst/>
              </a:rPr>
              <a:t>performing a Load test of 1500 sockets</a:t>
            </a:r>
            <a:endParaRPr dirty="0" lang="en-IN"/>
          </a:p>
        </p:txBody>
      </p:sp>
      <p:pic>
        <p:nvPicPr>
          <p:cNvPr id="2097168" name="Picture 3"/>
          <p:cNvPicPr>
            <a:picLocks noChangeAspect="1"/>
          </p:cNvPicPr>
          <p:nvPr/>
        </p:nvPicPr>
        <p:blipFill>
          <a:blip xmlns:r="http://schemas.openxmlformats.org/officeDocument/2006/relationships" r:embed="rId1"/>
          <a:stretch>
            <a:fillRect/>
          </a:stretch>
        </p:blipFill>
        <p:spPr>
          <a:xfrm>
            <a:off x="1411358" y="1490870"/>
            <a:ext cx="9541564" cy="536713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6" name="Title 1"/>
          <p:cNvSpPr>
            <a:spLocks noGrp="1"/>
          </p:cNvSpPr>
          <p:nvPr>
            <p:ph type="title"/>
          </p:nvPr>
        </p:nvSpPr>
        <p:spPr>
          <a:xfrm>
            <a:off x="913773" y="-156736"/>
            <a:ext cx="10364451" cy="1596177"/>
          </a:xfrm>
        </p:spPr>
        <p:txBody>
          <a:bodyPr/>
          <a:p>
            <a:r>
              <a:rPr dirty="0" lang="en-IN"/>
              <a:t>Messaging queue</a:t>
            </a:r>
          </a:p>
        </p:txBody>
      </p:sp>
      <p:pic>
        <p:nvPicPr>
          <p:cNvPr id="2097169" name="Picture 2"/>
          <p:cNvPicPr>
            <a:picLocks noChangeAspect="1"/>
          </p:cNvPicPr>
          <p:nvPr/>
        </p:nvPicPr>
        <p:blipFill>
          <a:blip xmlns:r="http://schemas.openxmlformats.org/officeDocument/2006/relationships" r:embed="rId1"/>
          <a:stretch>
            <a:fillRect/>
          </a:stretch>
        </p:blipFill>
        <p:spPr>
          <a:xfrm>
            <a:off x="1533940" y="1272209"/>
            <a:ext cx="8842512" cy="4912507"/>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7" name="Title 1"/>
          <p:cNvSpPr>
            <a:spLocks noGrp="1"/>
          </p:cNvSpPr>
          <p:nvPr>
            <p:ph type="title"/>
          </p:nvPr>
        </p:nvSpPr>
        <p:spPr>
          <a:xfrm>
            <a:off x="913774" y="2467196"/>
            <a:ext cx="10364451" cy="1596177"/>
          </a:xfrm>
        </p:spPr>
        <p:txBody>
          <a:bodyPr>
            <a:normAutofit/>
          </a:bodyPr>
          <a:p>
            <a:r>
              <a:rPr dirty="0" sz="5400" lang="en-IN"/>
              <a:t>Case-2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6" name="Title 2"/>
          <p:cNvSpPr>
            <a:spLocks noGrp="1"/>
          </p:cNvSpPr>
          <p:nvPr>
            <p:ph type="title"/>
          </p:nvPr>
        </p:nvSpPr>
        <p:spPr>
          <a:xfrm>
            <a:off x="913774" y="1126331"/>
            <a:ext cx="10364452" cy="1605094"/>
          </a:xfrm>
        </p:spPr>
        <p:txBody>
          <a:bodyPr/>
          <a:p>
            <a:r>
              <a:rPr dirty="0" lang="en-IN"/>
              <a:t>Group members:</a:t>
            </a:r>
          </a:p>
        </p:txBody>
      </p:sp>
      <p:sp>
        <p:nvSpPr>
          <p:cNvPr id="1048597" name="Text Placeholder 12"/>
          <p:cNvSpPr>
            <a:spLocks noGrp="1"/>
          </p:cNvSpPr>
          <p:nvPr>
            <p:ph type="body" idx="1"/>
          </p:nvPr>
        </p:nvSpPr>
        <p:spPr>
          <a:xfrm>
            <a:off x="2219939" y="544124"/>
            <a:ext cx="8030818" cy="576262"/>
          </a:xfrm>
        </p:spPr>
        <p:txBody>
          <a:bodyPr/>
          <a:p>
            <a:r>
              <a:rPr dirty="0" lang="en-US">
                <a:effectLst/>
              </a:rPr>
              <a:t>IN GUIDENCE OF </a:t>
            </a:r>
            <a:r>
              <a:rPr b="1" dirty="0" sz="2800" lang="en-US">
                <a:solidFill>
                  <a:schemeClr val="bg2">
                    <a:lumMod val="40000"/>
                    <a:lumOff val="60000"/>
                  </a:schemeClr>
                </a:solidFill>
                <a:effectLst/>
              </a:rPr>
              <a:t>Mrs. Deepti singh</a:t>
            </a:r>
            <a:endParaRPr b="1" dirty="0" sz="2800" lang="en-IN">
              <a:solidFill>
                <a:schemeClr val="bg2">
                  <a:lumMod val="40000"/>
                  <a:lumOff val="60000"/>
                </a:schemeClr>
              </a:solidFill>
            </a:endParaRPr>
          </a:p>
        </p:txBody>
      </p:sp>
      <p:sp>
        <p:nvSpPr>
          <p:cNvPr id="1048598" name="Text Placeholder 15"/>
          <p:cNvSpPr>
            <a:spLocks noGrp="1"/>
          </p:cNvSpPr>
          <p:nvPr>
            <p:ph type="body" sz="half" idx="15"/>
          </p:nvPr>
        </p:nvSpPr>
        <p:spPr>
          <a:xfrm>
            <a:off x="1066174" y="3665018"/>
            <a:ext cx="3298976" cy="971291"/>
          </a:xfrm>
        </p:spPr>
        <p:txBody>
          <a:bodyPr>
            <a:normAutofit/>
          </a:bodyPr>
          <a:p>
            <a:r>
              <a:rPr dirty="0" sz="2400" lang="en-IN"/>
              <a:t>15104005</a:t>
            </a:r>
          </a:p>
        </p:txBody>
      </p:sp>
      <p:sp>
        <p:nvSpPr>
          <p:cNvPr id="1048599" name="Text Placeholder 13"/>
          <p:cNvSpPr>
            <a:spLocks noGrp="1"/>
          </p:cNvSpPr>
          <p:nvPr>
            <p:ph type="body" sz="quarter" idx="3"/>
          </p:nvPr>
        </p:nvSpPr>
        <p:spPr/>
        <p:txBody>
          <a:bodyPr/>
          <a:p>
            <a:r>
              <a:rPr dirty="0" lang="en-IN"/>
              <a:t>name</a:t>
            </a:r>
          </a:p>
        </p:txBody>
      </p:sp>
      <p:sp>
        <p:nvSpPr>
          <p:cNvPr id="1048600" name="Text Placeholder 14"/>
          <p:cNvSpPr>
            <a:spLocks noGrp="1"/>
          </p:cNvSpPr>
          <p:nvPr>
            <p:ph type="body" sz="quarter" idx="13"/>
          </p:nvPr>
        </p:nvSpPr>
        <p:spPr/>
        <p:txBody>
          <a:bodyPr/>
          <a:p>
            <a:r>
              <a:rPr dirty="0" lang="en-IN"/>
              <a:t>batch</a:t>
            </a:r>
          </a:p>
        </p:txBody>
      </p:sp>
      <p:sp>
        <p:nvSpPr>
          <p:cNvPr id="1048601" name="Text Placeholder 15"/>
          <p:cNvSpPr txBox="1"/>
          <p:nvPr/>
        </p:nvSpPr>
        <p:spPr>
          <a:xfrm>
            <a:off x="1066174" y="3095755"/>
            <a:ext cx="3298976" cy="971291"/>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15104023</a:t>
            </a:r>
          </a:p>
        </p:txBody>
      </p:sp>
      <p:sp>
        <p:nvSpPr>
          <p:cNvPr id="1048602" name="Text Placeholder 15"/>
          <p:cNvSpPr txBox="1"/>
          <p:nvPr/>
        </p:nvSpPr>
        <p:spPr>
          <a:xfrm>
            <a:off x="1066174" y="4424493"/>
            <a:ext cx="3298976" cy="971291"/>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15104002</a:t>
            </a:r>
          </a:p>
        </p:txBody>
      </p:sp>
      <p:sp>
        <p:nvSpPr>
          <p:cNvPr id="1048603" name="Text Placeholder 15"/>
          <p:cNvSpPr txBox="1"/>
          <p:nvPr/>
        </p:nvSpPr>
        <p:spPr>
          <a:xfrm>
            <a:off x="4585860" y="4344865"/>
            <a:ext cx="3298976" cy="818892"/>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Abhishek tiwari</a:t>
            </a:r>
          </a:p>
        </p:txBody>
      </p:sp>
      <p:sp>
        <p:nvSpPr>
          <p:cNvPr id="1048604" name="Text Placeholder 15"/>
          <p:cNvSpPr txBox="1"/>
          <p:nvPr/>
        </p:nvSpPr>
        <p:spPr>
          <a:xfrm>
            <a:off x="4541441" y="2955246"/>
            <a:ext cx="3298976" cy="971291"/>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Sarthak sehghal</a:t>
            </a:r>
          </a:p>
        </p:txBody>
      </p:sp>
      <p:sp>
        <p:nvSpPr>
          <p:cNvPr id="1048605" name="Text Placeholder 15"/>
          <p:cNvSpPr txBox="1"/>
          <p:nvPr/>
        </p:nvSpPr>
        <p:spPr>
          <a:xfrm>
            <a:off x="8100798" y="4355853"/>
            <a:ext cx="3298976" cy="971291"/>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B-11</a:t>
            </a:r>
          </a:p>
        </p:txBody>
      </p:sp>
      <p:sp>
        <p:nvSpPr>
          <p:cNvPr id="1048606" name="Text Placeholder 15"/>
          <p:cNvSpPr txBox="1"/>
          <p:nvPr/>
        </p:nvSpPr>
        <p:spPr>
          <a:xfrm>
            <a:off x="7992817" y="3627192"/>
            <a:ext cx="3298976" cy="971291"/>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B-11</a:t>
            </a:r>
          </a:p>
        </p:txBody>
      </p:sp>
      <p:sp>
        <p:nvSpPr>
          <p:cNvPr id="1048607" name="Text Placeholder 15"/>
          <p:cNvSpPr txBox="1"/>
          <p:nvPr/>
        </p:nvSpPr>
        <p:spPr>
          <a:xfrm>
            <a:off x="4639851" y="3654488"/>
            <a:ext cx="3298976" cy="897054"/>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Anshul jain</a:t>
            </a:r>
          </a:p>
        </p:txBody>
      </p:sp>
      <p:sp>
        <p:nvSpPr>
          <p:cNvPr id="1048608" name="Text Placeholder 15"/>
          <p:cNvSpPr txBox="1"/>
          <p:nvPr/>
        </p:nvSpPr>
        <p:spPr>
          <a:xfrm>
            <a:off x="7973298" y="2912271"/>
            <a:ext cx="3298976" cy="971291"/>
          </a:xfrm>
          <a:prstGeom prst="rect"/>
        </p:spPr>
        <p:txBody>
          <a:bodyPr anchor="t" bIns="45720" lIns="91440" rIns="91440" rtlCol="0" tIns="45720" vert="horz">
            <a:normAutofit/>
          </a:bodyPr>
          <a:lstStyle>
            <a:lvl1pPr algn="ctr" defTabSz="914400" eaLnBrk="1" hangingPunct="1" indent="0" latinLnBrk="0" marL="0" rtl="0">
              <a:lnSpc>
                <a:spcPct val="120000"/>
              </a:lnSpc>
              <a:spcBef>
                <a:spcPts val="1000"/>
              </a:spcBef>
              <a:buClr>
                <a:schemeClr val="tx1"/>
              </a:buClr>
              <a:buFont typeface="Arial" panose="020B0604020202020204" pitchFamily="34" charset="0"/>
              <a:buNone/>
              <a:defRPr baseline="0" cap="all" sz="1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cap="all" sz="12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cap="all" sz="10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cap="all" sz="9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dirty="0" sz="2400" lang="en-IN"/>
              <a:t>B-11</a:t>
            </a:r>
          </a:p>
        </p:txBody>
      </p:sp>
      <p:sp>
        <p:nvSpPr>
          <p:cNvPr id="1048609" name="Text Placeholder 12"/>
          <p:cNvSpPr txBox="1"/>
          <p:nvPr/>
        </p:nvSpPr>
        <p:spPr>
          <a:xfrm>
            <a:off x="1066174" y="2519493"/>
            <a:ext cx="3298976" cy="576262"/>
          </a:xfrm>
          <a:prstGeom prst="rect"/>
        </p:spPr>
        <p:txBody>
          <a:bodyPr anchor="b" bIns="45720" lIns="91440" rIns="91440" rtlCol="0" tIns="45720" vert="horz">
            <a:noAutofit/>
          </a:bodyPr>
          <a:lstStyle>
            <a:lvl1pPr algn="ctr" defTabSz="914400" eaLnBrk="1" hangingPunct="1" indent="0" latinLnBrk="0" marL="0" rtl="0">
              <a:lnSpc>
                <a:spcPct val="85000"/>
              </a:lnSpc>
              <a:spcBef>
                <a:spcPts val="1000"/>
              </a:spcBef>
              <a:buClr>
                <a:schemeClr val="tx1"/>
              </a:buClr>
              <a:buFont typeface="Arial" panose="020B0604020202020204" pitchFamily="34" charset="0"/>
              <a:buNone/>
              <a:defRPr baseline="0" b="0" cap="all" sz="2400" kern="1200">
                <a:solidFill>
                  <a:schemeClr val="tx1"/>
                </a:solidFill>
                <a:effectLst>
                  <a:outerShdw algn="tl" blurRad="47625" dir="2700000" dist="12700" rotWithShape="0">
                    <a:srgbClr val="000000">
                      <a:alpha val="36000"/>
                    </a:srgbClr>
                  </a:outerShdw>
                </a:effectLst>
                <a:latin typeface="+mn-lt"/>
                <a:ea typeface="+mn-ea"/>
                <a:cs typeface="+mn-cs"/>
              </a:defRPr>
            </a:lvl1pPr>
            <a:lvl2pPr algn="l" defTabSz="914400" eaLnBrk="1" hangingPunct="1" indent="0" latinLnBrk="0" marL="457200" rtl="0">
              <a:lnSpc>
                <a:spcPct val="120000"/>
              </a:lnSpc>
              <a:spcBef>
                <a:spcPts val="500"/>
              </a:spcBef>
              <a:buClr>
                <a:schemeClr val="tx1"/>
              </a:buClr>
              <a:buFont typeface="Arial" panose="020B0604020202020204" pitchFamily="34" charset="0"/>
              <a:buNone/>
              <a:defRPr baseline="0" b="1" cap="all" sz="2000" kern="1200">
                <a:solidFill>
                  <a:schemeClr val="tx1"/>
                </a:solidFill>
                <a:effectLst>
                  <a:outerShdw algn="tl" blurRad="47625" dir="2700000" dist="12700" rotWithShape="0">
                    <a:srgbClr val="000000">
                      <a:alpha val="36000"/>
                    </a:srgbClr>
                  </a:outerShdw>
                </a:effectLst>
                <a:latin typeface="+mn-lt"/>
                <a:ea typeface="+mn-ea"/>
                <a:cs typeface="+mn-cs"/>
              </a:defRPr>
            </a:lvl2pPr>
            <a:lvl3pPr algn="l" defTabSz="914400" eaLnBrk="1" hangingPunct="1" indent="0" latinLnBrk="0" marL="914400" rtl="0">
              <a:lnSpc>
                <a:spcPct val="120000"/>
              </a:lnSpc>
              <a:spcBef>
                <a:spcPts val="500"/>
              </a:spcBef>
              <a:buClr>
                <a:schemeClr val="tx1"/>
              </a:buClr>
              <a:buFont typeface="Arial" panose="020B0604020202020204" pitchFamily="34" charset="0"/>
              <a:buNone/>
              <a:defRPr baseline="0" b="1" cap="all" sz="1800" kern="1200">
                <a:solidFill>
                  <a:schemeClr val="tx1"/>
                </a:solidFill>
                <a:effectLst>
                  <a:outerShdw algn="tl" blurRad="47625" dir="2700000" dist="12700" rotWithShape="0">
                    <a:srgbClr val="000000">
                      <a:alpha val="36000"/>
                    </a:srgbClr>
                  </a:outerShdw>
                </a:effectLst>
                <a:latin typeface="+mn-lt"/>
                <a:ea typeface="+mn-ea"/>
                <a:cs typeface="+mn-cs"/>
              </a:defRPr>
            </a:lvl3pPr>
            <a:lvl4pPr algn="l" defTabSz="914400" eaLnBrk="1" hangingPunct="1" indent="0" latinLnBrk="0" marL="1371600" rtl="0">
              <a:lnSpc>
                <a:spcPct val="120000"/>
              </a:lnSpc>
              <a:spcBef>
                <a:spcPts val="500"/>
              </a:spcBef>
              <a:buClr>
                <a:schemeClr val="tx1"/>
              </a:buClr>
              <a:buFont typeface="Arial" panose="020B0604020202020204" pitchFamily="34" charset="0"/>
              <a:buNone/>
              <a:defRPr baseline="0" b="1" cap="all" sz="1600" kern="1200">
                <a:solidFill>
                  <a:schemeClr val="tx1"/>
                </a:solidFill>
                <a:effectLst>
                  <a:outerShdw algn="tl" blurRad="47625" dir="2700000" dist="12700" rotWithShape="0">
                    <a:srgbClr val="000000">
                      <a:alpha val="36000"/>
                    </a:srgbClr>
                  </a:outerShdw>
                </a:effectLst>
                <a:latin typeface="+mn-lt"/>
                <a:ea typeface="+mn-ea"/>
                <a:cs typeface="+mn-cs"/>
              </a:defRPr>
            </a:lvl4pPr>
            <a:lvl5pPr algn="l" defTabSz="914400" eaLnBrk="1" hangingPunct="1" indent="0" latinLnBrk="0" marL="1828800" rtl="0">
              <a:lnSpc>
                <a:spcPct val="120000"/>
              </a:lnSpc>
              <a:spcBef>
                <a:spcPts val="500"/>
              </a:spcBef>
              <a:buClr>
                <a:schemeClr val="tx1"/>
              </a:buClr>
              <a:buFont typeface="Arial" panose="020B0604020202020204" pitchFamily="34" charset="0"/>
              <a:buNone/>
              <a:defRPr baseline="0" b="1" cap="all" sz="1600" kern="1200">
                <a:solidFill>
                  <a:schemeClr val="tx1"/>
                </a:solidFill>
                <a:effectLst>
                  <a:outerShdw algn="tl" blurRad="47625" dir="2700000" dist="12700" rotWithShape="0">
                    <a:srgbClr val="000000">
                      <a:alpha val="36000"/>
                    </a:srgbClr>
                  </a:outerShdw>
                </a:effectLst>
                <a:latin typeface="+mn-lt"/>
                <a:ea typeface="+mn-ea"/>
                <a:cs typeface="+mn-cs"/>
              </a:defRPr>
            </a:lvl5pPr>
            <a:lvl6pPr algn="l" defTabSz="914400" eaLnBrk="1" hangingPunct="1" indent="0" latinLnBrk="0" marL="2286000" rtl="0">
              <a:lnSpc>
                <a:spcPct val="120000"/>
              </a:lnSpc>
              <a:spcBef>
                <a:spcPts val="500"/>
              </a:spcBef>
              <a:buClr>
                <a:schemeClr val="tx1"/>
              </a:buClr>
              <a:buFont typeface="Arial" panose="020B0604020202020204" pitchFamily="34" charset="0"/>
              <a:buNone/>
              <a:defRPr baseline="0" b="1" cap="all" sz="1600" kern="1200">
                <a:solidFill>
                  <a:schemeClr val="tx1"/>
                </a:solidFill>
                <a:effectLst>
                  <a:outerShdw algn="tl" blurRad="47625" dir="2700000" dist="12700" rotWithShape="0">
                    <a:srgbClr val="000000">
                      <a:alpha val="36000"/>
                    </a:srgbClr>
                  </a:outerShdw>
                </a:effectLst>
                <a:latin typeface="+mn-lt"/>
                <a:ea typeface="+mn-ea"/>
                <a:cs typeface="+mn-cs"/>
              </a:defRPr>
            </a:lvl6pPr>
            <a:lvl7pPr algn="l" defTabSz="914400" eaLnBrk="1" hangingPunct="1" indent="0" latinLnBrk="0" marL="2743200" rtl="0">
              <a:lnSpc>
                <a:spcPct val="120000"/>
              </a:lnSpc>
              <a:spcBef>
                <a:spcPts val="500"/>
              </a:spcBef>
              <a:buClr>
                <a:schemeClr val="tx1"/>
              </a:buClr>
              <a:buFont typeface="Arial" panose="020B0604020202020204" pitchFamily="34" charset="0"/>
              <a:buNone/>
              <a:defRPr baseline="0" b="1" cap="all" sz="1600" kern="1200">
                <a:solidFill>
                  <a:schemeClr val="tx1"/>
                </a:solidFill>
                <a:effectLst>
                  <a:outerShdw algn="tl" blurRad="47625" dir="2700000" dist="12700" rotWithShape="0">
                    <a:srgbClr val="000000">
                      <a:alpha val="36000"/>
                    </a:srgbClr>
                  </a:outerShdw>
                </a:effectLst>
                <a:latin typeface="+mn-lt"/>
                <a:ea typeface="+mn-ea"/>
                <a:cs typeface="+mn-cs"/>
              </a:defRPr>
            </a:lvl7pPr>
            <a:lvl8pPr algn="l" defTabSz="914400" eaLnBrk="1" hangingPunct="1" indent="0" latinLnBrk="0" marL="3200400" rtl="0">
              <a:lnSpc>
                <a:spcPct val="120000"/>
              </a:lnSpc>
              <a:spcBef>
                <a:spcPts val="500"/>
              </a:spcBef>
              <a:buClr>
                <a:schemeClr val="tx1"/>
              </a:buClr>
              <a:buFont typeface="Arial" panose="020B0604020202020204" pitchFamily="34" charset="0"/>
              <a:buNone/>
              <a:defRPr baseline="0" b="1" cap="all" sz="1600" kern="1200">
                <a:solidFill>
                  <a:schemeClr val="tx1"/>
                </a:solidFill>
                <a:effectLst>
                  <a:outerShdw algn="tl" blurRad="47625" dir="2700000" dist="12700" rotWithShape="0">
                    <a:srgbClr val="000000">
                      <a:alpha val="36000"/>
                    </a:srgbClr>
                  </a:outerShdw>
                </a:effectLst>
                <a:latin typeface="+mn-lt"/>
                <a:ea typeface="+mn-ea"/>
                <a:cs typeface="+mn-cs"/>
              </a:defRPr>
            </a:lvl8pPr>
            <a:lvl9pPr algn="l" defTabSz="914400" eaLnBrk="1" hangingPunct="1" indent="0" latinLnBrk="0" marL="3657600" rtl="0">
              <a:lnSpc>
                <a:spcPct val="120000"/>
              </a:lnSpc>
              <a:spcBef>
                <a:spcPts val="500"/>
              </a:spcBef>
              <a:buClr>
                <a:schemeClr val="tx1"/>
              </a:buClr>
              <a:buFont typeface="Arial" panose="020B0604020202020204" pitchFamily="34" charset="0"/>
              <a:buNone/>
              <a:defRPr baseline="0" b="1" cap="all" sz="1600" kern="1200">
                <a:solidFill>
                  <a:schemeClr val="tx1"/>
                </a:solidFill>
                <a:effectLst>
                  <a:outerShdw algn="tl" blurRad="47625" dir="2700000" dist="12700" rotWithShape="0">
                    <a:srgbClr val="000000">
                      <a:alpha val="36000"/>
                    </a:srgbClr>
                  </a:outerShdw>
                </a:effectLst>
                <a:latin typeface="+mn-lt"/>
                <a:ea typeface="+mn-ea"/>
                <a:cs typeface="+mn-cs"/>
              </a:defRPr>
            </a:lvl9pPr>
          </a:lstStyle>
          <a:p>
            <a:r>
              <a:rPr lang="en-US">
                <a:effectLst/>
              </a:rPr>
              <a:t> Enrollment No.</a:t>
            </a:r>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8" name="Title 1"/>
          <p:cNvSpPr>
            <a:spLocks noGrp="1"/>
          </p:cNvSpPr>
          <p:nvPr>
            <p:ph type="title"/>
          </p:nvPr>
        </p:nvSpPr>
        <p:spPr>
          <a:xfrm>
            <a:off x="913773" y="-511"/>
            <a:ext cx="10364451" cy="1596177"/>
          </a:xfrm>
        </p:spPr>
        <p:txBody>
          <a:bodyPr/>
          <a:p>
            <a:r>
              <a:rPr b="1" dirty="0" lang="en-US">
                <a:effectLst/>
              </a:rPr>
              <a:t>Using multiple instance (four) and a Load Balancer</a:t>
            </a:r>
            <a:endParaRPr dirty="0" lang="en-IN"/>
          </a:p>
        </p:txBody>
      </p:sp>
      <p:pic>
        <p:nvPicPr>
          <p:cNvPr id="2097170" name="Picture 2"/>
          <p:cNvPicPr>
            <a:picLocks noChangeAspect="1"/>
          </p:cNvPicPr>
          <p:nvPr/>
        </p:nvPicPr>
        <p:blipFill>
          <a:blip xmlns:r="http://schemas.openxmlformats.org/officeDocument/2006/relationships" r:embed="rId1"/>
          <a:stretch>
            <a:fillRect/>
          </a:stretch>
        </p:blipFill>
        <p:spPr>
          <a:xfrm>
            <a:off x="1374597" y="1267357"/>
            <a:ext cx="9442801" cy="5276457"/>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9" name="Title 1"/>
          <p:cNvSpPr>
            <a:spLocks noGrp="1"/>
          </p:cNvSpPr>
          <p:nvPr>
            <p:ph type="title"/>
          </p:nvPr>
        </p:nvSpPr>
        <p:spPr>
          <a:xfrm>
            <a:off x="913774" y="0"/>
            <a:ext cx="10364451" cy="1596177"/>
          </a:xfrm>
        </p:spPr>
        <p:txBody>
          <a:bodyPr/>
          <a:p>
            <a:r>
              <a:rPr b="1" dirty="0" lang="en-US">
                <a:effectLst/>
              </a:rPr>
              <a:t>performing a Load test of 1600 sockets</a:t>
            </a:r>
            <a:endParaRPr dirty="0" lang="en-IN"/>
          </a:p>
        </p:txBody>
      </p:sp>
      <p:pic>
        <p:nvPicPr>
          <p:cNvPr id="2097171" name="Picture 3"/>
          <p:cNvPicPr>
            <a:picLocks noChangeAspect="1"/>
          </p:cNvPicPr>
          <p:nvPr/>
        </p:nvPicPr>
        <p:blipFill>
          <a:blip xmlns:r="http://schemas.openxmlformats.org/officeDocument/2006/relationships" r:embed="rId1"/>
          <a:stretch>
            <a:fillRect/>
          </a:stretch>
        </p:blipFill>
        <p:spPr>
          <a:xfrm>
            <a:off x="1689652" y="1152938"/>
            <a:ext cx="8825948" cy="5705061"/>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30" name="Title 1"/>
          <p:cNvSpPr>
            <a:spLocks noGrp="1"/>
          </p:cNvSpPr>
          <p:nvPr>
            <p:ph type="title"/>
          </p:nvPr>
        </p:nvSpPr>
        <p:spPr>
          <a:xfrm>
            <a:off x="913774" y="1832823"/>
            <a:ext cx="10364451" cy="1596177"/>
          </a:xfrm>
        </p:spPr>
        <p:txBody>
          <a:bodyPr/>
          <a:p>
            <a:r>
              <a:rPr b="1" dirty="0" lang="en-IN" u="sng">
                <a:effectLst/>
              </a:rPr>
              <a:t>WebLogic Server Clusters to Improve Performance</a:t>
            </a:r>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1" name="Title 1"/>
          <p:cNvSpPr>
            <a:spLocks noGrp="1"/>
          </p:cNvSpPr>
          <p:nvPr>
            <p:ph type="title"/>
          </p:nvPr>
        </p:nvSpPr>
        <p:spPr>
          <a:xfrm>
            <a:off x="913774" y="2630911"/>
            <a:ext cx="10364451" cy="1596177"/>
          </a:xfrm>
        </p:spPr>
        <p:txBody>
          <a:bodyPr>
            <a:normAutofit fontScale="90000"/>
          </a:bodyPr>
          <a:p>
            <a:r>
              <a:rPr dirty="0" lang="en-IN">
                <a:effectLst/>
              </a:rPr>
              <a:t>A WebLogic Server cluster is a group of WebLogic Servers instances that together provide fail-over and replicated services to support scalable high-availability operations for clients within a domain. A cluster appears to its clients as a single server but is in fact a group of servers acting as one to provide increased scalability and reliability.</a:t>
            </a:r>
            <a:br>
              <a:rPr dirty="0" lang="en-IN">
                <a:effectLst/>
              </a:rPr>
            </a:br>
            <a:endParaRPr dirty="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2" name="Title 1"/>
          <p:cNvSpPr>
            <a:spLocks noGrp="1"/>
          </p:cNvSpPr>
          <p:nvPr>
            <p:ph type="title"/>
          </p:nvPr>
        </p:nvSpPr>
        <p:spPr>
          <a:xfrm>
            <a:off x="913774" y="2630911"/>
            <a:ext cx="10364451" cy="1596177"/>
          </a:xfrm>
        </p:spPr>
        <p:txBody>
          <a:bodyPr>
            <a:normAutofit fontScale="90000"/>
          </a:bodyPr>
          <a:p>
            <a:r>
              <a:rPr dirty="0" lang="en-US">
                <a:effectLst/>
              </a:rPr>
              <a:t>A domain can include multiple WebLogic Server clusters and non-clustered WebLogic Server instances. Clustered WebLogic Server instances within a domain behave similarly to non-clustered instances, except that they provide failover and load balancing. The Administration Server for the domain manages all the configuration parameters for the clustered and non-clustered instances.</a:t>
            </a:r>
            <a:endParaRPr dirty="0"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3" name="Title 1"/>
          <p:cNvSpPr>
            <a:spLocks noGrp="1"/>
          </p:cNvSpPr>
          <p:nvPr>
            <p:ph type="title"/>
          </p:nvPr>
        </p:nvSpPr>
        <p:spPr>
          <a:xfrm>
            <a:off x="913774" y="2089508"/>
            <a:ext cx="10364451" cy="1596177"/>
          </a:xfrm>
        </p:spPr>
        <p:txBody>
          <a:bodyPr/>
          <a:p>
            <a:r>
              <a:rPr b="1" dirty="0" lang="en-US" u="sng">
                <a:effectLst/>
              </a:rPr>
              <a:t>Scalability and High Availability</a:t>
            </a:r>
            <a:r>
              <a:rPr b="1" dirty="0" lang="en-US">
                <a:effectLst/>
              </a:rPr>
              <a:t>:</a:t>
            </a:r>
            <a:endParaRPr dirty="0"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4" name="Title 1"/>
          <p:cNvSpPr>
            <a:spLocks noGrp="1"/>
          </p:cNvSpPr>
          <p:nvPr>
            <p:ph type="title"/>
          </p:nvPr>
        </p:nvSpPr>
        <p:spPr>
          <a:xfrm>
            <a:off x="913774" y="2630911"/>
            <a:ext cx="10364451" cy="1596177"/>
          </a:xfrm>
        </p:spPr>
        <p:txBody>
          <a:bodyPr>
            <a:normAutofit fontScale="90000"/>
          </a:bodyPr>
          <a:p>
            <a:r>
              <a:rPr dirty="0" lang="en-US">
                <a:effectLst/>
              </a:rPr>
              <a:t>Scalability is the ability of a system to grow in one or more dimensions as more resources     are added to the system. Typically, these dimensions include (among other things), the number of concurrent users that can be supported and the number of transactions that can be processed in a given unit of time</a:t>
            </a:r>
            <a:endParaRPr dirty="0"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5" name="Title 1"/>
          <p:cNvSpPr>
            <a:spLocks noGrp="1"/>
          </p:cNvSpPr>
          <p:nvPr>
            <p:ph type="title"/>
          </p:nvPr>
        </p:nvSpPr>
        <p:spPr>
          <a:xfrm>
            <a:off x="1092679" y="2630911"/>
            <a:ext cx="10364451" cy="1596177"/>
          </a:xfrm>
        </p:spPr>
        <p:txBody>
          <a:bodyPr>
            <a:normAutofit fontScale="90000"/>
          </a:bodyPr>
          <a:p>
            <a:r>
              <a:rPr dirty="0" lang="en-US">
                <a:effectLst/>
              </a:rPr>
              <a:t>Given a well-designed application, it is entirely possible to increase performance by simply adding more resources. To increase the load handling capabilities of WebLogic Server, add another WebLogic Server instance to your cluster—without changing your application. Clusters provide two key benefits that are not provided by a single server: scalability and availability.</a:t>
            </a:r>
            <a:br>
              <a:rPr dirty="0" lang="en-IN">
                <a:effectLst/>
              </a:rPr>
            </a:br>
            <a:endParaRPr dirty="0"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6" name="Title 1"/>
          <p:cNvSpPr>
            <a:spLocks noGrp="1"/>
          </p:cNvSpPr>
          <p:nvPr>
            <p:ph type="title"/>
          </p:nvPr>
        </p:nvSpPr>
        <p:spPr>
          <a:xfrm>
            <a:off x="913774" y="2407560"/>
            <a:ext cx="10364451" cy="1596177"/>
          </a:xfrm>
        </p:spPr>
        <p:txBody>
          <a:bodyPr/>
          <a:p>
            <a:r>
              <a:rPr b="1" dirty="0" lang="en-US" u="sng">
                <a:effectLst/>
              </a:rPr>
              <a:t>How to Ensure Scalability for WebLogic Clusters</a:t>
            </a:r>
            <a:endParaRPr dirty="0"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7" name="Title 1"/>
          <p:cNvSpPr>
            <a:spLocks noGrp="1"/>
          </p:cNvSpPr>
          <p:nvPr>
            <p:ph type="title"/>
          </p:nvPr>
        </p:nvSpPr>
        <p:spPr>
          <a:xfrm>
            <a:off x="913774" y="2487073"/>
            <a:ext cx="10364451" cy="1596177"/>
          </a:xfrm>
        </p:spPr>
        <p:txBody>
          <a:bodyPr>
            <a:normAutofit fontScale="90000"/>
          </a:bodyPr>
          <a:p>
            <a:r>
              <a:rPr lang="en-US">
                <a:effectLst/>
              </a:rPr>
              <a:t>In general, any operation that requires communication between the servers in a cluster is a potential scalability hindrance. The following sections provide information on issues that impact the ability to linearly scale clustered WebLogic servers:</a:t>
            </a:r>
            <a:endParaRPr lang="en-IN">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5" name="Picture 2"/>
          <p:cNvPicPr>
            <a:picLocks noChangeAspect="1"/>
          </p:cNvPicPr>
          <p:nvPr/>
        </p:nvPicPr>
        <p:blipFill>
          <a:blip xmlns:r="http://schemas.openxmlformats.org/officeDocument/2006/relationships" r:embed="rId1"/>
          <a:stretch>
            <a:fillRect/>
          </a:stretch>
        </p:blipFill>
        <p:spPr>
          <a:xfrm>
            <a:off x="1322706" y="834887"/>
            <a:ext cx="9578056" cy="5665541"/>
          </a:xfrm>
          <a:prstGeom prst="rect"/>
        </p:spPr>
      </p:pic>
      <p:sp>
        <p:nvSpPr>
          <p:cNvPr id="1048610" name="Title 3"/>
          <p:cNvSpPr>
            <a:spLocks noGrp="1"/>
          </p:cNvSpPr>
          <p:nvPr>
            <p:ph type="title"/>
          </p:nvPr>
        </p:nvSpPr>
        <p:spPr>
          <a:xfrm>
            <a:off x="0" y="-280130"/>
            <a:ext cx="3837131" cy="1275404"/>
          </a:xfrm>
        </p:spPr>
        <p:txBody>
          <a:bodyPr/>
          <a:p>
            <a:r>
              <a:rPr dirty="0" lang="en-IN"/>
              <a:t>Home-Page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38" name="Title 1"/>
          <p:cNvSpPr>
            <a:spLocks noGrp="1"/>
          </p:cNvSpPr>
          <p:nvPr>
            <p:ph type="title"/>
          </p:nvPr>
        </p:nvSpPr>
        <p:spPr>
          <a:xfrm>
            <a:off x="-2087217" y="954157"/>
            <a:ext cx="14670156" cy="3272931"/>
          </a:xfrm>
        </p:spPr>
        <p:txBody>
          <a:bodyPr>
            <a:normAutofit/>
          </a:bodyPr>
          <a:p>
            <a:pPr lvl="0"/>
            <a:r>
              <a:rPr dirty="0" lang="en-US">
                <a:effectLst/>
              </a:rPr>
              <a:t>   1. Database Bottlenecks </a:t>
            </a:r>
            <a:br>
              <a:rPr dirty="0" lang="en-IN">
                <a:effectLst/>
              </a:rPr>
            </a:br>
            <a:r>
              <a:rPr dirty="0" lang="en-IN">
                <a:effectLst/>
              </a:rPr>
              <a:t>2. </a:t>
            </a:r>
            <a:r>
              <a:rPr dirty="0" lang="en-US">
                <a:effectLst/>
              </a:rPr>
              <a:t>Session Replication</a:t>
            </a:r>
            <a:br>
              <a:rPr dirty="0" lang="en-IN">
                <a:effectLst/>
              </a:rPr>
            </a:br>
            <a:r>
              <a:rPr dirty="0" lang="en-IN">
                <a:effectLst/>
              </a:rPr>
              <a:t>	    3. </a:t>
            </a:r>
            <a:r>
              <a:rPr dirty="0" lang="en-US">
                <a:effectLst/>
              </a:rPr>
              <a:t>Invalidation of Entity EJBs</a:t>
            </a:r>
            <a:br>
              <a:rPr dirty="0" lang="en-IN">
                <a:effectLst/>
              </a:rPr>
            </a:br>
            <a:r>
              <a:rPr dirty="0" lang="en-IN">
                <a:effectLst/>
              </a:rPr>
              <a:t> 	          4. </a:t>
            </a:r>
            <a:r>
              <a:rPr dirty="0" lang="en-US">
                <a:effectLst/>
              </a:rPr>
              <a:t>Invalidation of HTTP sessions</a:t>
            </a:r>
            <a:br>
              <a:rPr dirty="0" lang="en-IN">
                <a:effectLst/>
              </a:rPr>
            </a:br>
            <a:r>
              <a:rPr dirty="0" lang="en-IN">
                <a:effectLst/>
              </a:rPr>
              <a:t>                 	           5. </a:t>
            </a:r>
            <a:r>
              <a:rPr dirty="0" lang="en-US">
                <a:effectLst/>
              </a:rPr>
              <a:t>JNDI Binding, Unbinding and Rebinding</a:t>
            </a:r>
            <a:endParaRPr dirty="0" lang="en-IN">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39" name="Title 1"/>
          <p:cNvSpPr>
            <a:spLocks noGrp="1"/>
          </p:cNvSpPr>
          <p:nvPr>
            <p:ph type="title"/>
          </p:nvPr>
        </p:nvSpPr>
        <p:spPr>
          <a:xfrm>
            <a:off x="913774" y="2328048"/>
            <a:ext cx="10364451" cy="1596177"/>
          </a:xfrm>
        </p:spPr>
        <p:txBody>
          <a:bodyPr/>
          <a:p>
            <a:r>
              <a:rPr dirty="0" lang="en-IN"/>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2072190" y="854765"/>
            <a:ext cx="8047619" cy="5626616"/>
          </a:xfrm>
          <a:prstGeom prst="rect"/>
        </p:spPr>
      </p:pic>
      <p:sp>
        <p:nvSpPr>
          <p:cNvPr id="1048611" name="Title 3"/>
          <p:cNvSpPr>
            <a:spLocks noGrp="1"/>
          </p:cNvSpPr>
          <p:nvPr>
            <p:ph type="title"/>
          </p:nvPr>
        </p:nvSpPr>
        <p:spPr>
          <a:xfrm>
            <a:off x="436697" y="-196492"/>
            <a:ext cx="3956399" cy="1596177"/>
          </a:xfrm>
        </p:spPr>
        <p:txBody>
          <a:bodyPr/>
          <a:p>
            <a:r>
              <a:rPr dirty="0" lang="en-IN"/>
              <a:t>Sign-up: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2" name="Title 1"/>
          <p:cNvSpPr>
            <a:spLocks noGrp="1"/>
          </p:cNvSpPr>
          <p:nvPr>
            <p:ph type="title"/>
          </p:nvPr>
        </p:nvSpPr>
        <p:spPr>
          <a:xfrm>
            <a:off x="1331843" y="0"/>
            <a:ext cx="5227983" cy="1451113"/>
          </a:xfrm>
        </p:spPr>
        <p:txBody>
          <a:bodyPr/>
          <a:p>
            <a:r>
              <a:rPr dirty="0" lang="en-US">
                <a:effectLst>
                  <a:outerShdw algn="tl" blurRad="63500" dir="3600000">
                    <a:srgbClr val="000000">
                      <a:alpha val="70000"/>
                    </a:srgbClr>
                  </a:outerShdw>
                </a:effectLst>
              </a:rPr>
              <a:t>Functionality Diagram</a:t>
            </a:r>
            <a:endParaRPr dirty="0" lang="en-IN"/>
          </a:p>
        </p:txBody>
      </p:sp>
      <p:pic>
        <p:nvPicPr>
          <p:cNvPr id="2097157" name="Picture 2"/>
          <p:cNvPicPr>
            <a:picLocks/>
          </p:cNvPicPr>
          <p:nvPr/>
        </p:nvPicPr>
        <p:blipFill>
          <a:blip xmlns:r="http://schemas.openxmlformats.org/officeDocument/2006/relationships" r:embed="rId1"/>
          <a:srcRect/>
          <a:stretch>
            <a:fillRect/>
          </a:stretch>
        </p:blipFill>
        <p:spPr bwMode="auto">
          <a:xfrm>
            <a:off x="1152939" y="1451113"/>
            <a:ext cx="10125285" cy="4900792"/>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3" name="Title 1"/>
          <p:cNvSpPr>
            <a:spLocks noGrp="1"/>
          </p:cNvSpPr>
          <p:nvPr>
            <p:ph type="title"/>
          </p:nvPr>
        </p:nvSpPr>
        <p:spPr>
          <a:xfrm>
            <a:off x="913774" y="1832823"/>
            <a:ext cx="10364451" cy="1596177"/>
          </a:xfrm>
        </p:spPr>
        <p:txBody>
          <a:bodyPr>
            <a:normAutofit/>
          </a:bodyPr>
          <a:p>
            <a:r>
              <a:rPr b="1" dirty="0" sz="6000" lang="en-US">
                <a:effectLst/>
              </a:rPr>
              <a:t>SEQUENCE DIAGRAMS</a:t>
            </a:r>
            <a:endParaRPr dirty="0" sz="6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4" name="Title 1"/>
          <p:cNvSpPr>
            <a:spLocks noGrp="1"/>
          </p:cNvSpPr>
          <p:nvPr>
            <p:ph type="title"/>
          </p:nvPr>
        </p:nvSpPr>
        <p:spPr>
          <a:xfrm>
            <a:off x="532461" y="-454909"/>
            <a:ext cx="10364451" cy="1596177"/>
          </a:xfrm>
        </p:spPr>
        <p:txBody>
          <a:bodyPr/>
          <a:p>
            <a:r>
              <a:rPr dirty="0" lang="en-IN"/>
              <a:t>Client  sign-up</a:t>
            </a:r>
          </a:p>
        </p:txBody>
      </p:sp>
      <p:sp>
        <p:nvSpPr>
          <p:cNvPr id="1048615" name="Rectangle 2"/>
          <p:cNvSpPr>
            <a:spLocks noChangeArrowheads="1"/>
          </p:cNvSpPr>
          <p:nvPr/>
        </p:nvSpPr>
        <p:spPr bwMode="auto">
          <a:xfrm>
            <a:off x="-931170" y="894522"/>
            <a:ext cx="15727222" cy="0"/>
          </a:xfrm>
          <a:prstGeom prst="rect"/>
          <a:noFill/>
          <a:ln>
            <a:noFill/>
          </a:ln>
          <a:effectLst/>
        </p:spPr>
        <p:txBody>
          <a:bodyPr anchor="ctr" anchorCtr="0" bIns="45720" compatLnSpc="1" lIns="91440" numCol="1" rIns="91440" tIns="45720" vert="horz" wrap="square">
            <a:prstTxWarp prst="textNoShape"/>
            <a:spAutoFit/>
          </a:bodyPr>
          <a:p>
            <a:endParaRPr lang="en-IN"/>
          </a:p>
        </p:txBody>
      </p:sp>
      <p:graphicFrame>
        <p:nvGraphicFramePr>
          <p:cNvPr id="4194304" name="Object 3"/>
          <p:cNvGraphicFramePr>
            <a:graphicFrameLocks/>
          </p:cNvGraphicFramePr>
          <p:nvPr/>
        </p:nvGraphicFramePr>
        <p:xfrm>
          <a:off x="913774" y="894522"/>
          <a:ext cx="9601826" cy="5800725"/>
        </p:xfrm>
        <a:graphic>
          <a:graphicData uri="http://schemas.openxmlformats.org/presentationml/2006/ole">
            <mc:AlternateContent xmlns:mc="http://schemas.openxmlformats.org/markup-compatibility/2006">
              <mc:Choice xmlns:v="urn:schemas-microsoft-com:vml" Requires="v">
                <p:oleObj name="Picture" r:id="rId1" spid="_x0000_s54276" imgH="0" imgW="0" progId="StaticMetafile">
                  <p:embed/>
                </p:oleObj>
              </mc:Choice>
              <mc:Fallback>
                <p:oleObj name="Picture" r:id="rId1" imgH="0" imgW="0" progId="StaticMetafile">
                  <p:embed/>
                  <p:pic>
                    <p:nvPicPr>
                      <p:cNvPr id="2097158" name="rectole0000000001"/>
                      <p:cNvPicPr>
                        <a:picLocks noChangeArrowheads="1"/>
                      </p:cNvPicPr>
                      <p:nvPr/>
                    </p:nvPicPr>
                    <p:blipFill>
                      <a:blip xmlns:r="http://schemas.openxmlformats.org/officeDocument/2006/relationships" r:embed="rId2"/>
                      <a:srcRect/>
                      <a:stretch>
                        <a:fillRect/>
                      </a:stretch>
                    </p:blipFill>
                    <p:spPr bwMode="auto">
                      <a:xfrm>
                        <a:off x="913774" y="894522"/>
                        <a:ext cx="9601826" cy="5800725"/>
                      </a:xfrm>
                      <a:prstGeom prst="rect"/>
                      <a:solidFill>
                        <a:srgbClr val="FFFFFF"/>
                      </a:solid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6" name="Title 1"/>
          <p:cNvSpPr>
            <a:spLocks noGrp="1"/>
          </p:cNvSpPr>
          <p:nvPr>
            <p:ph type="title"/>
          </p:nvPr>
        </p:nvSpPr>
        <p:spPr>
          <a:xfrm>
            <a:off x="0" y="61928"/>
            <a:ext cx="10364451" cy="892230"/>
          </a:xfrm>
        </p:spPr>
        <p:txBody>
          <a:bodyPr/>
          <a:p>
            <a:r>
              <a:rPr dirty="0" lang="en-IN"/>
              <a:t>Client login</a:t>
            </a:r>
          </a:p>
        </p:txBody>
      </p:sp>
      <p:sp>
        <p:nvSpPr>
          <p:cNvPr id="1048617" name="Rectangle 2"/>
          <p:cNvSpPr>
            <a:spLocks noChangeArrowheads="1"/>
          </p:cNvSpPr>
          <p:nvPr/>
        </p:nvSpPr>
        <p:spPr bwMode="auto">
          <a:xfrm>
            <a:off x="-872006" y="9525"/>
            <a:ext cx="21192489" cy="0"/>
          </a:xfrm>
          <a:prstGeom prst="rect"/>
          <a:noFill/>
          <a:ln>
            <a:noFill/>
          </a:ln>
          <a:effectLst/>
        </p:spPr>
        <p:txBody>
          <a:bodyPr anchor="ctr" anchorCtr="0" bIns="45720" compatLnSpc="1" lIns="91440" numCol="1" rIns="91440" tIns="45720" vert="horz" wrap="square">
            <a:prstTxWarp prst="textNoShape"/>
            <a:spAutoFit/>
          </a:bodyPr>
          <a:p>
            <a:endParaRPr lang="en-IN"/>
          </a:p>
        </p:txBody>
      </p:sp>
      <p:graphicFrame>
        <p:nvGraphicFramePr>
          <p:cNvPr id="4194305" name="Object 3"/>
          <p:cNvGraphicFramePr>
            <a:graphicFrameLocks/>
          </p:cNvGraphicFramePr>
          <p:nvPr/>
        </p:nvGraphicFramePr>
        <p:xfrm>
          <a:off x="1164939" y="954157"/>
          <a:ext cx="10364452" cy="5903843"/>
        </p:xfrm>
        <a:graphic>
          <a:graphicData uri="http://schemas.openxmlformats.org/presentationml/2006/ole">
            <mc:AlternateContent xmlns:mc="http://schemas.openxmlformats.org/markup-compatibility/2006">
              <mc:Choice xmlns:v="urn:schemas-microsoft-com:vml" Requires="v">
                <p:oleObj name="Picture" r:id="rId1" spid="_x0000_s53252" imgH="0" imgW="0" progId="StaticMetafile">
                  <p:embed/>
                </p:oleObj>
              </mc:Choice>
              <mc:Fallback>
                <p:oleObj name="Picture" r:id="rId1" imgH="0" imgW="0" progId="StaticMetafile">
                  <p:embed/>
                  <p:pic>
                    <p:nvPicPr>
                      <p:cNvPr id="2097160" name="rectole0000000002"/>
                      <p:cNvPicPr>
                        <a:picLocks noChangeArrowheads="1"/>
                      </p:cNvPicPr>
                      <p:nvPr/>
                    </p:nvPicPr>
                    <p:blipFill>
                      <a:blip xmlns:r="http://schemas.openxmlformats.org/officeDocument/2006/relationships" r:embed="rId2"/>
                      <a:srcRect/>
                      <a:stretch>
                        <a:fillRect/>
                      </a:stretch>
                    </p:blipFill>
                    <p:spPr bwMode="auto">
                      <a:xfrm>
                        <a:off x="1164939" y="954157"/>
                        <a:ext cx="10364452" cy="5903843"/>
                      </a:xfrm>
                      <a:prstGeom prst="rect"/>
                      <a:solidFill>
                        <a:srgbClr val="FFFFFF"/>
                      </a:solidFill>
                      <a:ln>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8" name="Title 1"/>
          <p:cNvSpPr>
            <a:spLocks noGrp="1"/>
          </p:cNvSpPr>
          <p:nvPr>
            <p:ph type="title"/>
          </p:nvPr>
        </p:nvSpPr>
        <p:spPr>
          <a:xfrm>
            <a:off x="834573" y="-271314"/>
            <a:ext cx="10364451" cy="1596177"/>
          </a:xfrm>
        </p:spPr>
        <p:txBody>
          <a:bodyPr/>
          <a:p>
            <a:r>
              <a:rPr dirty="0" lang="en-IN"/>
              <a:t>logout</a:t>
            </a:r>
          </a:p>
        </p:txBody>
      </p:sp>
      <p:sp>
        <p:nvSpPr>
          <p:cNvPr id="1048619" name="Rectangle 2"/>
          <p:cNvSpPr>
            <a:spLocks noChangeArrowheads="1"/>
          </p:cNvSpPr>
          <p:nvPr/>
        </p:nvSpPr>
        <p:spPr bwMode="auto">
          <a:xfrm>
            <a:off x="1587650" y="0"/>
            <a:ext cx="22116994" cy="0"/>
          </a:xfrm>
          <a:prstGeom prst="rect"/>
          <a:noFill/>
          <a:ln>
            <a:noFill/>
          </a:ln>
          <a:effectLst/>
        </p:spPr>
        <p:txBody>
          <a:bodyPr anchor="ctr" anchorCtr="0" bIns="45720" compatLnSpc="1" lIns="91440" numCol="1" rIns="91440" tIns="45720" vert="horz" wrap="square">
            <a:prstTxWarp prst="textNoShape"/>
            <a:spAutoFit/>
          </a:bodyPr>
          <a:p>
            <a:endParaRPr lang="en-IN"/>
          </a:p>
        </p:txBody>
      </p:sp>
      <p:graphicFrame>
        <p:nvGraphicFramePr>
          <p:cNvPr id="4194306" name="Object 3"/>
          <p:cNvGraphicFramePr>
            <a:graphicFrameLocks/>
          </p:cNvGraphicFramePr>
          <p:nvPr/>
        </p:nvGraphicFramePr>
        <p:xfrm>
          <a:off x="755374" y="1053548"/>
          <a:ext cx="10522851" cy="5623477"/>
        </p:xfrm>
        <a:graphic>
          <a:graphicData uri="http://schemas.openxmlformats.org/presentationml/2006/ole">
            <mc:AlternateContent xmlns:mc="http://schemas.openxmlformats.org/markup-compatibility/2006">
              <mc:Choice xmlns:v="urn:schemas-microsoft-com:vml" Requires="v">
                <p:oleObj name="Picture" r:id="rId1" spid="_x0000_s52228" imgH="0" imgW="0" progId="StaticMetafile">
                  <p:embed/>
                </p:oleObj>
              </mc:Choice>
              <mc:Fallback>
                <p:oleObj name="Picture" r:id="rId1" imgH="0" imgW="0" progId="StaticMetafile">
                  <p:embed/>
                  <p:pic>
                    <p:nvPicPr>
                      <p:cNvPr id="2097162" name="rectole0000000003"/>
                      <p:cNvPicPr>
                        <a:picLocks noChangeArrowheads="1"/>
                      </p:cNvPicPr>
                      <p:nvPr/>
                    </p:nvPicPr>
                    <p:blipFill>
                      <a:blip xmlns:r="http://schemas.openxmlformats.org/officeDocument/2006/relationships" r:embed="rId2"/>
                      <a:srcRect/>
                      <a:stretch>
                        <a:fillRect/>
                      </a:stretch>
                    </p:blipFill>
                    <p:spPr bwMode="auto">
                      <a:xfrm>
                        <a:off x="755374" y="1053548"/>
                        <a:ext cx="10522851" cy="5623477"/>
                      </a:xfrm>
                      <a:prstGeom prst="rect"/>
                      <a:solidFill>
                        <a:srgbClr val="FFFFFF"/>
                      </a:solid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ANSHUL JAIN</dc:creator>
  <cp:lastModifiedBy>ANSHUL JAIN</cp:lastModifiedBy>
  <dcterms:created xsi:type="dcterms:W3CDTF">2018-05-06T06:21:04Z</dcterms:created>
  <dcterms:modified xsi:type="dcterms:W3CDTF">2018-05-07T03:56:43Z</dcterms:modified>
</cp:coreProperties>
</file>