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Brain Tumor Flipbook - FL with Tumor Overlay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FL Contrast with Tumor Overlay</a:t>
            </a:r>
          </a:p>
          <a:p>
            <a:r>
              <a:t>Longitudinal Brain Tumor Analysis</a:t>
            </a:r>
          </a:p>
          <a:p>
            <a:r>
              <a:t>Generated: 2025-07-24 11:50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001_FL_58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34" y="342900"/>
            <a:ext cx="9096683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002_FL_59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34" y="342900"/>
            <a:ext cx="9096683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003_FL_60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34" y="342900"/>
            <a:ext cx="9096683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