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7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4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35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3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17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7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5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9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9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4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6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5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0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3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39E16-CDC0-4D69-A946-3A304BA14A0A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35A6-F2DD-4FD8-B672-C7B1D2EE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5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800" y="1334118"/>
            <a:ext cx="9389711" cy="2387600"/>
          </a:xfrm>
        </p:spPr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Elimination of Duplicate data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414" y="827773"/>
            <a:ext cx="9905999" cy="5252186"/>
          </a:xfrm>
        </p:spPr>
        <p:txBody>
          <a:bodyPr/>
          <a:lstStyle/>
          <a:p>
            <a:pPr marL="0" indent="0">
              <a:buNone/>
            </a:pPr>
            <a:endParaRPr lang="en-IN" sz="2800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First of all, I have used pandas to import and read the dataset. After that removed the exact duplicate rows from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For removing nearly matching strings we have used  “</a:t>
            </a:r>
            <a:r>
              <a:rPr lang="en-IN" dirty="0" smtClean="0">
                <a:solidFill>
                  <a:schemeClr val="accent3"/>
                </a:solidFill>
              </a:rPr>
              <a:t>fuzzy </a:t>
            </a:r>
            <a:r>
              <a:rPr lang="en-IN" dirty="0" err="1" smtClean="0">
                <a:solidFill>
                  <a:schemeClr val="accent3"/>
                </a:solidFill>
              </a:rPr>
              <a:t>wuzzy</a:t>
            </a:r>
            <a:r>
              <a:rPr lang="en-IN" dirty="0" smtClean="0">
                <a:solidFill>
                  <a:schemeClr val="accent3"/>
                </a:solidFill>
              </a:rPr>
              <a:t>” </a:t>
            </a:r>
            <a:r>
              <a:rPr lang="en-IN" dirty="0" smtClean="0"/>
              <a:t>library of python which is used to identify duplicate data. It compares two word and calculate the similarity between two strings. This method is known as </a:t>
            </a:r>
            <a:r>
              <a:rPr lang="en-IN" dirty="0" smtClean="0">
                <a:solidFill>
                  <a:schemeClr val="accent3"/>
                </a:solidFill>
              </a:rPr>
              <a:t>“CRM Crafted method”.</a:t>
            </a:r>
          </a:p>
        </p:txBody>
      </p:sp>
    </p:spTree>
    <p:extLst>
      <p:ext uri="{BB962C8B-B14F-4D97-AF65-F5344CB8AC3E}">
        <p14:creationId xmlns:p14="http://schemas.microsoft.com/office/powerpoint/2010/main" val="223961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54518"/>
            <a:ext cx="9905999" cy="5813659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3"/>
                </a:solidFill>
              </a:rPr>
              <a:t>Eliminating duplicate names</a:t>
            </a:r>
            <a:endParaRPr lang="en-IN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Having imported the data, I have sorted it according to the gender and date-of-birth.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Now I have combined initial name and last name of people and made a new column.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Then I have created ‘keep’ column to label : If name is duplicate then it takes ‘False’ value else it will take ‘True’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Data is duplicated if the two string matches 80 % or more than that.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13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039" y="712269"/>
            <a:ext cx="9905999" cy="5627572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accent3"/>
                </a:solidFill>
              </a:rPr>
              <a:t>Storing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Now I have created the new </a:t>
            </a:r>
            <a:r>
              <a:rPr lang="en-IN" dirty="0"/>
              <a:t>file named "</a:t>
            </a:r>
            <a:r>
              <a:rPr lang="en-IN" dirty="0">
                <a:solidFill>
                  <a:schemeClr val="accent3"/>
                </a:solidFill>
              </a:rPr>
              <a:t>using </a:t>
            </a:r>
            <a:r>
              <a:rPr lang="en-IN" dirty="0" err="1">
                <a:solidFill>
                  <a:schemeClr val="accent3"/>
                </a:solidFill>
              </a:rPr>
              <a:t>crm</a:t>
            </a:r>
            <a:r>
              <a:rPr lang="en-IN" dirty="0">
                <a:solidFill>
                  <a:schemeClr val="accent3"/>
                </a:solidFill>
              </a:rPr>
              <a:t> crafted </a:t>
            </a:r>
            <a:r>
              <a:rPr lang="en-IN" dirty="0" smtClean="0">
                <a:solidFill>
                  <a:schemeClr val="accent3"/>
                </a:solidFill>
              </a:rPr>
              <a:t>method.csv</a:t>
            </a:r>
            <a:r>
              <a:rPr lang="en-IN" dirty="0" smtClean="0"/>
              <a:t>“.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In this file I have stored the list of names which are duplicate.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r>
              <a:rPr lang="en-IN" sz="2800" b="1" dirty="0">
                <a:solidFill>
                  <a:schemeClr val="accent3"/>
                </a:solidFill>
              </a:rPr>
              <a:t>Pickling</a:t>
            </a:r>
            <a:endParaRPr lang="en-IN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I </a:t>
            </a:r>
            <a:r>
              <a:rPr lang="en-IN" dirty="0"/>
              <a:t>have used </a:t>
            </a:r>
            <a:r>
              <a:rPr lang="en-IN" dirty="0" smtClean="0"/>
              <a:t>pickling in it, </a:t>
            </a:r>
            <a:r>
              <a:rPr lang="en-IN" dirty="0"/>
              <a:t>to save the model and dataset. Pickling is used for Serialization and Deserialization </a:t>
            </a:r>
            <a:r>
              <a:rPr lang="en-IN" dirty="0" smtClean="0"/>
              <a:t>for </a:t>
            </a:r>
            <a:r>
              <a:rPr lang="en-IN" dirty="0"/>
              <a:t>class objects.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226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3918" y="1075205"/>
            <a:ext cx="1130258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600" b="1" dirty="0" smtClean="0">
                <a:solidFill>
                  <a:srgbClr val="00B0F0"/>
                </a:solidFill>
              </a:rPr>
              <a:t>   Thanks</a:t>
            </a:r>
            <a:endParaRPr lang="en-IN" sz="16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158" y="3859730"/>
            <a:ext cx="4552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3"/>
                </a:solidFill>
              </a:rPr>
              <a:t>Anshul Kumar</a:t>
            </a:r>
          </a:p>
          <a:p>
            <a:r>
              <a:rPr lang="en-IN" sz="2400" b="1" dirty="0" smtClean="0">
                <a:solidFill>
                  <a:schemeClr val="accent3"/>
                </a:solidFill>
              </a:rPr>
              <a:t>9531126296</a:t>
            </a:r>
          </a:p>
          <a:p>
            <a:r>
              <a:rPr lang="en-IN" sz="2400" b="1" dirty="0">
                <a:solidFill>
                  <a:schemeClr val="accent3"/>
                </a:solidFill>
              </a:rPr>
              <a:t>a</a:t>
            </a:r>
            <a:r>
              <a:rPr lang="en-IN" sz="2400" b="1" dirty="0" smtClean="0">
                <a:solidFill>
                  <a:schemeClr val="accent3"/>
                </a:solidFill>
              </a:rPr>
              <a:t>nsh.gaut3@gmail.com</a:t>
            </a:r>
          </a:p>
          <a:p>
            <a:r>
              <a:rPr lang="en-IN" sz="2400" b="1" dirty="0">
                <a:solidFill>
                  <a:schemeClr val="accent3"/>
                </a:solidFill>
              </a:rPr>
              <a:t>a</a:t>
            </a:r>
            <a:r>
              <a:rPr lang="en-IN" sz="2400" b="1" dirty="0" smtClean="0">
                <a:solidFill>
                  <a:schemeClr val="accent3"/>
                </a:solidFill>
              </a:rPr>
              <a:t>nshul.kumar@iitg.ernet.in</a:t>
            </a:r>
          </a:p>
          <a:p>
            <a:r>
              <a:rPr lang="en-IN" sz="2400" b="1" dirty="0" smtClean="0">
                <a:solidFill>
                  <a:schemeClr val="accent3"/>
                </a:solidFill>
              </a:rPr>
              <a:t>3</a:t>
            </a:r>
            <a:r>
              <a:rPr lang="en-IN" sz="2400" b="1" baseline="30000" dirty="0" smtClean="0">
                <a:solidFill>
                  <a:schemeClr val="accent3"/>
                </a:solidFill>
              </a:rPr>
              <a:t>rd</a:t>
            </a:r>
            <a:r>
              <a:rPr lang="en-IN" sz="2400" b="1" dirty="0" smtClean="0">
                <a:solidFill>
                  <a:schemeClr val="accent3"/>
                </a:solidFill>
              </a:rPr>
              <a:t> year, </a:t>
            </a:r>
            <a:r>
              <a:rPr lang="en-IN" sz="2400" b="1" dirty="0" err="1" smtClean="0">
                <a:solidFill>
                  <a:schemeClr val="accent3"/>
                </a:solidFill>
              </a:rPr>
              <a:t>B.Tech</a:t>
            </a:r>
            <a:endParaRPr lang="en-IN" sz="2400" b="1" dirty="0" smtClean="0">
              <a:solidFill>
                <a:schemeClr val="accent3"/>
              </a:solidFill>
            </a:endParaRPr>
          </a:p>
          <a:p>
            <a:r>
              <a:rPr lang="en-IN" sz="2400" b="1" dirty="0" smtClean="0">
                <a:solidFill>
                  <a:schemeClr val="accent3"/>
                </a:solidFill>
              </a:rPr>
              <a:t>IIT Guwahati</a:t>
            </a:r>
            <a:endParaRPr lang="en-IN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4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229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Elimination of Duplicate data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Elimination of Duplicate data</dc:title>
  <dc:creator>Vishnu Achanta</dc:creator>
  <cp:lastModifiedBy>Anshul Kumar</cp:lastModifiedBy>
  <cp:revision>14</cp:revision>
  <dcterms:created xsi:type="dcterms:W3CDTF">2018-02-13T13:52:44Z</dcterms:created>
  <dcterms:modified xsi:type="dcterms:W3CDTF">2018-02-20T17:30:25Z</dcterms:modified>
</cp:coreProperties>
</file>