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73" r:id="rId5"/>
    <p:sldId id="274" r:id="rId6"/>
    <p:sldId id="265" r:id="rId7"/>
    <p:sldId id="259" r:id="rId8"/>
    <p:sldId id="262" r:id="rId9"/>
    <p:sldId id="263" r:id="rId10"/>
    <p:sldId id="260" r:id="rId11"/>
    <p:sldId id="264" r:id="rId12"/>
    <p:sldId id="266" r:id="rId13"/>
    <p:sldId id="267" r:id="rId14"/>
    <p:sldId id="269" r:id="rId15"/>
    <p:sldId id="271" r:id="rId16"/>
    <p:sldId id="268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5674BE-2924-4229-B833-7881166E6CA7}">
          <p14:sldIdLst>
            <p14:sldId id="256"/>
            <p14:sldId id="257"/>
            <p14:sldId id="258"/>
            <p14:sldId id="273"/>
            <p14:sldId id="274"/>
            <p14:sldId id="265"/>
            <p14:sldId id="259"/>
            <p14:sldId id="262"/>
            <p14:sldId id="263"/>
            <p14:sldId id="260"/>
            <p14:sldId id="264"/>
            <p14:sldId id="266"/>
            <p14:sldId id="267"/>
            <p14:sldId id="269"/>
            <p14:sldId id="271"/>
            <p14:sldId id="268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NCE" initials="P" lastIdx="1" clrIdx="0">
    <p:extLst>
      <p:ext uri="{19B8F6BF-5375-455C-9EA6-DF929625EA0E}">
        <p15:presenceInfo xmlns:p15="http://schemas.microsoft.com/office/powerpoint/2012/main" userId="PRI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2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0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79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7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62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APPLICATION</a:t>
            </a:r>
          </a:p>
          <a:p>
            <a:r>
              <a:rPr lang="en-US" b="1" dirty="0"/>
              <a:t>By :-  </a:t>
            </a:r>
            <a:r>
              <a:rPr lang="en-US" b="1" i="1" u="sng" dirty="0"/>
              <a:t>Anshul Mehta</a:t>
            </a:r>
          </a:p>
          <a:p>
            <a:r>
              <a:rPr lang="en-US" dirty="0"/>
              <a:t>          </a:t>
            </a:r>
            <a:r>
              <a:rPr lang="en-US" b="1" i="1" u="sng" dirty="0"/>
              <a:t>ayan Talesara</a:t>
            </a:r>
          </a:p>
          <a:p>
            <a:r>
              <a:rPr lang="en-US" b="1" i="1" dirty="0"/>
              <a:t>          </a:t>
            </a:r>
            <a:r>
              <a:rPr lang="en-US" b="1" i="1" u="sng" dirty="0"/>
              <a:t>Ankit kelwa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25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Number puzzle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2332653"/>
            <a:ext cx="3946849" cy="27494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580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1018572"/>
            <a:ext cx="6713316" cy="4433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4986" y="208344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61006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19C0-321C-47CE-8F41-E9369E8D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login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E1AC1-2691-400C-B682-912ED55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2174033"/>
            <a:ext cx="6428792" cy="36575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AD1AE-B8B3-41DA-B6CE-793FCF6D9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51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A7F5-933D-4558-B26E-F1504E3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8" y="947058"/>
            <a:ext cx="6214187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01D9B-7C01-455B-B09F-1E6C955C8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3AC08-5671-4E32-AD37-0FCD6C850B10}"/>
              </a:ext>
            </a:extLst>
          </p:cNvPr>
          <p:cNvSpPr txBox="1"/>
          <p:nvPr/>
        </p:nvSpPr>
        <p:spPr>
          <a:xfrm>
            <a:off x="5262465" y="354563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362672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B2DE9-2163-41FE-B627-BAACF4E6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5" y="1810139"/>
            <a:ext cx="6559421" cy="3937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362A6-1419-468D-A97A-B24C4C276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90249-9175-4535-BB7D-2E1FED75ED31}"/>
              </a:ext>
            </a:extLst>
          </p:cNvPr>
          <p:cNvSpPr txBox="1"/>
          <p:nvPr/>
        </p:nvSpPr>
        <p:spPr>
          <a:xfrm>
            <a:off x="4907901" y="1315617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05373-740B-46E8-8528-977C1A41082B}"/>
              </a:ext>
            </a:extLst>
          </p:cNvPr>
          <p:cNvSpPr txBox="1"/>
          <p:nvPr/>
        </p:nvSpPr>
        <p:spPr>
          <a:xfrm>
            <a:off x="2009192" y="248151"/>
            <a:ext cx="40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Successful</a:t>
            </a:r>
          </a:p>
        </p:txBody>
      </p:sp>
    </p:spTree>
    <p:extLst>
      <p:ext uri="{BB962C8B-B14F-4D97-AF65-F5344CB8AC3E}">
        <p14:creationId xmlns:p14="http://schemas.microsoft.com/office/powerpoint/2010/main" val="277176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9C0B2-52F9-4A29-9AB7-D261BA20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0" y="1483566"/>
            <a:ext cx="5288280" cy="4216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25DEC-5A38-46EC-93E6-2F6C03CE9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3A859-1E40-4FD4-B53B-411667006E6C}"/>
              </a:ext>
            </a:extLst>
          </p:cNvPr>
          <p:cNvSpPr txBox="1"/>
          <p:nvPr/>
        </p:nvSpPr>
        <p:spPr>
          <a:xfrm>
            <a:off x="5328290" y="973575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05A5D-55BE-4C65-A8DD-4FA7621D4762}"/>
              </a:ext>
            </a:extLst>
          </p:cNvPr>
          <p:cNvSpPr txBox="1"/>
          <p:nvPr/>
        </p:nvSpPr>
        <p:spPr>
          <a:xfrm>
            <a:off x="2911152" y="35483"/>
            <a:ext cx="469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Unsuccessful</a:t>
            </a:r>
          </a:p>
        </p:txBody>
      </p:sp>
    </p:spTree>
    <p:extLst>
      <p:ext uri="{BB962C8B-B14F-4D97-AF65-F5344CB8AC3E}">
        <p14:creationId xmlns:p14="http://schemas.microsoft.com/office/powerpoint/2010/main" val="305235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61407-6667-49A4-8BDC-6A21EA1E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8"/>
          <a:stretch/>
        </p:blipFill>
        <p:spPr>
          <a:xfrm>
            <a:off x="2472612" y="1522334"/>
            <a:ext cx="6624733" cy="427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6AEFD-BA09-4600-B031-099A594FD49D}"/>
              </a:ext>
            </a:extLst>
          </p:cNvPr>
          <p:cNvSpPr txBox="1"/>
          <p:nvPr/>
        </p:nvSpPr>
        <p:spPr>
          <a:xfrm>
            <a:off x="5110575" y="105902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DF5B0-1530-45A6-A0EE-A91399D0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C1775-B77C-4565-85C5-191744CC1045}"/>
              </a:ext>
            </a:extLst>
          </p:cNvPr>
          <p:cNvSpPr txBox="1"/>
          <p:nvPr/>
        </p:nvSpPr>
        <p:spPr>
          <a:xfrm>
            <a:off x="2472612" y="110522"/>
            <a:ext cx="4833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4726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875D1-761A-45D9-90FF-3415FC4D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07" y="1604865"/>
            <a:ext cx="5303520" cy="4201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96F2D6-A554-40C4-89A1-DB0E5DAE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28F02-3C0B-4579-A097-5ECF10BD3FA1}"/>
              </a:ext>
            </a:extLst>
          </p:cNvPr>
          <p:cNvSpPr txBox="1"/>
          <p:nvPr/>
        </p:nvSpPr>
        <p:spPr>
          <a:xfrm>
            <a:off x="5159829" y="1119673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79992-5AEC-4964-AC19-2562AA6EB55E}"/>
              </a:ext>
            </a:extLst>
          </p:cNvPr>
          <p:cNvSpPr txBox="1"/>
          <p:nvPr/>
        </p:nvSpPr>
        <p:spPr>
          <a:xfrm>
            <a:off x="2876939" y="0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Unsuccessful</a:t>
            </a:r>
          </a:p>
        </p:txBody>
      </p:sp>
    </p:spTree>
    <p:extLst>
      <p:ext uri="{BB962C8B-B14F-4D97-AF65-F5344CB8AC3E}">
        <p14:creationId xmlns:p14="http://schemas.microsoft.com/office/powerpoint/2010/main" val="342708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98E3-67A4-4D08-98A4-54C4CC1C22F2}"/>
              </a:ext>
            </a:extLst>
          </p:cNvPr>
          <p:cNvSpPr txBox="1"/>
          <p:nvPr/>
        </p:nvSpPr>
        <p:spPr>
          <a:xfrm>
            <a:off x="3365738" y="1446246"/>
            <a:ext cx="4471976" cy="2462213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5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</a:t>
            </a:r>
            <a:endParaRPr lang="en-US" sz="15000" b="1" i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288C8-753A-47BC-9BC1-B1E9588581B1}"/>
              </a:ext>
            </a:extLst>
          </p:cNvPr>
          <p:cNvSpPr txBox="1"/>
          <p:nvPr/>
        </p:nvSpPr>
        <p:spPr>
          <a:xfrm>
            <a:off x="8154955" y="4030825"/>
            <a:ext cx="240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2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1725"/>
            <a:ext cx="8551957" cy="2922028"/>
          </a:xfrm>
        </p:spPr>
        <p:txBody>
          <a:bodyPr/>
          <a:lstStyle/>
          <a:p>
            <a:r>
              <a:rPr lang="en-US" dirty="0"/>
              <a:t>Java programming language is a high-level language.</a:t>
            </a:r>
          </a:p>
          <a:p>
            <a:r>
              <a:rPr lang="en-US" dirty="0"/>
              <a:t>It is originally developed by “James Gosling” at ‘Sun Microsystems’.</a:t>
            </a:r>
          </a:p>
          <a:p>
            <a:r>
              <a:rPr lang="en-US" dirty="0"/>
              <a:t>Released in 1995 as Core component of  Sun Microsystems java platform.</a:t>
            </a:r>
          </a:p>
          <a:p>
            <a:r>
              <a:rPr lang="en-US" dirty="0"/>
              <a:t>Java platform typically compiled to bytecode (Class File)that run on any Java Virtual Machine (JVM) regardless of  computer architecture.</a:t>
            </a:r>
          </a:p>
          <a:p>
            <a:r>
              <a:rPr lang="en-US" dirty="0"/>
              <a:t>Java is guaranteed to be </a:t>
            </a:r>
            <a:r>
              <a:rPr lang="en-US" b="1" dirty="0"/>
              <a:t>Write Once, Run Anywhere.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9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595141" cy="3450613"/>
          </a:xfrm>
        </p:spPr>
        <p:txBody>
          <a:bodyPr/>
          <a:lstStyle/>
          <a:p>
            <a:r>
              <a:rPr lang="en-US" dirty="0"/>
              <a:t>Calculator.</a:t>
            </a:r>
          </a:p>
          <a:p>
            <a:r>
              <a:rPr lang="en-US" dirty="0"/>
              <a:t>Picture Puzzle.</a:t>
            </a:r>
          </a:p>
          <a:p>
            <a:r>
              <a:rPr lang="en-US" dirty="0"/>
              <a:t>Number Puzzle.</a:t>
            </a:r>
          </a:p>
          <a:p>
            <a:r>
              <a:rPr lang="en-US" dirty="0"/>
              <a:t>Login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182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4C74-8868-40CA-A9FA-E0BEEC34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4" y="1136597"/>
            <a:ext cx="9197063" cy="45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33365-2778-4A7A-B579-CA55CED1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47" y="5237947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AD5D3-8031-44E6-B00A-67431659F9E0}"/>
              </a:ext>
            </a:extLst>
          </p:cNvPr>
          <p:cNvSpPr txBox="1"/>
          <p:nvPr/>
        </p:nvSpPr>
        <p:spPr>
          <a:xfrm>
            <a:off x="3834881" y="177281"/>
            <a:ext cx="271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79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BE790-15B2-41CD-9BC8-F3616FAF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98580"/>
            <a:ext cx="8080310" cy="5565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FD703D-0E22-4D84-886D-1704A760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88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EF-6C5F-49D1-854C-86711566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E08FB-FC01-4F50-A778-B95ECE71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421" y="2062777"/>
            <a:ext cx="3629608" cy="36755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4B3F4-7B3E-47BC-9B86-CCC0A9E0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20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Picture puzzle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8" y="2323352"/>
            <a:ext cx="3993502" cy="31817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89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8" y="405113"/>
            <a:ext cx="12214918" cy="570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525702" y="35781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SNAPSHOT</a:t>
            </a:r>
          </a:p>
        </p:txBody>
      </p:sp>
    </p:spTree>
    <p:extLst>
      <p:ext uri="{BB962C8B-B14F-4D97-AF65-F5344CB8AC3E}">
        <p14:creationId xmlns:p14="http://schemas.microsoft.com/office/powerpoint/2010/main" val="33866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82"/>
            <a:ext cx="12192000" cy="5751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56" y="5214881"/>
            <a:ext cx="1930645" cy="129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185457" y="-9250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456536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875</TotalTime>
  <Words>129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JAVA CORE PROJECT</vt:lpstr>
      <vt:lpstr>java</vt:lpstr>
      <vt:lpstr>Java application</vt:lpstr>
      <vt:lpstr>PowerPoint Presentation</vt:lpstr>
      <vt:lpstr>PowerPoint Presentation</vt:lpstr>
      <vt:lpstr>       calculator</vt:lpstr>
      <vt:lpstr>                        Picture puzzle</vt:lpstr>
      <vt:lpstr>PowerPoint Presentation</vt:lpstr>
      <vt:lpstr>PowerPoint Presentation</vt:lpstr>
      <vt:lpstr>                          Number puzzle</vt:lpstr>
      <vt:lpstr>PowerPoint Presentation</vt:lpstr>
      <vt:lpstr>                           login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PROJECT</dc:title>
  <dc:creator>PRINCE</dc:creator>
  <cp:lastModifiedBy>PRINCE</cp:lastModifiedBy>
  <cp:revision>21</cp:revision>
  <dcterms:created xsi:type="dcterms:W3CDTF">2018-12-24T04:58:07Z</dcterms:created>
  <dcterms:modified xsi:type="dcterms:W3CDTF">2019-01-11T08:27:04Z</dcterms:modified>
</cp:coreProperties>
</file>