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4" r:id="rId17"/>
    <p:sldId id="275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vi Desai" initials="YD" lastIdx="1" clrIdx="0">
    <p:extLst>
      <p:ext uri="{19B8F6BF-5375-455C-9EA6-DF929625EA0E}">
        <p15:presenceInfo xmlns:p15="http://schemas.microsoft.com/office/powerpoint/2012/main" xmlns="" userId="8131dd45bf1aa8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3" autoAdjust="0"/>
    <p:restoredTop sz="94660"/>
  </p:normalViewPr>
  <p:slideViewPr>
    <p:cSldViewPr snapToGrid="0">
      <p:cViewPr varScale="1">
        <p:scale>
          <a:sx n="94" d="100"/>
          <a:sy n="94" d="100"/>
        </p:scale>
        <p:origin x="-34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6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2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3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05E845-A02B-4D0E-ACB4-F256EC80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4C8523-8CA8-4E85-8EF9-38516701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63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../../../Pictures/doc_extract/upload1.JPG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C9171-5E49-4B51-B731-258FE7429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Extraction </a:t>
            </a:r>
          </a:p>
        </p:txBody>
      </p:sp>
    </p:spTree>
    <p:extLst>
      <p:ext uri="{BB962C8B-B14F-4D97-AF65-F5344CB8AC3E}">
        <p14:creationId xmlns:p14="http://schemas.microsoft.com/office/powerpoint/2010/main" val="126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15A1844-5CB8-438B-B90E-EF2A51CF8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52163B4E-62E7-485B-8B79-33208EBE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6EFFC1"/>
              </a:buClr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Endpoint : 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Keywordadd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>
              <a:buClr>
                <a:srgbClr val="6EFFC1"/>
              </a:buClr>
            </a:pPr>
            <a:r>
              <a:rPr lang="en-US" dirty="0"/>
              <a:t>Adding another keyword</a:t>
            </a:r>
          </a:p>
          <a:p>
            <a:pPr>
              <a:buClr>
                <a:srgbClr val="6EFFC1"/>
              </a:buClr>
            </a:pPr>
            <a:r>
              <a:rPr lang="en-US" dirty="0"/>
              <a:t>Display keyword with </a:t>
            </a:r>
            <a:r>
              <a:rPr lang="en-US" dirty="0" err="1"/>
              <a:t>docid</a:t>
            </a:r>
            <a:endParaRPr lang="en-US" dirty="0"/>
          </a:p>
        </p:txBody>
      </p:sp>
      <p:pic>
        <p:nvPicPr>
          <p:cNvPr id="10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4EEEDAC-903E-4384-89B7-685DAFBDE8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83" y="332508"/>
            <a:ext cx="5967882" cy="35787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F788798-248E-42E7-A85B-B2B071F67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69" y="4387095"/>
            <a:ext cx="5768310" cy="19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6B22254A-D52D-45F9-8344-C0373DBD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051" y="584789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EF8978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 table 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key_table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rgbClr val="EF8978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Included keywords in the database table with id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B7DCC768-712D-44E1-8E68-2AE27BEAB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0" y="3536501"/>
            <a:ext cx="10449588" cy="18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53F0B-7155-48D9-9C4E-68C5370A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29" y="0"/>
            <a:ext cx="2905170" cy="5007196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Keyword Search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Endpoint : /Keyword/search/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Enter keyword to be searched 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39EDA2F-9587-4E2D-8B66-AF24A2DD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04" y="4295806"/>
            <a:ext cx="7153835" cy="1580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F8ACFEE-7755-4BAC-9341-569368AEB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01" y="307458"/>
            <a:ext cx="7203138" cy="379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CE33747-DC3D-4BE9-918C-75AE18500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" y="6207642"/>
            <a:ext cx="1177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96DCD-CAF2-444A-A2AA-96471466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1C49160-1C07-4F74-8423-FA5A05034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00" y="2849961"/>
            <a:ext cx="10831795" cy="339843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F4054235-81CD-4CAB-B481-712E88F6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Execute the Endpoint : /process/</a:t>
            </a:r>
          </a:p>
        </p:txBody>
      </p:sp>
    </p:spTree>
    <p:extLst>
      <p:ext uri="{BB962C8B-B14F-4D97-AF65-F5344CB8AC3E}">
        <p14:creationId xmlns:p14="http://schemas.microsoft.com/office/powerpoint/2010/main" val="303843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7D0A69-F8EE-4CBC-BFD0-088FD86EB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84" y="837054"/>
            <a:ext cx="6211643" cy="397854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dirty="0"/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Running Process…</a:t>
            </a:r>
          </a:p>
          <a:p>
            <a:pPr marL="3690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After file content is stored in required JSON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F85B14-6AF9-47CE-8582-61C013F4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9" y="4231035"/>
            <a:ext cx="11795760" cy="147051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D3033846-27EE-4719-A285-DDE49A6D2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9" y="1601030"/>
            <a:ext cx="11398598" cy="6678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8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C31A-5433-4E14-858E-D351E4F3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Extra Functions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E22FCC2-5B47-4922-A5D3-7220951D4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8" y="4794352"/>
            <a:ext cx="8747923" cy="19140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31658E-3659-4112-9B6F-740473815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3" y="1542677"/>
            <a:ext cx="4956337" cy="3070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7FBA37B-CD2E-4661-A6D4-64585E6A8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19" y="1580050"/>
            <a:ext cx="5383720" cy="29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34FA9-77B4-4553-8A60-518FEE68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  <a:endParaRPr lang="en-IN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B57370-A55B-4464-912D-D3E2157E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Highly compatible : runs on any machine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Uploaded pdfs can be converted to many formats including JSON, xlsx, jpeg, etc.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Python provides with many free libraries, therefore affordable.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Continuous storage in database gives an easy access of required details whenever needed.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5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E3E9E-6C00-4428-A333-3371AB72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2438F0-A236-4DC0-80E5-63CE9460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430633" cy="4643902"/>
          </a:xfrm>
        </p:spPr>
        <p:txBody>
          <a:bodyPr/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Format conversion of document is time consuming.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Memory requirement is more.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Devices with faster processing unit are required.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Data extraction is not always 100% accurate.</a:t>
            </a:r>
          </a:p>
          <a:p>
            <a:r>
              <a:rPr lang="en-I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pdftables_api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provides the accessible key for only a short duration.</a:t>
            </a:r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1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What NEXT…?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Automating the identification of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doc_type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of the uploaded document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Using concept of multi-threading to set up uploading and processing task asynchronously 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Using NLP algorithms to extract key information from the converted excel file</a:t>
            </a:r>
          </a:p>
        </p:txBody>
      </p:sp>
    </p:spTree>
    <p:extLst>
      <p:ext uri="{BB962C8B-B14F-4D97-AF65-F5344CB8AC3E}">
        <p14:creationId xmlns:p14="http://schemas.microsoft.com/office/powerpoint/2010/main" val="14901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872573"/>
            <a:ext cx="10353763" cy="2511835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45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D443DA-FA67-4841-8E2D-580BBFCC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76" y="262421"/>
            <a:ext cx="10353762" cy="97045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FBFA3F-4440-41BE-A6F2-151FDDB7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74" y="1419499"/>
            <a:ext cx="11095651" cy="508398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Purpose :</a:t>
            </a:r>
          </a:p>
          <a:p>
            <a:pPr marL="3690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project aims at extracting information from an uploaded pdf document through an API interface. The purpose is to convert the document in the required formats and extract necessary details.</a:t>
            </a:r>
          </a:p>
          <a:p>
            <a:pPr marL="3690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: </a:t>
            </a:r>
          </a:p>
          <a:p>
            <a:pPr marL="3690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 basic pdf document of an organisation. The document consists of multiple pages having various doctypes.</a:t>
            </a:r>
          </a:p>
          <a:p>
            <a:pPr marL="3690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B1D0A42-BA60-48C3-8BAE-655718EF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Technology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355E183-1B36-4DEA-8B7F-C77CB35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Tesseract OCR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API - Flask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Restplus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smtClean="0">
                <a:latin typeface="Calibri" panose="020F0502020204030204" pitchFamily="34" charset="0"/>
                <a:cs typeface="Calibri" panose="020F0502020204030204" pitchFamily="34" charset="0"/>
              </a:rPr>
              <a:t>with Swagger UI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 toolkit -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 Management System – MySQL</a:t>
            </a:r>
          </a:p>
          <a:p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pdftables_api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86F98F-01F3-49CD-8966-8D1D6970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47506" cy="969818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E59F891-75FD-47A8-A2FE-60736EF8E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68" y="1756412"/>
            <a:ext cx="9502191" cy="4453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EE57E-CEC1-4B2A-81EC-10B90020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IN" sz="4800" dirty="0"/>
              <a:t>Database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8AE06F-4A00-418A-B682-73ADC0C9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880" y="643466"/>
            <a:ext cx="7614448" cy="2280657"/>
          </a:xfrm>
        </p:spPr>
        <p:txBody>
          <a:bodyPr anchor="ctr">
            <a:norm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Tables </a:t>
            </a:r>
          </a:p>
          <a:p>
            <a:pPr marL="3690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Info_table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Key_table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7D8415-205F-44C5-8338-1F72FE6FB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028209"/>
            <a:ext cx="11319631" cy="14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9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82B1E-FA71-4610-86A0-5B142E69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792" y="1418706"/>
            <a:ext cx="3838525" cy="3542505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info_table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key_table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0715F0B-A313-4F66-9A48-C03D009A5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6" y="5513294"/>
            <a:ext cx="9211762" cy="10254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8CAE1C-5032-4281-B2D2-B569D9013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8" y="1266469"/>
            <a:ext cx="7152389" cy="36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15A1844-5CB8-438B-B90E-EF2A51CF8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4FC69-D929-4016-8D33-5846C9B7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7" y="120616"/>
            <a:ext cx="5168052" cy="1117600"/>
          </a:xfrm>
        </p:spPr>
        <p:txBody>
          <a:bodyPr>
            <a:normAutofit/>
          </a:bodyPr>
          <a:lstStyle/>
          <a:p>
            <a:r>
              <a:rPr lang="en-IN" sz="5400" dirty="0"/>
              <a:t>Uploading file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A97AD08E-4650-4DAF-98FA-A2D6AA8A6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4186307" cy="1682105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4B9AE9"/>
              </a:buClr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Endpoint :  /upload/ </a:t>
            </a:r>
          </a:p>
          <a:p>
            <a:pPr>
              <a:buClr>
                <a:srgbClr val="4B9AE9"/>
              </a:buClr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Select file by browsing</a:t>
            </a:r>
          </a:p>
          <a:p>
            <a:pPr>
              <a:buClr>
                <a:srgbClr val="4B9AE9"/>
              </a:buClr>
            </a:pPr>
            <a:endParaRPr lang="en-US" sz="2800" dirty="0"/>
          </a:p>
          <a:p>
            <a:pPr marL="36900" indent="0">
              <a:buClr>
                <a:srgbClr val="4B9AE9"/>
              </a:buClr>
              <a:buNone/>
            </a:pPr>
            <a:r>
              <a:rPr lang="en-US" sz="2800" dirty="0"/>
              <a:t>     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3D3BFD5-356E-4EB7-8D13-B62B540A8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00" y="2955629"/>
            <a:ext cx="5552363" cy="2758447"/>
          </a:xfrm>
          <a:prstGeom prst="rect">
            <a:avLst/>
          </a:prstGeom>
        </p:spPr>
      </p:pic>
      <p:pic>
        <p:nvPicPr>
          <p:cNvPr id="12" name="Content Placeholder 6" descr="A screenshot of a cell phone&#10;&#10;Description automatically generated">
            <a:hlinkClick r:id="rId5" action="ppaction://hlinkfile"/>
            <a:extLst>
              <a:ext uri="{FF2B5EF4-FFF2-40B4-BE49-F238E27FC236}">
                <a16:creationId xmlns:a16="http://schemas.microsoft.com/office/drawing/2014/main" xmlns="" id="{3E49EE66-CD98-427C-A3AB-A5F9BFF6BD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00" y="189074"/>
            <a:ext cx="5552363" cy="25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15A1844-5CB8-438B-B90E-EF2A51CF8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7DEB0B36-2D5C-47D8-91AC-63EF25DC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53" y="894840"/>
            <a:ext cx="4561257" cy="3642930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Endpoint :  /upload/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docid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Response : Accuracy and content details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Database entry : Filename and status</a:t>
            </a:r>
          </a:p>
          <a:p>
            <a:endParaRPr lang="en-US" dirty="0"/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6779B09-75A3-4E96-A4D2-56E911B2F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3196223"/>
            <a:ext cx="6029233" cy="286521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58732E6-849B-4A89-9B49-BE8F7B6CB1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147007"/>
            <a:ext cx="6029233" cy="281134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1672EBB-280E-4AC4-AF59-0FAB8312B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" y="6234684"/>
            <a:ext cx="10512189" cy="4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67D289BF-46CF-4639-9ACF-08B2D5C1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46" y="218412"/>
            <a:ext cx="4587275" cy="97045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Adding Keywords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3779BCC5-B0F1-4255-8631-53D68F7B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53" y="1471843"/>
            <a:ext cx="4587275" cy="4488566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Endpoint : 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Keywordadd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Adding keyword –</a:t>
            </a:r>
          </a:p>
          <a:p>
            <a:pPr marL="3690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Database Table :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key_table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C8B926C-B473-40A4-9E6F-AB4CD18DE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319" y="381408"/>
            <a:ext cx="5613311" cy="3442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F866A52-C082-498E-92DB-9E6B2F997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319" y="4174801"/>
            <a:ext cx="5611682" cy="20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Custom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Slate</vt:lpstr>
      <vt:lpstr>Document Extraction </vt:lpstr>
      <vt:lpstr>Introduction</vt:lpstr>
      <vt:lpstr>Technology Used</vt:lpstr>
      <vt:lpstr>API</vt:lpstr>
      <vt:lpstr>Database</vt:lpstr>
      <vt:lpstr>info_table       key_table</vt:lpstr>
      <vt:lpstr>Uploading file</vt:lpstr>
      <vt:lpstr>PowerPoint Presentation</vt:lpstr>
      <vt:lpstr>Adding Keywords</vt:lpstr>
      <vt:lpstr>PowerPoint Presentation</vt:lpstr>
      <vt:lpstr>PowerPoint Presentation</vt:lpstr>
      <vt:lpstr>Keyword Search  Endpoint : /Keyword/search/  Enter keyword to be searched  </vt:lpstr>
      <vt:lpstr>Process </vt:lpstr>
      <vt:lpstr>PowerPoint Presentation</vt:lpstr>
      <vt:lpstr>Extra Functions </vt:lpstr>
      <vt:lpstr>PROS</vt:lpstr>
      <vt:lpstr>CONS</vt:lpstr>
      <vt:lpstr>What NEXT…?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Extraction </dc:title>
  <dc:creator>Yashvi Desai</dc:creator>
  <cp:lastModifiedBy>Anshul</cp:lastModifiedBy>
  <cp:revision>17</cp:revision>
  <dcterms:created xsi:type="dcterms:W3CDTF">2019-06-20T08:38:30Z</dcterms:created>
  <dcterms:modified xsi:type="dcterms:W3CDTF">2019-06-21T09:23:29Z</dcterms:modified>
</cp:coreProperties>
</file>