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1215957"/>
            <a:ext cx="7772400" cy="1828800"/>
          </a:xfrm>
        </p:spPr>
        <p:txBody>
          <a:bodyPr/>
          <a:lstStyle/>
          <a:p>
            <a:r>
              <a:rPr b="1"/>
              <a:t>Credit Intelligence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AI-Powered Credit Scoring &amp; Risk Assessment</a:t>
            </a:r>
          </a:p>
          <a:p>
            <a:r>
              <a:t>(Backend: FastAPI + ML | Frontend: React Dashboard)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0352"/>
            <a:ext cx="8183880" cy="1051560"/>
          </a:xfrm>
        </p:spPr>
        <p:txBody>
          <a:bodyPr/>
          <a:lstStyle/>
          <a:p>
            <a:r>
              <a:rPr b="1"/>
              <a:t>Key Features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52925"/>
            <a:ext cx="8183880" cy="4187952"/>
          </a:xfrm>
        </p:spPr>
        <p:txBody>
          <a:bodyPr/>
          <a:lstStyle/>
          <a:p>
            <a:pPr>
              <a:buNone/>
            </a:pPr>
            <a:r>
              <a:t>• Real-time credit scoring</a:t>
            </a:r>
          </a:p>
          <a:p>
            <a:pPr>
              <a:buNone/>
            </a:pPr>
            <a:r>
              <a:t>• Explainable AI with SHAP</a:t>
            </a:r>
          </a:p>
          <a:p>
            <a:pPr>
              <a:buNone/>
            </a:pPr>
            <a:r>
              <a:t>• Interactive dashboard</a:t>
            </a:r>
          </a:p>
          <a:p>
            <a:pPr>
              <a:buNone/>
            </a:pPr>
            <a:r>
              <a:t>• Visual risk assessment</a:t>
            </a:r>
          </a:p>
          <a:p>
            <a:pPr>
              <a:buNone/>
            </a:pPr>
            <a:r>
              <a:t>• Customer-level insights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0352"/>
            <a:ext cx="8183880" cy="1051560"/>
          </a:xfrm>
        </p:spPr>
        <p:txBody>
          <a:bodyPr/>
          <a:lstStyle/>
          <a:p>
            <a:r>
              <a:rPr b="1"/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81912"/>
            <a:ext cx="8183880" cy="418795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b="1"/>
              <a:t>Conclusion: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smtClean="0"/>
              <a:t>The </a:t>
            </a:r>
            <a:r>
              <a:t>platform integrates ML models with </a:t>
            </a:r>
            <a:r>
              <a:rPr/>
              <a:t>a </a:t>
            </a:r>
            <a:r>
              <a:rPr smtClean="0"/>
              <a:t>modern dashboard </a:t>
            </a:r>
            <a:r>
              <a:t>to provide explainable, real-time credit intelligence.</a:t>
            </a:r>
          </a:p>
          <a:p>
            <a:endParaRPr/>
          </a:p>
          <a:p>
            <a:pPr>
              <a:buNone/>
            </a:pPr>
            <a:r>
              <a:rPr b="1"/>
              <a:t>Future Scope:</a:t>
            </a:r>
          </a:p>
          <a:p>
            <a:pPr>
              <a:buNone/>
            </a:pPr>
            <a:r>
              <a:t>• Deploy on cloud</a:t>
            </a:r>
          </a:p>
          <a:p>
            <a:pPr>
              <a:buNone/>
            </a:pPr>
            <a:r>
              <a:t>• Add more financial datasets</a:t>
            </a:r>
          </a:p>
          <a:p>
            <a:pPr>
              <a:buNone/>
            </a:pPr>
            <a:r>
              <a:t>• Advanced visualization &amp; predictive analytics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74201" y="1556426"/>
            <a:ext cx="1100493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</a:t>
            </a:r>
          </a:p>
          <a:p>
            <a:pPr algn="ctr"/>
            <a:r>
              <a:rPr lang="en-US" sz="8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8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      </a:t>
            </a:r>
            <a:r>
              <a:rPr lang="en-US" sz="8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You</a:t>
            </a:r>
            <a:endParaRPr lang="en-US" sz="8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0352"/>
            <a:ext cx="8183880" cy="1051560"/>
          </a:xfrm>
        </p:spPr>
        <p:txBody>
          <a:bodyPr>
            <a:normAutofit fontScale="90000"/>
          </a:bodyPr>
          <a:lstStyle/>
          <a:p>
            <a:r>
              <a:rPr b="1"/>
              <a:t>Problem Statement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75103"/>
            <a:ext cx="8183880" cy="4187952"/>
          </a:xfrm>
        </p:spPr>
        <p:txBody>
          <a:bodyPr/>
          <a:lstStyle/>
          <a:p>
            <a:r>
              <a:t>Traditional credit scoring systems are static and lack transparency.</a:t>
            </a:r>
          </a:p>
          <a:p>
            <a:r>
              <a:t>Objective: Build an intelligent, explainable, and interactive credit scoring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0352"/>
            <a:ext cx="8183880" cy="1051560"/>
          </a:xfrm>
        </p:spPr>
        <p:txBody>
          <a:bodyPr/>
          <a:lstStyle/>
          <a:p>
            <a:r>
              <a:rPr b="1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930746"/>
            <a:ext cx="8183880" cy="4187952"/>
          </a:xfrm>
        </p:spPr>
        <p:txBody>
          <a:bodyPr/>
          <a:lstStyle/>
          <a:p>
            <a:pPr>
              <a:buNone/>
            </a:pPr>
            <a:r>
              <a:t>• Backend: FastAPI with Random Forest model</a:t>
            </a:r>
          </a:p>
          <a:p>
            <a:pPr>
              <a:buNone/>
            </a:pPr>
            <a:r>
              <a:t>• Explainability using SHAP values</a:t>
            </a:r>
          </a:p>
          <a:p>
            <a:pPr>
              <a:buNone/>
            </a:pPr>
            <a:r>
              <a:t>• Frontend: React with Tailwind &amp; Chart.js</a:t>
            </a:r>
          </a:p>
          <a:p>
            <a:pPr>
              <a:buNone/>
            </a:pPr>
            <a:r>
              <a:t>• Integration via REST API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0352"/>
            <a:ext cx="8183880" cy="1051560"/>
          </a:xfrm>
        </p:spPr>
        <p:txBody>
          <a:bodyPr/>
          <a:lstStyle/>
          <a:p>
            <a:r>
              <a:rPr b="1"/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84831"/>
            <a:ext cx="8183880" cy="4187952"/>
          </a:xfrm>
        </p:spPr>
        <p:txBody>
          <a:bodyPr/>
          <a:lstStyle/>
          <a:p>
            <a:pPr>
              <a:buNone/>
            </a:pPr>
            <a:r>
              <a:t>• Random Forest Classifier trained on financial + sentiment features</a:t>
            </a:r>
          </a:p>
          <a:p>
            <a:pPr>
              <a:buNone/>
            </a:pPr>
            <a:r>
              <a:t>• Features: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smtClean="0"/>
              <a:t>   </a:t>
            </a:r>
            <a:r>
              <a:t>- Debt Ratio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smtClean="0"/>
              <a:t>   </a:t>
            </a:r>
            <a:r>
              <a:t>- Revenue Growth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smtClean="0"/>
              <a:t>   </a:t>
            </a:r>
            <a:r>
              <a:t>- Sentiment Score</a:t>
            </a:r>
          </a:p>
          <a:p>
            <a:pPr>
              <a:buNone/>
            </a:pPr>
            <a:r>
              <a:t>• SHAP values provide feature-level explanations for transparency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0352"/>
            <a:ext cx="8183880" cy="1051560"/>
          </a:xfrm>
        </p:spPr>
        <p:txBody>
          <a:bodyPr/>
          <a:lstStyle/>
          <a:p>
            <a:r>
              <a:rPr b="1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43197"/>
            <a:ext cx="8183880" cy="4187952"/>
          </a:xfrm>
        </p:spPr>
        <p:txBody>
          <a:bodyPr/>
          <a:lstStyle/>
          <a:p>
            <a:pPr>
              <a:buNone/>
            </a:pPr>
            <a:r>
              <a:t>The dashboard provides:</a:t>
            </a:r>
          </a:p>
          <a:p>
            <a:pPr>
              <a:buNone/>
            </a:pPr>
            <a:r>
              <a:t>• Credit Score &amp; Risk Metrics</a:t>
            </a:r>
          </a:p>
          <a:p>
            <a:pPr>
              <a:buNone/>
            </a:pPr>
            <a:r>
              <a:t>• Score Trends over time</a:t>
            </a:r>
          </a:p>
          <a:p>
            <a:pPr>
              <a:buNone/>
            </a:pPr>
            <a:r>
              <a:t>• Risk Assessment Factors</a:t>
            </a:r>
          </a:p>
          <a:p>
            <a:pPr>
              <a:buNone/>
            </a:pPr>
            <a:r>
              <a:t>• Customer Insights</a:t>
            </a:r>
          </a:p>
          <a:p>
            <a:pPr>
              <a:buNone/>
            </a:pPr>
            <a:r>
              <a:t>• Recent Activities</a:t>
            </a:r>
          </a:p>
          <a:p>
            <a:pPr>
              <a:buNone/>
            </a:pPr>
            <a:r>
              <a:t>• Quick Actions for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0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11" y="1118680"/>
            <a:ext cx="7816715" cy="43969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0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14" y="1128408"/>
            <a:ext cx="7695660" cy="43288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0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5" y="1060320"/>
            <a:ext cx="7626485" cy="42898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0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50592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</TotalTime>
  <Words>213</Words>
  <Application>Microsoft Macintosh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Credit Intelligence Dashboard</vt:lpstr>
      <vt:lpstr>Problem Statement &amp; Objective</vt:lpstr>
      <vt:lpstr>System Architecture</vt:lpstr>
      <vt:lpstr>Machine Learning Model</vt:lpstr>
      <vt:lpstr>Dashboard Overview</vt:lpstr>
      <vt:lpstr>Slide 6</vt:lpstr>
      <vt:lpstr>Slide 7</vt:lpstr>
      <vt:lpstr>Slide 8</vt:lpstr>
      <vt:lpstr>Slide 9</vt:lpstr>
      <vt:lpstr>Key Features &amp; Benefits</vt:lpstr>
      <vt:lpstr>Conclusion &amp; Future Scope</vt:lpstr>
      <vt:lpstr>Slide 12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Intelligence Dashboard</dc:title>
  <dc:subject/>
  <dc:creator/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2025-08-24T15:41:47Z</dcterms:modified>
  <cp:category/>
</cp:coreProperties>
</file>