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0" autoAdjust="0"/>
    <p:restoredTop sz="94660"/>
  </p:normalViewPr>
  <p:slideViewPr>
    <p:cSldViewPr snapToGrid="0">
      <p:cViewPr varScale="1">
        <p:scale>
          <a:sx n="46" d="100"/>
          <a:sy n="46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2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42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73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99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99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51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1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5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4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51D7EC-89FD-437E-B658-F25B0ADB76BE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F61045-3DB3-457C-B599-ECE05E5DCCF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2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L3GD20H – Gyroscope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Kenneth chen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40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(Proposal)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Gyroscope is use to detect movement change in angle degrees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Original plan was to make a </a:t>
            </a:r>
            <a:r>
              <a:rPr lang="en-US" dirty="0" err="1" smtClean="0"/>
              <a:t>rc</a:t>
            </a:r>
            <a:r>
              <a:rPr lang="en-US" dirty="0" smtClean="0"/>
              <a:t> car/drone that know how to rebalance itself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Currently it is motion sensor for when the user moves the device around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132033"/>
            <a:ext cx="4938712" cy="145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74831"/>
            <a:ext cx="6024562" cy="332141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18230" y="1845735"/>
            <a:ext cx="3737449" cy="4023360"/>
          </a:xfrm>
        </p:spPr>
        <p:txBody>
          <a:bodyPr/>
          <a:lstStyle/>
          <a:p>
            <a:r>
              <a:rPr lang="en-US" dirty="0" smtClean="0"/>
              <a:t>Updated the budget cost for adding the Header pin for PCB</a:t>
            </a:r>
          </a:p>
          <a:p>
            <a:r>
              <a:rPr lang="en-US" dirty="0" smtClean="0"/>
              <a:t>The shipping cost is cheaper then what is say on the excel sheet because I split the with a person</a:t>
            </a:r>
          </a:p>
          <a:p>
            <a:r>
              <a:rPr lang="en-US" dirty="0" smtClean="0"/>
              <a:t>There no cost PCB and Case</a:t>
            </a:r>
            <a:endParaRPr lang="en-US" dirty="0"/>
          </a:p>
          <a:p>
            <a:r>
              <a:rPr lang="en-US" dirty="0" smtClean="0"/>
              <a:t>Already own a breadboard </a:t>
            </a:r>
          </a:p>
        </p:txBody>
      </p:sp>
    </p:spTree>
    <p:extLst>
      <p:ext uri="{BB962C8B-B14F-4D97-AF65-F5344CB8AC3E}">
        <p14:creationId xmlns:p14="http://schemas.microsoft.com/office/powerpoint/2010/main" val="3802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725882"/>
            <a:ext cx="10058400" cy="1143211"/>
          </a:xfrm>
        </p:spPr>
        <p:txBody>
          <a:bodyPr/>
          <a:lstStyle/>
          <a:p>
            <a:r>
              <a:rPr lang="en-US" dirty="0" smtClean="0"/>
              <a:t>Only showing Sept to Dec Gantt chart</a:t>
            </a:r>
          </a:p>
          <a:p>
            <a:r>
              <a:rPr lang="en-US" dirty="0" smtClean="0"/>
              <a:t>My progress is very close with my Gantt chart since </a:t>
            </a:r>
            <a:r>
              <a:rPr lang="en-US" dirty="0"/>
              <a:t>is very </a:t>
            </a:r>
            <a:r>
              <a:rPr lang="en-US" dirty="0" smtClean="0"/>
              <a:t>generalized now looking back at it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13" y="1845734"/>
            <a:ext cx="10029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of gyroscope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12" y="545002"/>
            <a:ext cx="4417568" cy="3611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8" y="1737360"/>
            <a:ext cx="5486401" cy="4114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7" b="25454"/>
          <a:stretch/>
        </p:blipFill>
        <p:spPr>
          <a:xfrm>
            <a:off x="6549042" y="4414763"/>
            <a:ext cx="4606638" cy="175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use from other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 103	Digital </a:t>
            </a:r>
            <a:r>
              <a:rPr lang="en-CA" dirty="0"/>
              <a:t>Fundamentals &amp; CENG 215	Digital and Interface </a:t>
            </a:r>
            <a:r>
              <a:rPr lang="en-CA" dirty="0" smtClean="0"/>
              <a:t>Systems</a:t>
            </a:r>
            <a:endParaRPr lang="en-CA" dirty="0" smtClean="0"/>
          </a:p>
          <a:p>
            <a:pPr lvl="1"/>
            <a:r>
              <a:rPr lang="en-US" dirty="0" smtClean="0"/>
              <a:t>Learn to hook up chips and </a:t>
            </a:r>
            <a:r>
              <a:rPr lang="en-US" dirty="0"/>
              <a:t>read diagram</a:t>
            </a:r>
            <a:endParaRPr lang="en-US" dirty="0"/>
          </a:p>
          <a:p>
            <a:r>
              <a:rPr lang="en-CA" dirty="0"/>
              <a:t>TECH 153	Technical </a:t>
            </a:r>
            <a:r>
              <a:rPr lang="en-CA" dirty="0" smtClean="0"/>
              <a:t>C</a:t>
            </a:r>
          </a:p>
          <a:p>
            <a:pPr lvl="1"/>
            <a:r>
              <a:rPr lang="en-US" dirty="0" smtClean="0"/>
              <a:t>First time using a raspberry pi</a:t>
            </a:r>
            <a:endParaRPr lang="en-US" dirty="0"/>
          </a:p>
          <a:p>
            <a:r>
              <a:rPr lang="en-CA" dirty="0"/>
              <a:t>WRIT 220	Technical Workplace </a:t>
            </a:r>
            <a:r>
              <a:rPr lang="en-CA" dirty="0" err="1"/>
              <a:t>Wrt</a:t>
            </a:r>
            <a:r>
              <a:rPr lang="en-CA" dirty="0"/>
              <a:t> </a:t>
            </a:r>
            <a:r>
              <a:rPr lang="en-CA" dirty="0" err="1" smtClean="0"/>
              <a:t>Skls</a:t>
            </a:r>
            <a:endParaRPr lang="en-CA" dirty="0" smtClean="0"/>
          </a:p>
          <a:p>
            <a:pPr lvl="1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 with my writing </a:t>
            </a:r>
            <a:r>
              <a:rPr lang="en-C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skill</a:t>
            </a:r>
            <a:endParaRPr lang="en-CA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CENG </a:t>
            </a:r>
            <a:r>
              <a:rPr lang="en-US" dirty="0"/>
              <a:t>252	Embedded </a:t>
            </a:r>
            <a:r>
              <a:rPr lang="en-US" dirty="0" smtClean="0"/>
              <a:t>Systems</a:t>
            </a:r>
            <a:endParaRPr lang="en-US" dirty="0" smtClean="0"/>
          </a:p>
          <a:p>
            <a:pPr lvl="1"/>
            <a:r>
              <a:rPr lang="en-US" dirty="0" smtClean="0"/>
              <a:t>Having circuit </a:t>
            </a:r>
            <a:r>
              <a:rPr lang="en-US" smtClean="0"/>
              <a:t>board commutating </a:t>
            </a:r>
            <a:r>
              <a:rPr lang="en-US" dirty="0" smtClean="0"/>
              <a:t>with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</TotalTime>
  <Words>124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L3GD20H – Gyroscope</vt:lpstr>
      <vt:lpstr>Introduction (Proposal)</vt:lpstr>
      <vt:lpstr>Budget</vt:lpstr>
      <vt:lpstr>Schedule</vt:lpstr>
      <vt:lpstr>Images of gyroscope</vt:lpstr>
      <vt:lpstr>Knowledge use from other courses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Kenneth Chen</dc:title>
  <dc:creator>Ken Chen</dc:creator>
  <cp:lastModifiedBy>Ken Chen</cp:lastModifiedBy>
  <cp:revision>17</cp:revision>
  <dcterms:created xsi:type="dcterms:W3CDTF">2018-11-20T22:05:21Z</dcterms:created>
  <dcterms:modified xsi:type="dcterms:W3CDTF">2018-11-27T19:04:05Z</dcterms:modified>
</cp:coreProperties>
</file>