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F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F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3709" y="2404531"/>
            <a:ext cx="2724613" cy="1646302"/>
          </a:xfrm>
        </p:spPr>
        <p:txBody>
          <a:bodyPr/>
          <a:lstStyle/>
          <a:p>
            <a:r>
              <a:rPr lang="en-US" b="1" dirty="0" smtClean="0"/>
              <a:t>EcoFind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3709" y="4050833"/>
            <a:ext cx="2450293" cy="1058377"/>
          </a:xfrm>
        </p:spPr>
        <p:txBody>
          <a:bodyPr/>
          <a:lstStyle/>
          <a:p>
            <a:pPr algn="ctr"/>
            <a:r>
              <a:rPr lang="en-US" dirty="0" smtClean="0"/>
              <a:t>Don’t let those Paws disappear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6" y="1665445"/>
            <a:ext cx="389626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1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49488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study the a specific animal behavior and its surroundings.</a:t>
            </a:r>
          </a:p>
          <a:p>
            <a:r>
              <a:rPr lang="en-US" sz="2400" dirty="0"/>
              <a:t>The application is designed to provide you information about animal’s </a:t>
            </a:r>
            <a:r>
              <a:rPr lang="en-US" sz="2400" dirty="0" smtClean="0"/>
              <a:t>habitat and </a:t>
            </a:r>
            <a:r>
              <a:rPr lang="en-US" sz="2400" dirty="0"/>
              <a:t>its change in body according to its environment.</a:t>
            </a:r>
          </a:p>
          <a:p>
            <a:r>
              <a:rPr lang="en-US" sz="2400" dirty="0" smtClean="0"/>
              <a:t>The aim is to save and protect wildlife by recording vulnerabilities.</a:t>
            </a:r>
          </a:p>
          <a:p>
            <a:r>
              <a:rPr lang="en-US" sz="2400" dirty="0" smtClean="0"/>
              <a:t>Our Sensor will observe relatively fine scale movements or migratory patterns in free ranging wild animals.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27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The sensors will capture the analog and locational data along with thermal readings and it will convert it into digital readings .</a:t>
            </a:r>
          </a:p>
          <a:p>
            <a:r>
              <a:rPr lang="en-US" sz="2600" dirty="0" smtClean="0"/>
              <a:t>The digital data retrieved from the sensors will be displayed on the STATUS page on the screen.</a:t>
            </a:r>
          </a:p>
          <a:p>
            <a:r>
              <a:rPr lang="en-US" sz="2600" dirty="0" smtClean="0"/>
              <a:t>The user also has an option to download the pdf copy of the analytical readings according to his desirable timespan . For example: readings from last 24hrs, last year , last week.</a:t>
            </a:r>
          </a:p>
          <a:p>
            <a:r>
              <a:rPr lang="en-US" sz="2600" dirty="0" smtClean="0"/>
              <a:t>The user has an option to add undesirable number of sensors/animals to his profile.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5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403860"/>
            <a:ext cx="1828800" cy="7466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0490"/>
            <a:ext cx="2314042" cy="4930905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For now , the GUI is basic but will be complex in the future.</a:t>
            </a:r>
          </a:p>
          <a:p>
            <a:r>
              <a:rPr lang="en-US" sz="2400" dirty="0" smtClean="0"/>
              <a:t>The GUI consists of several interfaces such as navigation drawer and buttons and map.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08" y="0"/>
            <a:ext cx="2383098" cy="4236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806" y="0"/>
            <a:ext cx="2383097" cy="4236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10" y="0"/>
            <a:ext cx="2383098" cy="4236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903" y="0"/>
            <a:ext cx="2383097" cy="42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877"/>
            <a:ext cx="8445645" cy="5034454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application will work </a:t>
            </a:r>
            <a:r>
              <a:rPr lang="en-US" sz="2400" dirty="0" smtClean="0"/>
              <a:t>on android </a:t>
            </a:r>
            <a:r>
              <a:rPr lang="en-US" sz="2400" dirty="0" smtClean="0"/>
              <a:t>devices with SDK </a:t>
            </a:r>
            <a:r>
              <a:rPr lang="en-US" sz="2400" dirty="0" smtClean="0"/>
              <a:t>version 21 and above i.e. (Lollipop and above).</a:t>
            </a:r>
          </a:p>
          <a:p>
            <a:r>
              <a:rPr lang="en-US" sz="2400" dirty="0" smtClean="0"/>
              <a:t>It will require user permission including : Access to Wi-Fi/Mobile Data, Access to Location, Access to Device Storage .</a:t>
            </a:r>
          </a:p>
          <a:p>
            <a:r>
              <a:rPr lang="en-US" sz="2400" dirty="0" smtClean="0"/>
              <a:t>It will also require the support of Google Play Service, API Support ,etc.</a:t>
            </a:r>
          </a:p>
          <a:p>
            <a:r>
              <a:rPr lang="en-US" sz="2400" dirty="0" smtClean="0"/>
              <a:t>The sensors used are as follows : Accelerometer, GPS ,Magnetometer, Light sensor</a:t>
            </a:r>
          </a:p>
          <a:p>
            <a:r>
              <a:rPr lang="en-US" sz="2400" dirty="0" smtClean="0"/>
              <a:t>After pairing with the sensors, the app will transmit readings over the internet depending on the presence of Wi-Fi or Mobile Data and will store it in the database.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798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625" y="1930400"/>
            <a:ext cx="3826086" cy="22742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   Wild Rangers :</a:t>
            </a:r>
          </a:p>
          <a:p>
            <a:pPr marL="0" indent="0">
              <a:buNone/>
            </a:pPr>
            <a:r>
              <a:rPr lang="en-US" dirty="0" smtClean="0"/>
              <a:t>	Anshul Sanan (N01203103)</a:t>
            </a:r>
          </a:p>
          <a:p>
            <a:pPr marL="0" indent="0">
              <a:buNone/>
            </a:pPr>
            <a:r>
              <a:rPr lang="en-US" dirty="0" smtClean="0"/>
              <a:t>	Jay </a:t>
            </a:r>
            <a:r>
              <a:rPr lang="en-US" dirty="0" err="1" smtClean="0"/>
              <a:t>Jadav</a:t>
            </a:r>
            <a:r>
              <a:rPr lang="en-US" dirty="0"/>
              <a:t> </a:t>
            </a:r>
            <a:r>
              <a:rPr lang="en-US" dirty="0" smtClean="0"/>
              <a:t>(N01205600)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Simarjeet</a:t>
            </a:r>
            <a:r>
              <a:rPr lang="en-US" dirty="0" smtClean="0"/>
              <a:t> </a:t>
            </a:r>
            <a:r>
              <a:rPr lang="en-US" dirty="0" err="1" smtClean="0"/>
              <a:t>Brar</a:t>
            </a:r>
            <a:r>
              <a:rPr lang="en-US" dirty="0" smtClean="0"/>
              <a:t> (N01149380)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84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295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EcoFind</vt:lpstr>
      <vt:lpstr>Intention</vt:lpstr>
      <vt:lpstr>Functionality</vt:lpstr>
      <vt:lpstr>Design</vt:lpstr>
      <vt:lpstr>Implementation </vt:lpstr>
      <vt:lpstr>Credits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EcoFind</dc:title>
  <dc:creator>Dario Qinami</dc:creator>
  <cp:lastModifiedBy>Anshul Sanan</cp:lastModifiedBy>
  <cp:revision>11</cp:revision>
  <dcterms:created xsi:type="dcterms:W3CDTF">2018-10-23T01:23:54Z</dcterms:created>
  <dcterms:modified xsi:type="dcterms:W3CDTF">2018-10-23T15:08:38Z</dcterms:modified>
</cp:coreProperties>
</file>