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237541"/>
            <a:ext cx="10080625" cy="54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8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670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0913"/>
            <a:ext cx="2173635" cy="47625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0913"/>
            <a:ext cx="6394896" cy="476258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21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35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06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5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1526149"/>
            <a:ext cx="4082653" cy="33267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005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176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7"/>
            <a:ext cx="4082653" cy="27176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73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8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3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7" y="4196207"/>
            <a:ext cx="8362193" cy="680466"/>
          </a:xfrm>
        </p:spPr>
        <p:txBody>
          <a:bodyPr tIns="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4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9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en-CA" sz="1400" b="0" strike="noStrike" spc="-1" smtClean="0">
                <a:latin typeface="Times New Roman"/>
              </a:rPr>
              <a:t>&lt;date/time&gt;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CA" sz="1400" b="0" strike="noStrike" spc="-1" smtClean="0">
                <a:latin typeface="Times New Roman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3104BBFF-9091-4234-99BE-6B4607CB14BE}" type="slidenum">
              <a:rPr lang="en-CA" sz="1400" b="0" strike="noStrike" spc="-1" smtClean="0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mwoodelectronics.ca/products/adafruit-precision-nxp-9-dof-breakout-board-fxos8700-fxas21002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 dirty="0" err="1" smtClean="0">
                <a:latin typeface="Arial"/>
              </a:rPr>
              <a:t>HIFBox</a:t>
            </a:r>
            <a:r>
              <a:rPr lang="en-CA" sz="4400" b="0" strike="noStrike" spc="-1" dirty="0" smtClean="0">
                <a:latin typeface="Arial"/>
              </a:rPr>
              <a:t> Wearable</a:t>
            </a:r>
            <a:endParaRPr lang="en-CA" sz="4400" b="0" strike="noStrike" spc="-1" dirty="0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27356"/>
              </p:ext>
            </p:extLst>
          </p:nvPr>
        </p:nvGraphicFramePr>
        <p:xfrm>
          <a:off x="3789343" y="2613888"/>
          <a:ext cx="2504097" cy="115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ackager Shell Object" showAsIcon="1" r:id="rId3" imgW="1103400" imgH="509760" progId="Package">
                  <p:embed/>
                </p:oleObj>
              </mc:Choice>
              <mc:Fallback>
                <p:oleObj name="Packager Shell Object" showAsIcon="1" r:id="rId3" imgW="1103400" imgH="509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9343" y="2613888"/>
                        <a:ext cx="2504097" cy="115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79948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 dirty="0">
                <a:latin typeface="Arial"/>
              </a:rPr>
              <a:t>Budget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5178"/>
              </p:ext>
            </p:extLst>
          </p:nvPr>
        </p:nvGraphicFramePr>
        <p:xfrm>
          <a:off x="1486202" y="1643542"/>
          <a:ext cx="7107236" cy="2654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721">
                  <a:extLst>
                    <a:ext uri="{9D8B030D-6E8A-4147-A177-3AD203B41FA5}">
                      <a16:colId xmlns:a16="http://schemas.microsoft.com/office/drawing/2014/main" val="2767764369"/>
                    </a:ext>
                  </a:extLst>
                </a:gridCol>
                <a:gridCol w="742829">
                  <a:extLst>
                    <a:ext uri="{9D8B030D-6E8A-4147-A177-3AD203B41FA5}">
                      <a16:colId xmlns:a16="http://schemas.microsoft.com/office/drawing/2014/main" val="120767768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680535626"/>
                    </a:ext>
                  </a:extLst>
                </a:gridCol>
                <a:gridCol w="371414">
                  <a:extLst>
                    <a:ext uri="{9D8B030D-6E8A-4147-A177-3AD203B41FA5}">
                      <a16:colId xmlns:a16="http://schemas.microsoft.com/office/drawing/2014/main" val="1457291823"/>
                    </a:ext>
                  </a:extLst>
                </a:gridCol>
                <a:gridCol w="453252">
                  <a:extLst>
                    <a:ext uri="{9D8B030D-6E8A-4147-A177-3AD203B41FA5}">
                      <a16:colId xmlns:a16="http://schemas.microsoft.com/office/drawing/2014/main" val="4160938902"/>
                    </a:ext>
                  </a:extLst>
                </a:gridCol>
                <a:gridCol w="415481">
                  <a:extLst>
                    <a:ext uri="{9D8B030D-6E8A-4147-A177-3AD203B41FA5}">
                      <a16:colId xmlns:a16="http://schemas.microsoft.com/office/drawing/2014/main" val="2824668111"/>
                    </a:ext>
                  </a:extLst>
                </a:gridCol>
                <a:gridCol w="717648">
                  <a:extLst>
                    <a:ext uri="{9D8B030D-6E8A-4147-A177-3AD203B41FA5}">
                      <a16:colId xmlns:a16="http://schemas.microsoft.com/office/drawing/2014/main" val="3734654338"/>
                    </a:ext>
                  </a:extLst>
                </a:gridCol>
                <a:gridCol w="446956">
                  <a:extLst>
                    <a:ext uri="{9D8B030D-6E8A-4147-A177-3AD203B41FA5}">
                      <a16:colId xmlns:a16="http://schemas.microsoft.com/office/drawing/2014/main" val="2392714962"/>
                    </a:ext>
                  </a:extLst>
                </a:gridCol>
              </a:tblGrid>
              <a:tr h="2464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Supplier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Site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Part 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Unit price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Quantity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Taxes/Shipping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2220770545"/>
                  </a:ext>
                </a:extLst>
              </a:tr>
              <a:tr h="92538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The NXP Precision 9DoF breakout combines two of the best motion sensors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we've tested here at Adafruit: The FXOS8700 3-Axis accelerometer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and magnetometer, and the FXAS21002 3-axis gyroscope.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AdaFruit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Elmwood Electronics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 dirty="0">
                          <a:effectLst/>
                          <a:hlinkClick r:id="rId2"/>
                        </a:rPr>
                        <a:t>https://www.adafruit.com/product/3463</a:t>
                      </a:r>
                      <a:br>
                        <a:rPr lang="en-US" sz="800" u="sng" strike="noStrike" dirty="0">
                          <a:effectLst/>
                          <a:hlinkClick r:id="rId2"/>
                        </a:rPr>
                      </a:br>
                      <a:r>
                        <a:rPr lang="en-US" sz="800" u="sng" strike="noStrike" dirty="0">
                          <a:effectLst/>
                          <a:hlinkClick r:id="rId2"/>
                        </a:rPr>
                        <a:t>https://elmwoodelectronics.ca/products/adafruit-precision-nxp-9-dof-breakout-board-fxos8700-fxas21002</a:t>
                      </a:r>
                      <a:br>
                        <a:rPr lang="en-US" sz="800" u="sng" strike="noStrike" dirty="0">
                          <a:effectLst/>
                          <a:hlinkClick r:id="rId2"/>
                        </a:rPr>
                      </a:b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3463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$9.51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1527864051"/>
                  </a:ext>
                </a:extLst>
              </a:tr>
              <a:tr h="44853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Humber's student parts kit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Humber College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$120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$135.60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2440530477"/>
                  </a:ext>
                </a:extLst>
              </a:tr>
              <a:tr h="43436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 small and affordable computer that you can use to learn programming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Sayal Electronics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$45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$50.85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992860148"/>
                  </a:ext>
                </a:extLst>
              </a:tr>
              <a:tr h="41548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Male-to-female and male-to-male jumper cables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Sayal Electronics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$28.25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2942822389"/>
                  </a:ext>
                </a:extLst>
              </a:tr>
              <a:tr h="184133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$214.70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21" marR="4721" marT="4721" marB="0"/>
                </a:tc>
                <a:extLst>
                  <a:ext uri="{0D108BD9-81ED-4DB2-BD59-A6C34878D82A}">
                    <a16:rowId xmlns:a16="http://schemas.microsoft.com/office/drawing/2014/main" val="40044750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86202" y="4498109"/>
            <a:ext cx="710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cost was around $50 (including duties)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latin typeface="Arial"/>
              </a:rPr>
              <a:t>Schedule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9" y="1579211"/>
            <a:ext cx="8362661" cy="3533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latin typeface="Arial"/>
              </a:rPr>
              <a:t>Hardware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44" y="1544363"/>
            <a:ext cx="3530477" cy="3224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latin typeface="Arial"/>
              </a:rPr>
              <a:t>Address Capture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6" y="1741995"/>
            <a:ext cx="6030386" cy="302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Utilization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b="1" dirty="0" smtClean="0"/>
              <a:t>CENG 200</a:t>
            </a:r>
          </a:p>
          <a:p>
            <a:pPr lvl="1"/>
            <a:r>
              <a:rPr lang="en-US" sz="1600" dirty="0" smtClean="0"/>
              <a:t>Typical BASH command line commands (ls, cd, </a:t>
            </a:r>
            <a:r>
              <a:rPr lang="en-US" sz="1600" dirty="0" err="1" smtClean="0"/>
              <a:t>pwd</a:t>
            </a:r>
            <a:r>
              <a:rPr lang="en-US" sz="1600" dirty="0" smtClean="0"/>
              <a:t>, mv, </a:t>
            </a:r>
            <a:r>
              <a:rPr lang="en-US" sz="1600" dirty="0" err="1" smtClean="0"/>
              <a:t>mkdir</a:t>
            </a:r>
            <a:r>
              <a:rPr lang="en-US" sz="1600" dirty="0" smtClean="0"/>
              <a:t>, touch, etc.)</a:t>
            </a:r>
          </a:p>
          <a:p>
            <a:pPr marL="166326" lvl="1" indent="0">
              <a:buNone/>
            </a:pPr>
            <a:endParaRPr lang="en-US" sz="1600" dirty="0"/>
          </a:p>
          <a:p>
            <a:r>
              <a:rPr lang="en-US" sz="2000" b="1" dirty="0"/>
              <a:t>CENG </a:t>
            </a:r>
            <a:r>
              <a:rPr lang="en-US" sz="2000" b="1" dirty="0" smtClean="0"/>
              <a:t>252</a:t>
            </a:r>
            <a:endParaRPr lang="en-US" sz="2000" b="1" dirty="0"/>
          </a:p>
          <a:p>
            <a:pPr lvl="1"/>
            <a:r>
              <a:rPr lang="en-US" sz="1600" dirty="0" smtClean="0"/>
              <a:t>Developed a familiarity with the Raspberry Pi’s quirks (RDP &amp; SSH over link-local Ethernet)</a:t>
            </a:r>
            <a:endParaRPr lang="en-US" sz="1600" dirty="0"/>
          </a:p>
          <a:p>
            <a:pPr marL="166326" lvl="1" indent="0">
              <a:buNone/>
            </a:pPr>
            <a:endParaRPr lang="en-US" sz="1600" b="1" dirty="0" smtClean="0"/>
          </a:p>
          <a:p>
            <a:r>
              <a:rPr lang="en-US" sz="2000" b="1" dirty="0"/>
              <a:t>CENG </a:t>
            </a:r>
            <a:r>
              <a:rPr lang="en-US" sz="2000" b="1" dirty="0" smtClean="0"/>
              <a:t>256</a:t>
            </a:r>
            <a:endParaRPr lang="en-US" sz="2000" b="1" dirty="0"/>
          </a:p>
          <a:p>
            <a:pPr lvl="1"/>
            <a:r>
              <a:rPr lang="en-US" sz="1600" dirty="0" smtClean="0"/>
              <a:t>Cursory knowledge of PHP helped in the development of the POC script</a:t>
            </a:r>
            <a:endParaRPr lang="en-US" sz="1600" dirty="0"/>
          </a:p>
          <a:p>
            <a:pPr marL="166326" lvl="1" indent="0">
              <a:buNone/>
            </a:pPr>
            <a:endParaRPr lang="en-US" sz="1600" b="1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12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162</Words>
  <Application>Microsoft Office PowerPoint</Application>
  <PresentationFormat>Custom</PresentationFormat>
  <Paragraphs>57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Utilization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Jeremy Sukhu</cp:lastModifiedBy>
  <cp:revision>25</cp:revision>
  <dcterms:created xsi:type="dcterms:W3CDTF">2018-12-04T04:25:18Z</dcterms:created>
  <dcterms:modified xsi:type="dcterms:W3CDTF">2018-12-04T18:17:08Z</dcterms:modified>
  <dc:language>en-CA</dc:language>
</cp:coreProperties>
</file>