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0080625" cy="5670550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7001"/>
            <a:ext cx="10080625" cy="5677551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077" y="1988193"/>
            <a:ext cx="6421881" cy="1361248"/>
          </a:xfrm>
        </p:spPr>
        <p:txBody>
          <a:bodyPr anchor="b">
            <a:noAutofit/>
          </a:bodyPr>
          <a:lstStyle>
            <a:lvl1pPr algn="r">
              <a:defRPr sz="4465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077" y="3349439"/>
            <a:ext cx="6421881" cy="90697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8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6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4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2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90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8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6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4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z="1400" b="0" strike="noStrike" spc="-1" smtClean="0">
                <a:latin typeface="Times New Roman"/>
              </a:rPr>
              <a:t>&lt;date/time&gt;</a:t>
            </a:r>
            <a:endParaRPr lang="en-CA" sz="14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CA" sz="1400" b="0" strike="noStrike" spc="-1" smtClean="0">
                <a:latin typeface="Times New Roman"/>
              </a:rPr>
              <a:t>&lt;footer&gt;</a:t>
            </a:r>
            <a:endParaRPr lang="en-CA" sz="1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104BBFF-9091-4234-99BE-6B4607CB14BE}" type="slidenum">
              <a:rPr lang="en-CA" sz="1400" b="0" strike="noStrike" spc="-1" smtClean="0">
                <a:latin typeface="Times New Roman"/>
              </a:rPr>
              <a:t>‹#›</a:t>
            </a:fld>
            <a:endParaRPr lang="en-CA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2300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36" y="504049"/>
            <a:ext cx="7107922" cy="2814273"/>
          </a:xfrm>
        </p:spPr>
        <p:txBody>
          <a:bodyPr anchor="ctr">
            <a:normAutofit/>
          </a:bodyPr>
          <a:lstStyle>
            <a:lvl1pPr algn="l">
              <a:defRPr sz="3638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036" y="3696358"/>
            <a:ext cx="7107922" cy="1298953"/>
          </a:xfrm>
        </p:spPr>
        <p:txBody>
          <a:bodyPr anchor="ctr">
            <a:normAutofit/>
          </a:bodyPr>
          <a:lstStyle>
            <a:lvl1pPr marL="0" indent="0" algn="l">
              <a:buNone/>
              <a:defRPr sz="148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z="1400" b="0" strike="noStrike" spc="-1" smtClean="0">
                <a:latin typeface="Times New Roman"/>
              </a:rPr>
              <a:t>&lt;date/time&gt;</a:t>
            </a:r>
            <a:endParaRPr lang="en-CA" sz="14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CA" sz="1400" b="0" strike="noStrike" spc="-1" smtClean="0">
                <a:latin typeface="Times New Roman"/>
              </a:rPr>
              <a:t>&lt;footer&gt;</a:t>
            </a:r>
            <a:endParaRPr lang="en-CA" sz="1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104BBFF-9091-4234-99BE-6B4607CB14BE}" type="slidenum">
              <a:rPr lang="en-CA" sz="1400" b="0" strike="noStrike" spc="-1" smtClean="0">
                <a:latin typeface="Times New Roman"/>
              </a:rPr>
              <a:t>‹#›</a:t>
            </a:fld>
            <a:endParaRPr lang="en-CA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51237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049" y="504049"/>
            <a:ext cx="6692415" cy="2499242"/>
          </a:xfrm>
        </p:spPr>
        <p:txBody>
          <a:bodyPr anchor="ctr">
            <a:normAutofit/>
          </a:bodyPr>
          <a:lstStyle>
            <a:lvl1pPr algn="l">
              <a:defRPr sz="3638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29555" y="3003291"/>
            <a:ext cx="5973402" cy="315031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32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8013" indent="0">
              <a:buFontTx/>
              <a:buNone/>
              <a:defRPr/>
            </a:lvl2pPr>
            <a:lvl3pPr marL="756026" indent="0">
              <a:buFontTx/>
              <a:buNone/>
              <a:defRPr/>
            </a:lvl3pPr>
            <a:lvl4pPr marL="1134039" indent="0">
              <a:buFontTx/>
              <a:buNone/>
              <a:defRPr/>
            </a:lvl4pPr>
            <a:lvl5pPr marL="1512052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036" y="3696358"/>
            <a:ext cx="7107922" cy="1298953"/>
          </a:xfrm>
        </p:spPr>
        <p:txBody>
          <a:bodyPr anchor="ctr">
            <a:normAutofit/>
          </a:bodyPr>
          <a:lstStyle>
            <a:lvl1pPr marL="0" indent="0" algn="l">
              <a:buNone/>
              <a:defRPr sz="148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z="1400" b="0" strike="noStrike" spc="-1" smtClean="0">
                <a:latin typeface="Times New Roman"/>
              </a:rPr>
              <a:t>&lt;date/time&gt;</a:t>
            </a:r>
            <a:endParaRPr lang="en-CA" sz="14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CA" sz="1400" b="0" strike="noStrike" spc="-1" smtClean="0">
                <a:latin typeface="Times New Roman"/>
              </a:rPr>
              <a:t>&lt;footer&gt;</a:t>
            </a:r>
            <a:endParaRPr lang="en-CA" sz="1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104BBFF-9091-4234-99BE-6B4607CB14BE}" type="slidenum">
              <a:rPr lang="en-CA" sz="1400" b="0" strike="noStrike" spc="-1" smtClean="0">
                <a:latin typeface="Times New Roman"/>
              </a:rPr>
              <a:t>‹#›</a:t>
            </a:fld>
            <a:endParaRPr lang="en-CA" sz="1400" b="0" strike="noStrike" spc="-1">
              <a:latin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8031" y="653526"/>
            <a:ext cx="504031" cy="483523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/>
          <a:p>
            <a:pPr lvl="0"/>
            <a:r>
              <a:rPr lang="en-US" sz="6614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52945" y="2386754"/>
            <a:ext cx="504031" cy="483523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/>
          <a:p>
            <a:pPr lvl="0"/>
            <a:r>
              <a:rPr lang="en-US" sz="6614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488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6258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36" y="1597468"/>
            <a:ext cx="7107922" cy="2146061"/>
          </a:xfrm>
        </p:spPr>
        <p:txBody>
          <a:bodyPr anchor="b">
            <a:normAutofit/>
          </a:bodyPr>
          <a:lstStyle>
            <a:lvl1pPr algn="l">
              <a:defRPr sz="3638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036" y="3743529"/>
            <a:ext cx="7107922" cy="1251783"/>
          </a:xfrm>
        </p:spPr>
        <p:txBody>
          <a:bodyPr anchor="t">
            <a:normAutofit/>
          </a:bodyPr>
          <a:lstStyle>
            <a:lvl1pPr marL="0" indent="0" algn="l">
              <a:buNone/>
              <a:defRPr sz="148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z="1400" b="0" strike="noStrike" spc="-1" smtClean="0">
                <a:latin typeface="Times New Roman"/>
              </a:rPr>
              <a:t>&lt;date/time&gt;</a:t>
            </a:r>
            <a:endParaRPr lang="en-CA" sz="14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CA" sz="1400" b="0" strike="noStrike" spc="-1" smtClean="0">
                <a:latin typeface="Times New Roman"/>
              </a:rPr>
              <a:t>&lt;footer&gt;</a:t>
            </a:r>
            <a:endParaRPr lang="en-CA" sz="1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104BBFF-9091-4234-99BE-6B4607CB14BE}" type="slidenum">
              <a:rPr lang="en-CA" sz="1400" b="0" strike="noStrike" spc="-1" smtClean="0">
                <a:latin typeface="Times New Roman"/>
              </a:rPr>
              <a:t>‹#›</a:t>
            </a:fld>
            <a:endParaRPr lang="en-CA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68714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049" y="504049"/>
            <a:ext cx="6692415" cy="2499242"/>
          </a:xfrm>
        </p:spPr>
        <p:txBody>
          <a:bodyPr anchor="ctr">
            <a:normAutofit/>
          </a:bodyPr>
          <a:lstStyle>
            <a:lvl1pPr algn="l">
              <a:defRPr sz="3638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0034" y="3318322"/>
            <a:ext cx="7107923" cy="42520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8013" indent="0">
              <a:buFontTx/>
              <a:buNone/>
              <a:defRPr/>
            </a:lvl2pPr>
            <a:lvl3pPr marL="756026" indent="0">
              <a:buFontTx/>
              <a:buNone/>
              <a:defRPr/>
            </a:lvl3pPr>
            <a:lvl4pPr marL="1134039" indent="0">
              <a:buFontTx/>
              <a:buNone/>
              <a:defRPr/>
            </a:lvl4pPr>
            <a:lvl5pPr marL="1512052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036" y="3743529"/>
            <a:ext cx="7107922" cy="1251783"/>
          </a:xfrm>
        </p:spPr>
        <p:txBody>
          <a:bodyPr anchor="t">
            <a:normAutofit/>
          </a:bodyPr>
          <a:lstStyle>
            <a:lvl1pPr marL="0" indent="0" algn="l">
              <a:buNone/>
              <a:defRPr sz="1488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z="1400" b="0" strike="noStrike" spc="-1" smtClean="0">
                <a:latin typeface="Times New Roman"/>
              </a:rPr>
              <a:t>&lt;date/time&gt;</a:t>
            </a:r>
            <a:endParaRPr lang="en-CA" sz="14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CA" sz="1400" b="0" strike="noStrike" spc="-1" smtClean="0">
                <a:latin typeface="Times New Roman"/>
              </a:rPr>
              <a:t>&lt;footer&gt;</a:t>
            </a:r>
            <a:endParaRPr lang="en-CA" sz="1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104BBFF-9091-4234-99BE-6B4607CB14BE}" type="slidenum">
              <a:rPr lang="en-CA" sz="1400" b="0" strike="noStrike" spc="-1" smtClean="0">
                <a:latin typeface="Times New Roman"/>
              </a:rPr>
              <a:t>‹#›</a:t>
            </a:fld>
            <a:endParaRPr lang="en-CA" sz="1400" b="0" strike="noStrike" spc="-1">
              <a:latin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8031" y="653526"/>
            <a:ext cx="504031" cy="483523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/>
          <a:p>
            <a:pPr lvl="0"/>
            <a:r>
              <a:rPr lang="en-US" sz="6614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52945" y="2386754"/>
            <a:ext cx="504031" cy="483523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/>
          <a:p>
            <a:pPr lvl="0"/>
            <a:r>
              <a:rPr lang="en-US" sz="6614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1380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35" y="504049"/>
            <a:ext cx="7100923" cy="2499242"/>
          </a:xfrm>
        </p:spPr>
        <p:txBody>
          <a:bodyPr anchor="ctr">
            <a:normAutofit/>
          </a:bodyPr>
          <a:lstStyle>
            <a:lvl1pPr algn="l">
              <a:defRPr sz="3638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0034" y="3318322"/>
            <a:ext cx="7107923" cy="42520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984">
                <a:solidFill>
                  <a:schemeClr val="accent1"/>
                </a:solidFill>
              </a:defRPr>
            </a:lvl1pPr>
            <a:lvl2pPr marL="378013" indent="0">
              <a:buFontTx/>
              <a:buNone/>
              <a:defRPr/>
            </a:lvl2pPr>
            <a:lvl3pPr marL="756026" indent="0">
              <a:buFontTx/>
              <a:buNone/>
              <a:defRPr/>
            </a:lvl3pPr>
            <a:lvl4pPr marL="1134039" indent="0">
              <a:buFontTx/>
              <a:buNone/>
              <a:defRPr/>
            </a:lvl4pPr>
            <a:lvl5pPr marL="1512052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036" y="3743529"/>
            <a:ext cx="7107922" cy="1251783"/>
          </a:xfrm>
        </p:spPr>
        <p:txBody>
          <a:bodyPr anchor="t">
            <a:normAutofit/>
          </a:bodyPr>
          <a:lstStyle>
            <a:lvl1pPr marL="0" indent="0" algn="l">
              <a:buNone/>
              <a:defRPr sz="1488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z="1400" b="0" strike="noStrike" spc="-1" smtClean="0">
                <a:latin typeface="Times New Roman"/>
              </a:rPr>
              <a:t>&lt;date/time&gt;</a:t>
            </a:r>
            <a:endParaRPr lang="en-CA" sz="14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CA" sz="1400" b="0" strike="noStrike" spc="-1" smtClean="0">
                <a:latin typeface="Times New Roman"/>
              </a:rPr>
              <a:t>&lt;footer&gt;</a:t>
            </a:r>
            <a:endParaRPr lang="en-CA" sz="1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104BBFF-9091-4234-99BE-6B4607CB14BE}" type="slidenum">
              <a:rPr lang="en-CA" sz="1400" b="0" strike="noStrike" spc="-1" smtClean="0">
                <a:latin typeface="Times New Roman"/>
              </a:rPr>
              <a:t>‹#›</a:t>
            </a:fld>
            <a:endParaRPr lang="en-CA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94068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z="1400" b="0" strike="noStrike" spc="-1" smtClean="0">
                <a:latin typeface="Times New Roman"/>
              </a:rPr>
              <a:t>&lt;date/time&gt;</a:t>
            </a:r>
            <a:endParaRPr lang="en-CA" sz="14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CA" sz="1400" b="0" strike="noStrike" spc="-1" smtClean="0">
                <a:latin typeface="Times New Roman"/>
              </a:rPr>
              <a:t>&lt;footer&gt;</a:t>
            </a:r>
            <a:endParaRPr lang="en-CA" sz="1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104BBFF-9091-4234-99BE-6B4607CB14BE}" type="slidenum">
              <a:rPr lang="en-CA" sz="1400" b="0" strike="noStrike" spc="-1" smtClean="0">
                <a:latin typeface="Times New Roman"/>
              </a:rPr>
              <a:t>‹#›</a:t>
            </a:fld>
            <a:endParaRPr lang="en-CA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64053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7855" y="504048"/>
            <a:ext cx="1078791" cy="4342172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0036" y="504049"/>
            <a:ext cx="5837494" cy="434217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z="1400" b="0" strike="noStrike" spc="-1" smtClean="0">
                <a:latin typeface="Times New Roman"/>
              </a:rPr>
              <a:t>&lt;date/time&gt;</a:t>
            </a:r>
            <a:endParaRPr lang="en-CA" sz="14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CA" sz="1400" b="0" strike="noStrike" spc="-1" smtClean="0">
                <a:latin typeface="Times New Roman"/>
              </a:rPr>
              <a:t>&lt;footer&gt;</a:t>
            </a:r>
            <a:endParaRPr lang="en-CA" sz="1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104BBFF-9091-4234-99BE-6B4607CB14BE}" type="slidenum">
              <a:rPr lang="en-CA" sz="1400" b="0" strike="noStrike" spc="-1" smtClean="0">
                <a:latin typeface="Times New Roman"/>
              </a:rPr>
              <a:t>‹#›</a:t>
            </a:fld>
            <a:endParaRPr lang="en-CA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6268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95803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177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97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z="1400" b="0" strike="noStrike" spc="-1" smtClean="0">
                <a:latin typeface="Times New Roman"/>
              </a:rPr>
              <a:t>&lt;date/time&gt;</a:t>
            </a:r>
            <a:endParaRPr lang="en-CA" sz="14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CA" sz="1400" b="0" strike="noStrike" spc="-1" smtClean="0">
                <a:latin typeface="Times New Roman"/>
              </a:rPr>
              <a:t>&lt;footer&gt;</a:t>
            </a:r>
            <a:endParaRPr lang="en-CA" sz="1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104BBFF-9091-4234-99BE-6B4607CB14BE}" type="slidenum">
              <a:rPr lang="en-CA" sz="1400" b="0" strike="noStrike" spc="-1" smtClean="0">
                <a:latin typeface="Times New Roman"/>
              </a:rPr>
              <a:t>‹#›</a:t>
            </a:fld>
            <a:endParaRPr lang="en-CA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65107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36" y="2233217"/>
            <a:ext cx="7107922" cy="1510312"/>
          </a:xfrm>
        </p:spPr>
        <p:txBody>
          <a:bodyPr anchor="b"/>
          <a:lstStyle>
            <a:lvl1pPr algn="l">
              <a:defRPr sz="3307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036" y="3743529"/>
            <a:ext cx="7107922" cy="711423"/>
          </a:xfrm>
        </p:spPr>
        <p:txBody>
          <a:bodyPr anchor="t"/>
          <a:lstStyle>
            <a:lvl1pPr marL="0" indent="0" algn="l">
              <a:buNone/>
              <a:defRPr sz="165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z="1400" b="0" strike="noStrike" spc="-1" smtClean="0">
                <a:latin typeface="Times New Roman"/>
              </a:rPr>
              <a:t>&lt;date/time&gt;</a:t>
            </a:r>
            <a:endParaRPr lang="en-CA" sz="14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CA" sz="1400" b="0" strike="noStrike" spc="-1" smtClean="0">
                <a:latin typeface="Times New Roman"/>
              </a:rPr>
              <a:t>&lt;footer&gt;</a:t>
            </a:r>
            <a:endParaRPr lang="en-CA" sz="1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104BBFF-9091-4234-99BE-6B4607CB14BE}" type="slidenum">
              <a:rPr lang="en-CA" sz="1400" b="0" strike="noStrike" spc="-1" smtClean="0">
                <a:latin typeface="Times New Roman"/>
              </a:rPr>
              <a:t>‹#›</a:t>
            </a:fld>
            <a:endParaRPr lang="en-CA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68992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036" y="1786487"/>
            <a:ext cx="3459456" cy="320882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08504" y="1786488"/>
            <a:ext cx="3459455" cy="320882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z="1400" b="0" strike="noStrike" spc="-1" smtClean="0">
                <a:latin typeface="Times New Roman"/>
              </a:rPr>
              <a:t>&lt;date/time&gt;</a:t>
            </a:r>
            <a:endParaRPr lang="en-CA" sz="14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CA" sz="1400" b="0" strike="noStrike" spc="-1" smtClean="0">
                <a:latin typeface="Times New Roman"/>
              </a:rPr>
              <a:t>&lt;footer&gt;</a:t>
            </a:r>
            <a:endParaRPr lang="en-CA" sz="1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104BBFF-9091-4234-99BE-6B4607CB14BE}" type="slidenum">
              <a:rPr lang="en-CA" sz="1400" b="0" strike="noStrike" spc="-1" smtClean="0">
                <a:latin typeface="Times New Roman"/>
              </a:rPr>
              <a:t>‹#›</a:t>
            </a:fld>
            <a:endParaRPr lang="en-CA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46051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722" y="1786813"/>
            <a:ext cx="3460769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722" y="2263297"/>
            <a:ext cx="3460769" cy="273201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07192" y="1786813"/>
            <a:ext cx="3460765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07193" y="2263297"/>
            <a:ext cx="3460764" cy="273201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z="1400" b="0" strike="noStrike" spc="-1" smtClean="0">
                <a:latin typeface="Times New Roman"/>
              </a:rPr>
              <a:t>&lt;date/time&gt;</a:t>
            </a:r>
            <a:endParaRPr lang="en-CA" sz="14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CA" sz="1400" b="0" strike="noStrike" spc="-1" smtClean="0">
                <a:latin typeface="Times New Roman"/>
              </a:rPr>
              <a:t>&lt;footer&gt;</a:t>
            </a:r>
            <a:endParaRPr lang="en-CA" sz="14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104BBFF-9091-4234-99BE-6B4607CB14BE}" type="slidenum">
              <a:rPr lang="en-CA" sz="1400" b="0" strike="noStrike" spc="-1" smtClean="0">
                <a:latin typeface="Times New Roman"/>
              </a:rPr>
              <a:t>‹#›</a:t>
            </a:fld>
            <a:endParaRPr lang="en-CA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78430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35" y="504049"/>
            <a:ext cx="7107922" cy="109210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575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z="1400" b="0" strike="noStrike" spc="-1" smtClean="0">
                <a:latin typeface="Times New Roman"/>
              </a:rPr>
              <a:t>&lt;date/time&gt;</a:t>
            </a:r>
            <a:endParaRPr lang="en-CA" sz="1400" b="0" strike="noStrike" spc="-1"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CA" sz="1400" b="0" strike="noStrike" spc="-1" smtClean="0">
                <a:latin typeface="Times New Roman"/>
              </a:rPr>
              <a:t>&lt;footer&gt;</a:t>
            </a:r>
            <a:endParaRPr lang="en-CA" sz="1400" b="0" strike="noStrike" spc="-1"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104BBFF-9091-4234-99BE-6B4607CB14BE}" type="slidenum">
              <a:rPr lang="en-CA" sz="1400" b="0" strike="noStrike" spc="-1" smtClean="0">
                <a:latin typeface="Times New Roman"/>
              </a:rPr>
              <a:t>‹#›</a:t>
            </a:fld>
            <a:endParaRPr lang="en-CA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8800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35" y="1239123"/>
            <a:ext cx="3187012" cy="1057102"/>
          </a:xfrm>
        </p:spPr>
        <p:txBody>
          <a:bodyPr anchor="b">
            <a:normAutofit/>
          </a:bodyPr>
          <a:lstStyle>
            <a:lvl1pPr>
              <a:defRPr sz="165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6059" y="425766"/>
            <a:ext cx="3731899" cy="456954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035" y="2296225"/>
            <a:ext cx="3187012" cy="2136956"/>
          </a:xfrm>
        </p:spPr>
        <p:txBody>
          <a:bodyPr>
            <a:normAutofit/>
          </a:bodyPr>
          <a:lstStyle>
            <a:lvl1pPr marL="0" indent="0">
              <a:buNone/>
              <a:defRPr sz="1158"/>
            </a:lvl1pPr>
            <a:lvl2pPr marL="377900" indent="0">
              <a:buNone/>
              <a:defRPr sz="1158"/>
            </a:lvl2pPr>
            <a:lvl3pPr marL="755799" indent="0">
              <a:buNone/>
              <a:defRPr sz="992"/>
            </a:lvl3pPr>
            <a:lvl4pPr marL="1133699" indent="0">
              <a:buNone/>
              <a:defRPr sz="827"/>
            </a:lvl4pPr>
            <a:lvl5pPr marL="1511598" indent="0">
              <a:buNone/>
              <a:defRPr sz="827"/>
            </a:lvl5pPr>
            <a:lvl6pPr marL="1889498" indent="0">
              <a:buNone/>
              <a:defRPr sz="827"/>
            </a:lvl6pPr>
            <a:lvl7pPr marL="2267397" indent="0">
              <a:buNone/>
              <a:defRPr sz="827"/>
            </a:lvl7pPr>
            <a:lvl8pPr marL="2645297" indent="0">
              <a:buNone/>
              <a:defRPr sz="827"/>
            </a:lvl8pPr>
            <a:lvl9pPr marL="3023197" indent="0">
              <a:buNone/>
              <a:defRPr sz="82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z="1400" b="0" strike="noStrike" spc="-1" smtClean="0">
                <a:latin typeface="Times New Roman"/>
              </a:rPr>
              <a:t>&lt;date/time&gt;</a:t>
            </a:r>
            <a:endParaRPr lang="en-CA" sz="14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CA" sz="1400" b="0" strike="noStrike" spc="-1" smtClean="0">
                <a:latin typeface="Times New Roman"/>
              </a:rPr>
              <a:t>&lt;footer&gt;</a:t>
            </a:r>
            <a:endParaRPr lang="en-CA" sz="1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104BBFF-9091-4234-99BE-6B4607CB14BE}" type="slidenum">
              <a:rPr lang="en-CA" sz="1400" b="0" strike="noStrike" spc="-1" smtClean="0">
                <a:latin typeface="Times New Roman"/>
              </a:rPr>
              <a:t>‹#›</a:t>
            </a:fld>
            <a:endParaRPr lang="en-CA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62256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36" y="3969385"/>
            <a:ext cx="7107921" cy="468608"/>
          </a:xfrm>
        </p:spPr>
        <p:txBody>
          <a:bodyPr anchor="b">
            <a:normAutofit/>
          </a:bodyPr>
          <a:lstStyle>
            <a:lvl1pPr algn="l">
              <a:defRPr sz="1984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0035" y="504049"/>
            <a:ext cx="7107922" cy="3179839"/>
          </a:xfrm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8013" indent="0">
              <a:buNone/>
              <a:defRPr sz="1323"/>
            </a:lvl2pPr>
            <a:lvl3pPr marL="756026" indent="0">
              <a:buNone/>
              <a:defRPr sz="1323"/>
            </a:lvl3pPr>
            <a:lvl4pPr marL="1134039" indent="0">
              <a:buNone/>
              <a:defRPr sz="1323"/>
            </a:lvl4pPr>
            <a:lvl5pPr marL="1512052" indent="0">
              <a:buNone/>
              <a:defRPr sz="1323"/>
            </a:lvl5pPr>
            <a:lvl6pPr marL="1890065" indent="0">
              <a:buNone/>
              <a:defRPr sz="1323"/>
            </a:lvl6pPr>
            <a:lvl7pPr marL="2268078" indent="0">
              <a:buNone/>
              <a:defRPr sz="1323"/>
            </a:lvl7pPr>
            <a:lvl8pPr marL="2646091" indent="0">
              <a:buNone/>
              <a:defRPr sz="1323"/>
            </a:lvl8pPr>
            <a:lvl9pPr marL="3024104" indent="0">
              <a:buNone/>
              <a:defRPr sz="132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036" y="4437993"/>
            <a:ext cx="7107921" cy="557318"/>
          </a:xfrm>
        </p:spPr>
        <p:txBody>
          <a:bodyPr>
            <a:normAutofit/>
          </a:bodyPr>
          <a:lstStyle>
            <a:lvl1pPr marL="0" indent="0">
              <a:buNone/>
              <a:defRPr sz="992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z="1400" b="0" strike="noStrike" spc="-1" smtClean="0">
                <a:latin typeface="Times New Roman"/>
              </a:rPr>
              <a:t>&lt;date/time&gt;</a:t>
            </a:r>
            <a:endParaRPr lang="en-CA" sz="14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CA" sz="1400" b="0" strike="noStrike" spc="-1" smtClean="0">
                <a:latin typeface="Times New Roman"/>
              </a:rPr>
              <a:t>&lt;footer&gt;</a:t>
            </a:r>
            <a:endParaRPr lang="en-CA" sz="1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104BBFF-9091-4234-99BE-6B4607CB14BE}" type="slidenum">
              <a:rPr lang="en-CA" sz="1400" b="0" strike="noStrike" spc="-1" smtClean="0">
                <a:latin typeface="Times New Roman"/>
              </a:rPr>
              <a:t>‹#›</a:t>
            </a:fld>
            <a:endParaRPr lang="en-CA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6740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7001"/>
            <a:ext cx="10080625" cy="5677551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0035" y="504049"/>
            <a:ext cx="7107922" cy="1092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035" y="1786488"/>
            <a:ext cx="7107922" cy="3208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57370" y="4995312"/>
            <a:ext cx="754012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sz="1400" b="0" strike="noStrike" spc="-1" smtClean="0">
                <a:latin typeface="Times New Roman"/>
              </a:rPr>
              <a:t>&lt;date/time&gt;</a:t>
            </a:r>
            <a:endParaRPr lang="en-CA" sz="14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035" y="4995312"/>
            <a:ext cx="5207010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en-CA" sz="1400" b="0" strike="noStrike" spc="-1" smtClean="0">
                <a:latin typeface="Times New Roman"/>
              </a:rPr>
              <a:t>&lt;footer&gt;</a:t>
            </a:r>
            <a:endParaRPr lang="en-CA" sz="1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2958" y="4995312"/>
            <a:ext cx="565000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accent1"/>
                </a:solidFill>
              </a:defRPr>
            </a:lvl1pPr>
          </a:lstStyle>
          <a:p>
            <a:pPr algn="r"/>
            <a:fld id="{3104BBFF-9091-4234-99BE-6B4607CB14BE}" type="slidenum">
              <a:rPr lang="en-CA" sz="1400" b="0" strike="noStrike" spc="-1" smtClean="0">
                <a:latin typeface="Times New Roman"/>
              </a:rPr>
              <a:t>‹#›</a:t>
            </a:fld>
            <a:endParaRPr lang="en-CA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84638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  <p:sldLayoutId id="2147483740" r:id="rId18"/>
  </p:sldLayoutIdLst>
  <p:txStyles>
    <p:titleStyle>
      <a:lvl1pPr algn="l" defTabSz="378013" rtl="0" eaLnBrk="1" latinLnBrk="0" hangingPunct="1">
        <a:spcBef>
          <a:spcPct val="0"/>
        </a:spcBef>
        <a:buNone/>
        <a:defRPr sz="2976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3510" indent="-283510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8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14271" indent="-236258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45032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23045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701058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079071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457084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835097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213110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lmwoodelectronics.ca/products/adafruit-precision-nxp-9-dof-breakout-board-fxos8700-fxas21002" TargetMode="Externa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CA" sz="4400" b="0" strike="noStrike" spc="-1" dirty="0" err="1" smtClean="0">
                <a:latin typeface="Arial"/>
              </a:rPr>
              <a:t>HIFBox</a:t>
            </a:r>
            <a:r>
              <a:rPr lang="en-CA" sz="4400" b="0" strike="noStrike" spc="-1" dirty="0" smtClean="0">
                <a:latin typeface="Arial"/>
              </a:rPr>
              <a:t> Wearable</a:t>
            </a:r>
            <a:endParaRPr lang="en-CA" sz="4400" b="0" strike="noStrike" spc="-1" dirty="0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3227356"/>
              </p:ext>
            </p:extLst>
          </p:nvPr>
        </p:nvGraphicFramePr>
        <p:xfrm>
          <a:off x="3789343" y="2613888"/>
          <a:ext cx="2504097" cy="1156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Packager Shell Object" showAsIcon="1" r:id="rId3" imgW="1103400" imgH="509760" progId="Package">
                  <p:embed/>
                </p:oleObj>
              </mc:Choice>
              <mc:Fallback>
                <p:oleObj name="Packager Shell Object" showAsIcon="1" r:id="rId3" imgW="1103400" imgH="509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89343" y="2613888"/>
                        <a:ext cx="2504097" cy="11565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179948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CA" sz="4400" b="0" strike="noStrike" spc="-1" dirty="0">
                <a:latin typeface="Arial"/>
              </a:rPr>
              <a:t>Budget</a:t>
            </a:r>
          </a:p>
        </p:txBody>
      </p:sp>
      <p:sp>
        <p:nvSpPr>
          <p:cNvPr id="4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475178"/>
              </p:ext>
            </p:extLst>
          </p:nvPr>
        </p:nvGraphicFramePr>
        <p:xfrm>
          <a:off x="1486202" y="1643542"/>
          <a:ext cx="7107236" cy="26543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74721">
                  <a:extLst>
                    <a:ext uri="{9D8B030D-6E8A-4147-A177-3AD203B41FA5}">
                      <a16:colId xmlns:a16="http://schemas.microsoft.com/office/drawing/2014/main" val="2767764369"/>
                    </a:ext>
                  </a:extLst>
                </a:gridCol>
                <a:gridCol w="742829">
                  <a:extLst>
                    <a:ext uri="{9D8B030D-6E8A-4147-A177-3AD203B41FA5}">
                      <a16:colId xmlns:a16="http://schemas.microsoft.com/office/drawing/2014/main" val="1207677681"/>
                    </a:ext>
                  </a:extLst>
                </a:gridCol>
                <a:gridCol w="1384935">
                  <a:extLst>
                    <a:ext uri="{9D8B030D-6E8A-4147-A177-3AD203B41FA5}">
                      <a16:colId xmlns:a16="http://schemas.microsoft.com/office/drawing/2014/main" val="3680535626"/>
                    </a:ext>
                  </a:extLst>
                </a:gridCol>
                <a:gridCol w="371414">
                  <a:extLst>
                    <a:ext uri="{9D8B030D-6E8A-4147-A177-3AD203B41FA5}">
                      <a16:colId xmlns:a16="http://schemas.microsoft.com/office/drawing/2014/main" val="1457291823"/>
                    </a:ext>
                  </a:extLst>
                </a:gridCol>
                <a:gridCol w="453252">
                  <a:extLst>
                    <a:ext uri="{9D8B030D-6E8A-4147-A177-3AD203B41FA5}">
                      <a16:colId xmlns:a16="http://schemas.microsoft.com/office/drawing/2014/main" val="4160938902"/>
                    </a:ext>
                  </a:extLst>
                </a:gridCol>
                <a:gridCol w="415481">
                  <a:extLst>
                    <a:ext uri="{9D8B030D-6E8A-4147-A177-3AD203B41FA5}">
                      <a16:colId xmlns:a16="http://schemas.microsoft.com/office/drawing/2014/main" val="2824668111"/>
                    </a:ext>
                  </a:extLst>
                </a:gridCol>
                <a:gridCol w="717648">
                  <a:extLst>
                    <a:ext uri="{9D8B030D-6E8A-4147-A177-3AD203B41FA5}">
                      <a16:colId xmlns:a16="http://schemas.microsoft.com/office/drawing/2014/main" val="3734654338"/>
                    </a:ext>
                  </a:extLst>
                </a:gridCol>
                <a:gridCol w="446956">
                  <a:extLst>
                    <a:ext uri="{9D8B030D-6E8A-4147-A177-3AD203B41FA5}">
                      <a16:colId xmlns:a16="http://schemas.microsoft.com/office/drawing/2014/main" val="2392714962"/>
                    </a:ext>
                  </a:extLst>
                </a:gridCol>
              </a:tblGrid>
              <a:tr h="246456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Description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1" marR="4721" marT="472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Supplier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1" marR="4721" marT="472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Site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1" marR="4721" marT="472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Part NO.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1" marR="4721" marT="472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Unit price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1" marR="4721" marT="472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Quantity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1" marR="4721" marT="472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Taxes/Shipping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1" marR="4721" marT="472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Total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1" marR="4721" marT="4721" marB="0"/>
                </a:tc>
                <a:extLst>
                  <a:ext uri="{0D108BD9-81ED-4DB2-BD59-A6C34878D82A}">
                    <a16:rowId xmlns:a16="http://schemas.microsoft.com/office/drawing/2014/main" val="2220770545"/>
                  </a:ext>
                </a:extLst>
              </a:tr>
              <a:tr h="925389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The NXP Precision 9DoF breakout combines two of the best motion sensors 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we've tested here at Adafruit: The FXOS8700 3-Axis accelerometer 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and magnetometer, and the FXAS21002 3-axis gyroscope.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1" marR="4721" marT="472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AdaFruit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Elmwood Electronics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1" marR="4721" marT="472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sng" strike="noStrike" dirty="0">
                          <a:effectLst/>
                          <a:hlinkClick r:id="rId2"/>
                        </a:rPr>
                        <a:t>https://www.adafruit.com/product/3463</a:t>
                      </a:r>
                      <a:br>
                        <a:rPr lang="en-US" sz="800" u="sng" strike="noStrike" dirty="0">
                          <a:effectLst/>
                          <a:hlinkClick r:id="rId2"/>
                        </a:rPr>
                      </a:br>
                      <a:r>
                        <a:rPr lang="en-US" sz="800" u="sng" strike="noStrike" dirty="0">
                          <a:effectLst/>
                          <a:hlinkClick r:id="rId2"/>
                        </a:rPr>
                        <a:t>https://elmwoodelectronics.ca/products/adafruit-precision-nxp-9-dof-breakout-board-fxos8700-fxas21002</a:t>
                      </a:r>
                      <a:br>
                        <a:rPr lang="en-US" sz="800" u="sng" strike="noStrike" dirty="0">
                          <a:effectLst/>
                          <a:hlinkClick r:id="rId2"/>
                        </a:rPr>
                      </a:br>
                      <a:endParaRPr lang="en-US" sz="800" b="0" i="0" u="sng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3463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1" marR="4721" marT="472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$9.51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1" marR="4721" marT="472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1" marR="4721" marT="472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N/A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1" marR="4721" marT="472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N/A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1" marR="4721" marT="4721" marB="0"/>
                </a:tc>
                <a:extLst>
                  <a:ext uri="{0D108BD9-81ED-4DB2-BD59-A6C34878D82A}">
                    <a16:rowId xmlns:a16="http://schemas.microsoft.com/office/drawing/2014/main" val="1527864051"/>
                  </a:ext>
                </a:extLst>
              </a:tr>
              <a:tr h="448530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Humber's student parts kit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1" marR="4721" marT="472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Humber College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1" marR="4721" marT="472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N/A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1" marR="4721" marT="472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N/A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1" marR="4721" marT="472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$120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1" marR="4721" marT="472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1" marR="4721" marT="472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13%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1" marR="4721" marT="472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$135.60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1" marR="4721" marT="4721" marB="0"/>
                </a:tc>
                <a:extLst>
                  <a:ext uri="{0D108BD9-81ED-4DB2-BD59-A6C34878D82A}">
                    <a16:rowId xmlns:a16="http://schemas.microsoft.com/office/drawing/2014/main" val="2440530477"/>
                  </a:ext>
                </a:extLst>
              </a:tr>
              <a:tr h="434366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A small and affordable computer that you can use to learn programming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1" marR="4721" marT="472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Sayal Electronics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1" marR="4721" marT="472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N/A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1" marR="4721" marT="472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N/A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1" marR="4721" marT="472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$45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1" marR="4721" marT="472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1" marR="4721" marT="472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13%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1" marR="4721" marT="472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$50.85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1" marR="4721" marT="4721" marB="0"/>
                </a:tc>
                <a:extLst>
                  <a:ext uri="{0D108BD9-81ED-4DB2-BD59-A6C34878D82A}">
                    <a16:rowId xmlns:a16="http://schemas.microsoft.com/office/drawing/2014/main" val="992860148"/>
                  </a:ext>
                </a:extLst>
              </a:tr>
              <a:tr h="415481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Male-to-female and male-to-male jumper cables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1" marR="4721" marT="472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Sayal Electronics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1" marR="4721" marT="472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N/A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1" marR="4721" marT="472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N/A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1" marR="4721" marT="472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$25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1" marR="4721" marT="472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1" marR="4721" marT="472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13%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1" marR="4721" marT="472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$28.25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1" marR="4721" marT="4721" marB="0"/>
                </a:tc>
                <a:extLst>
                  <a:ext uri="{0D108BD9-81ED-4DB2-BD59-A6C34878D82A}">
                    <a16:rowId xmlns:a16="http://schemas.microsoft.com/office/drawing/2014/main" val="2942822389"/>
                  </a:ext>
                </a:extLst>
              </a:tr>
              <a:tr h="184133"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1" marR="4721" marT="472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1" marR="4721" marT="472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1" marR="4721" marT="472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1" marR="4721" marT="472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1" marR="4721" marT="472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1" marR="4721" marT="472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1" marR="4721" marT="472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>$214.70 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1" marR="4721" marT="4721" marB="0"/>
                </a:tc>
                <a:extLst>
                  <a:ext uri="{0D108BD9-81ED-4DB2-BD59-A6C34878D82A}">
                    <a16:rowId xmlns:a16="http://schemas.microsoft.com/office/drawing/2014/main" val="400447505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86202" y="4498109"/>
            <a:ext cx="710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Final cost was around $50 (including duties)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CA" sz="4400" b="0" strike="noStrike" spc="-1">
                <a:latin typeface="Arial"/>
              </a:rPr>
              <a:t>Schedule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89" y="1579211"/>
            <a:ext cx="8362661" cy="35336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CA" sz="4400" b="0" strike="noStrike" spc="-1">
                <a:latin typeface="Arial"/>
              </a:rPr>
              <a:t>Hardware</a:t>
            </a:r>
          </a:p>
        </p:txBody>
      </p:sp>
      <p:sp>
        <p:nvSpPr>
          <p:cNvPr id="4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344" y="1544363"/>
            <a:ext cx="3530477" cy="32245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CA" sz="4400" b="0" strike="noStrike" spc="-1">
                <a:latin typeface="Arial"/>
              </a:rPr>
              <a:t>Address Capture</a:t>
            </a:r>
          </a:p>
        </p:txBody>
      </p:sp>
      <p:sp>
        <p:nvSpPr>
          <p:cNvPr id="5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926" y="1741995"/>
            <a:ext cx="6030386" cy="3026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000" b="1" dirty="0" smtClean="0"/>
              <a:t>CENG 200</a:t>
            </a:r>
          </a:p>
          <a:p>
            <a:pPr lvl="1"/>
            <a:r>
              <a:rPr lang="en-US" sz="1600" dirty="0" smtClean="0"/>
              <a:t>Typical BASH command line commands (ls, cd, </a:t>
            </a:r>
            <a:r>
              <a:rPr lang="en-US" sz="1600" dirty="0" err="1" smtClean="0"/>
              <a:t>pwd</a:t>
            </a:r>
            <a:r>
              <a:rPr lang="en-US" sz="1600" dirty="0" smtClean="0"/>
              <a:t>, mv, </a:t>
            </a:r>
            <a:r>
              <a:rPr lang="en-US" sz="1600" dirty="0" err="1" smtClean="0"/>
              <a:t>mkdir</a:t>
            </a:r>
            <a:r>
              <a:rPr lang="en-US" sz="1600" dirty="0" smtClean="0"/>
              <a:t>, touch, etc.)</a:t>
            </a:r>
          </a:p>
          <a:p>
            <a:pPr marL="166326" lvl="1" indent="0">
              <a:buNone/>
            </a:pPr>
            <a:endParaRPr lang="en-US" sz="1600" dirty="0"/>
          </a:p>
          <a:p>
            <a:r>
              <a:rPr lang="en-US" sz="2000" b="1" dirty="0"/>
              <a:t>CENG </a:t>
            </a:r>
            <a:r>
              <a:rPr lang="en-US" sz="2000" b="1" dirty="0" smtClean="0"/>
              <a:t>252</a:t>
            </a:r>
            <a:endParaRPr lang="en-US" sz="2000" b="1" dirty="0"/>
          </a:p>
          <a:p>
            <a:pPr lvl="1"/>
            <a:r>
              <a:rPr lang="en-US" sz="1600" dirty="0" smtClean="0"/>
              <a:t>Developed a familiarity with the Raspberry Pi’s quirks (RDP &amp; SSH over link-local Ethernet)</a:t>
            </a:r>
            <a:endParaRPr lang="en-US" sz="1600" dirty="0"/>
          </a:p>
          <a:p>
            <a:pPr marL="166326" lvl="1" indent="0">
              <a:buNone/>
            </a:pPr>
            <a:endParaRPr lang="en-US" sz="1600" b="1" dirty="0" smtClean="0"/>
          </a:p>
          <a:p>
            <a:r>
              <a:rPr lang="en-US" sz="2000" b="1" dirty="0"/>
              <a:t>CENG </a:t>
            </a:r>
            <a:r>
              <a:rPr lang="en-US" sz="2000" b="1" dirty="0" smtClean="0"/>
              <a:t>256</a:t>
            </a:r>
            <a:endParaRPr lang="en-US" sz="2000" b="1" dirty="0"/>
          </a:p>
          <a:p>
            <a:pPr lvl="1"/>
            <a:r>
              <a:rPr lang="en-US" sz="1600" dirty="0" smtClean="0"/>
              <a:t>Cursory knowledge of PHP helped in the development of the POC script</a:t>
            </a:r>
            <a:endParaRPr lang="en-US" sz="1600" dirty="0"/>
          </a:p>
          <a:p>
            <a:pPr marL="166326" lvl="1" indent="0">
              <a:buNone/>
            </a:pPr>
            <a:endParaRPr lang="en-US" sz="1600" b="1" dirty="0" smtClean="0"/>
          </a:p>
          <a:p>
            <a:endParaRPr lang="en-US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Course Utilization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29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</TotalTime>
  <Words>162</Words>
  <Application>Microsoft Office PowerPoint</Application>
  <PresentationFormat>Custom</PresentationFormat>
  <Paragraphs>57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Times New Roman</vt:lpstr>
      <vt:lpstr>Trebuchet MS</vt:lpstr>
      <vt:lpstr>Wingdings 3</vt:lpstr>
      <vt:lpstr>Facet</vt:lpstr>
      <vt:lpstr>Packager Shell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Course Utilization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Jeremy Sukhu</dc:creator>
  <dc:description/>
  <cp:lastModifiedBy>Jeremy Sukhu</cp:lastModifiedBy>
  <cp:revision>27</cp:revision>
  <dcterms:created xsi:type="dcterms:W3CDTF">2018-12-04T04:25:18Z</dcterms:created>
  <dcterms:modified xsi:type="dcterms:W3CDTF">2018-12-04T21:23:47Z</dcterms:modified>
  <dc:language>en-CA</dc:language>
</cp:coreProperties>
</file>