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147375589" r:id="rId6"/>
    <p:sldId id="4848" r:id="rId7"/>
    <p:sldId id="2147375597" r:id="rId8"/>
    <p:sldId id="2147375600" r:id="rId9"/>
    <p:sldId id="2147375601" r:id="rId10"/>
    <p:sldId id="2147375602" r:id="rId11"/>
    <p:sldId id="2147375603" r:id="rId12"/>
    <p:sldId id="2147375604" r:id="rId13"/>
    <p:sldId id="2147375605" r:id="rId14"/>
    <p:sldId id="2147375606" r:id="rId15"/>
    <p:sldId id="2147375607" r:id="rId16"/>
    <p:sldId id="2147375608" r:id="rId17"/>
    <p:sldId id="2147375609" r:id="rId18"/>
    <p:sldId id="2147375610" r:id="rId19"/>
    <p:sldId id="2147375611" r:id="rId20"/>
    <p:sldId id="2147375612" r:id="rId21"/>
    <p:sldId id="2147375613" r:id="rId22"/>
    <p:sldId id="2147375614" r:id="rId23"/>
    <p:sldId id="1633" r:id="rId24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D8FCC4-9AF5-44CC-973B-0DC331DE3757}" v="5" dt="2024-09-16T08:22:01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e, Anshul S SBOBNG-PTIV/RA" userId="dab23bb9-036c-4bec-b836-4f0af9c9f5f1" providerId="ADAL" clId="{A8D8FCC4-9AF5-44CC-973B-0DC331DE3757}"/>
    <pc:docChg chg="custSel modSld">
      <pc:chgData name="Sathe, Anshul S SBOBNG-PTIV/RA" userId="dab23bb9-036c-4bec-b836-4f0af9c9f5f1" providerId="ADAL" clId="{A8D8FCC4-9AF5-44CC-973B-0DC331DE3757}" dt="2024-09-16T08:22:08.839" v="1566" actId="1076"/>
      <pc:docMkLst>
        <pc:docMk/>
      </pc:docMkLst>
      <pc:sldChg chg="modSp mod">
        <pc:chgData name="Sathe, Anshul S SBOBNG-PTIV/RA" userId="dab23bb9-036c-4bec-b836-4f0af9c9f5f1" providerId="ADAL" clId="{A8D8FCC4-9AF5-44CC-973B-0DC331DE3757}" dt="2024-09-16T08:04:00.863" v="12" actId="20577"/>
        <pc:sldMkLst>
          <pc:docMk/>
          <pc:sldMk cId="3267775274" sldId="256"/>
        </pc:sldMkLst>
        <pc:spChg chg="mod">
          <ac:chgData name="Sathe, Anshul S SBOBNG-PTIV/RA" userId="dab23bb9-036c-4bec-b836-4f0af9c9f5f1" providerId="ADAL" clId="{A8D8FCC4-9AF5-44CC-973B-0DC331DE3757}" dt="2024-09-16T08:03:45.518" v="1" actId="20577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Sathe, Anshul S SBOBNG-PTIV/RA" userId="dab23bb9-036c-4bec-b836-4f0af9c9f5f1" providerId="ADAL" clId="{A8D8FCC4-9AF5-44CC-973B-0DC331DE3757}" dt="2024-09-16T08:04:00.863" v="12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addSp delSp modSp mod">
        <pc:chgData name="Sathe, Anshul S SBOBNG-PTIV/RA" userId="dab23bb9-036c-4bec-b836-4f0af9c9f5f1" providerId="ADAL" clId="{A8D8FCC4-9AF5-44CC-973B-0DC331DE3757}" dt="2024-09-16T08:17:41.592" v="1545" actId="27614"/>
        <pc:sldMkLst>
          <pc:docMk/>
          <pc:sldMk cId="245881457" sldId="2147375597"/>
        </pc:sldMkLst>
        <pc:spChg chg="mod">
          <ac:chgData name="Sathe, Anshul S SBOBNG-PTIV/RA" userId="dab23bb9-036c-4bec-b836-4f0af9c9f5f1" providerId="ADAL" clId="{A8D8FCC4-9AF5-44CC-973B-0DC331DE3757}" dt="2024-09-16T08:05:20.345" v="155" actId="20577"/>
          <ac:spMkLst>
            <pc:docMk/>
            <pc:sldMk cId="245881457" sldId="2147375597"/>
            <ac:spMk id="11" creationId="{DE9F1BE0-7910-FA1B-DCE8-56EFD1E4FC09}"/>
          </ac:spMkLst>
        </pc:spChg>
        <pc:picChg chg="add mod">
          <ac:chgData name="Sathe, Anshul S SBOBNG-PTIV/RA" userId="dab23bb9-036c-4bec-b836-4f0af9c9f5f1" providerId="ADAL" clId="{A8D8FCC4-9AF5-44CC-973B-0DC331DE3757}" dt="2024-09-16T08:17:41.592" v="1545" actId="27614"/>
          <ac:picMkLst>
            <pc:docMk/>
            <pc:sldMk cId="245881457" sldId="2147375597"/>
            <ac:picMk id="5" creationId="{E8B2A0AC-44EE-9A44-2452-11EE34274791}"/>
          </ac:picMkLst>
        </pc:picChg>
        <pc:picChg chg="del">
          <ac:chgData name="Sathe, Anshul S SBOBNG-PTIV/RA" userId="dab23bb9-036c-4bec-b836-4f0af9c9f5f1" providerId="ADAL" clId="{A8D8FCC4-9AF5-44CC-973B-0DC331DE3757}" dt="2024-09-16T08:17:05.942" v="1541" actId="478"/>
          <ac:picMkLst>
            <pc:docMk/>
            <pc:sldMk cId="245881457" sldId="2147375597"/>
            <ac:picMk id="14" creationId="{FCABA703-642E-E16E-7F04-E64C8A9AD85E}"/>
          </ac:picMkLst>
        </pc:picChg>
      </pc:sldChg>
      <pc:sldChg chg="addSp delSp modSp mod">
        <pc:chgData name="Sathe, Anshul S SBOBNG-PTIV/RA" userId="dab23bb9-036c-4bec-b836-4f0af9c9f5f1" providerId="ADAL" clId="{A8D8FCC4-9AF5-44CC-973B-0DC331DE3757}" dt="2024-09-16T08:18:23.151" v="1550" actId="962"/>
        <pc:sldMkLst>
          <pc:docMk/>
          <pc:sldMk cId="1181112711" sldId="2147375600"/>
        </pc:sldMkLst>
        <pc:spChg chg="mod">
          <ac:chgData name="Sathe, Anshul S SBOBNG-PTIV/RA" userId="dab23bb9-036c-4bec-b836-4f0af9c9f5f1" providerId="ADAL" clId="{A8D8FCC4-9AF5-44CC-973B-0DC331DE3757}" dt="2024-09-16T08:06:45.953" v="342" actId="20577"/>
          <ac:spMkLst>
            <pc:docMk/>
            <pc:sldMk cId="1181112711" sldId="2147375600"/>
            <ac:spMk id="11" creationId="{DE9F1BE0-7910-FA1B-DCE8-56EFD1E4FC09}"/>
          </ac:spMkLst>
        </pc:spChg>
        <pc:picChg chg="add mod">
          <ac:chgData name="Sathe, Anshul S SBOBNG-PTIV/RA" userId="dab23bb9-036c-4bec-b836-4f0af9c9f5f1" providerId="ADAL" clId="{A8D8FCC4-9AF5-44CC-973B-0DC331DE3757}" dt="2024-09-16T08:18:23.151" v="1550" actId="962"/>
          <ac:picMkLst>
            <pc:docMk/>
            <pc:sldMk cId="1181112711" sldId="2147375600"/>
            <ac:picMk id="5" creationId="{A752031F-D4F7-7F44-B6CE-0B3EA223CA08}"/>
          </ac:picMkLst>
        </pc:picChg>
        <pc:picChg chg="del">
          <ac:chgData name="Sathe, Anshul S SBOBNG-PTIV/RA" userId="dab23bb9-036c-4bec-b836-4f0af9c9f5f1" providerId="ADAL" clId="{A8D8FCC4-9AF5-44CC-973B-0DC331DE3757}" dt="2024-09-16T08:18:18.069" v="1547" actId="478"/>
          <ac:picMkLst>
            <pc:docMk/>
            <pc:sldMk cId="1181112711" sldId="2147375600"/>
            <ac:picMk id="6" creationId="{F0449433-82B0-7CC8-DED1-D63F51D5A9AB}"/>
          </ac:picMkLst>
        </pc:picChg>
      </pc:sldChg>
      <pc:sldChg chg="addSp delSp modSp mod">
        <pc:chgData name="Sathe, Anshul S SBOBNG-PTIV/RA" userId="dab23bb9-036c-4bec-b836-4f0af9c9f5f1" providerId="ADAL" clId="{A8D8FCC4-9AF5-44CC-973B-0DC331DE3757}" dt="2024-09-16T08:19:30.644" v="1554" actId="27614"/>
        <pc:sldMkLst>
          <pc:docMk/>
          <pc:sldMk cId="3233747587" sldId="2147375601"/>
        </pc:sldMkLst>
        <pc:spChg chg="mod">
          <ac:chgData name="Sathe, Anshul S SBOBNG-PTIV/RA" userId="dab23bb9-036c-4bec-b836-4f0af9c9f5f1" providerId="ADAL" clId="{A8D8FCC4-9AF5-44CC-973B-0DC331DE3757}" dt="2024-09-16T08:08:51.915" v="645" actId="20577"/>
          <ac:spMkLst>
            <pc:docMk/>
            <pc:sldMk cId="3233747587" sldId="2147375601"/>
            <ac:spMk id="11" creationId="{DE9F1BE0-7910-FA1B-DCE8-56EFD1E4FC09}"/>
          </ac:spMkLst>
        </pc:spChg>
        <pc:picChg chg="add mod">
          <ac:chgData name="Sathe, Anshul S SBOBNG-PTIV/RA" userId="dab23bb9-036c-4bec-b836-4f0af9c9f5f1" providerId="ADAL" clId="{A8D8FCC4-9AF5-44CC-973B-0DC331DE3757}" dt="2024-09-16T08:19:30.644" v="1554" actId="27614"/>
          <ac:picMkLst>
            <pc:docMk/>
            <pc:sldMk cId="3233747587" sldId="2147375601"/>
            <ac:picMk id="5" creationId="{416F9FBF-B2BF-D941-7EC1-9EC0EA52EE2B}"/>
          </ac:picMkLst>
        </pc:picChg>
        <pc:picChg chg="del">
          <ac:chgData name="Sathe, Anshul S SBOBNG-PTIV/RA" userId="dab23bb9-036c-4bec-b836-4f0af9c9f5f1" providerId="ADAL" clId="{A8D8FCC4-9AF5-44CC-973B-0DC331DE3757}" dt="2024-09-16T08:19:25.323" v="1552" actId="478"/>
          <ac:picMkLst>
            <pc:docMk/>
            <pc:sldMk cId="3233747587" sldId="2147375601"/>
            <ac:picMk id="6" creationId="{A66B22E8-3EF5-F51E-6601-0A23861BEF25}"/>
          </ac:picMkLst>
        </pc:picChg>
      </pc:sldChg>
      <pc:sldChg chg="addSp delSp modSp mod">
        <pc:chgData name="Sathe, Anshul S SBOBNG-PTIV/RA" userId="dab23bb9-036c-4bec-b836-4f0af9c9f5f1" providerId="ADAL" clId="{A8D8FCC4-9AF5-44CC-973B-0DC331DE3757}" dt="2024-09-16T08:20:23.172" v="1560" actId="1076"/>
        <pc:sldMkLst>
          <pc:docMk/>
          <pc:sldMk cId="3971512377" sldId="2147375603"/>
        </pc:sldMkLst>
        <pc:spChg chg="mod">
          <ac:chgData name="Sathe, Anshul S SBOBNG-PTIV/RA" userId="dab23bb9-036c-4bec-b836-4f0af9c9f5f1" providerId="ADAL" clId="{A8D8FCC4-9AF5-44CC-973B-0DC331DE3757}" dt="2024-09-16T08:11:35.946" v="1000" actId="20577"/>
          <ac:spMkLst>
            <pc:docMk/>
            <pc:sldMk cId="3971512377" sldId="2147375603"/>
            <ac:spMk id="11" creationId="{DE9F1BE0-7910-FA1B-DCE8-56EFD1E4FC09}"/>
          </ac:spMkLst>
        </pc:spChg>
        <pc:picChg chg="add mod">
          <ac:chgData name="Sathe, Anshul S SBOBNG-PTIV/RA" userId="dab23bb9-036c-4bec-b836-4f0af9c9f5f1" providerId="ADAL" clId="{A8D8FCC4-9AF5-44CC-973B-0DC331DE3757}" dt="2024-09-16T08:20:23.172" v="1560" actId="1076"/>
          <ac:picMkLst>
            <pc:docMk/>
            <pc:sldMk cId="3971512377" sldId="2147375603"/>
            <ac:picMk id="6" creationId="{2BFC80EA-65A5-65A0-C254-93EC27D496EF}"/>
          </ac:picMkLst>
        </pc:picChg>
        <pc:picChg chg="del">
          <ac:chgData name="Sathe, Anshul S SBOBNG-PTIV/RA" userId="dab23bb9-036c-4bec-b836-4f0af9c9f5f1" providerId="ADAL" clId="{A8D8FCC4-9AF5-44CC-973B-0DC331DE3757}" dt="2024-09-16T08:20:14.501" v="1556" actId="478"/>
          <ac:picMkLst>
            <pc:docMk/>
            <pc:sldMk cId="3971512377" sldId="2147375603"/>
            <ac:picMk id="15" creationId="{1A6AFAB0-E730-E70B-9E3E-6EACA7062E83}"/>
          </ac:picMkLst>
        </pc:picChg>
      </pc:sldChg>
      <pc:sldChg chg="modSp mod">
        <pc:chgData name="Sathe, Anshul S SBOBNG-PTIV/RA" userId="dab23bb9-036c-4bec-b836-4f0af9c9f5f1" providerId="ADAL" clId="{A8D8FCC4-9AF5-44CC-973B-0DC331DE3757}" dt="2024-09-16T08:14:31.828" v="1200" actId="20577"/>
        <pc:sldMkLst>
          <pc:docMk/>
          <pc:sldMk cId="3179805674" sldId="2147375604"/>
        </pc:sldMkLst>
        <pc:spChg chg="mod">
          <ac:chgData name="Sathe, Anshul S SBOBNG-PTIV/RA" userId="dab23bb9-036c-4bec-b836-4f0af9c9f5f1" providerId="ADAL" clId="{A8D8FCC4-9AF5-44CC-973B-0DC331DE3757}" dt="2024-09-16T08:14:31.828" v="1200" actId="20577"/>
          <ac:spMkLst>
            <pc:docMk/>
            <pc:sldMk cId="3179805674" sldId="2147375604"/>
            <ac:spMk id="6" creationId="{0A351800-C756-8B0C-5F74-6C126AEE92F2}"/>
          </ac:spMkLst>
        </pc:spChg>
      </pc:sldChg>
      <pc:sldChg chg="addSp delSp modSp mod">
        <pc:chgData name="Sathe, Anshul S SBOBNG-PTIV/RA" userId="dab23bb9-036c-4bec-b836-4f0af9c9f5f1" providerId="ADAL" clId="{A8D8FCC4-9AF5-44CC-973B-0DC331DE3757}" dt="2024-09-16T08:22:08.839" v="1566" actId="1076"/>
        <pc:sldMkLst>
          <pc:docMk/>
          <pc:sldMk cId="86366928" sldId="2147375605"/>
        </pc:sldMkLst>
        <pc:spChg chg="mod">
          <ac:chgData name="Sathe, Anshul S SBOBNG-PTIV/RA" userId="dab23bb9-036c-4bec-b836-4f0af9c9f5f1" providerId="ADAL" clId="{A8D8FCC4-9AF5-44CC-973B-0DC331DE3757}" dt="2024-09-16T08:14:42.961" v="1242" actId="20577"/>
          <ac:spMkLst>
            <pc:docMk/>
            <pc:sldMk cId="86366928" sldId="2147375605"/>
            <ac:spMk id="11" creationId="{DE9F1BE0-7910-FA1B-DCE8-56EFD1E4FC09}"/>
          </ac:spMkLst>
        </pc:spChg>
        <pc:picChg chg="del">
          <ac:chgData name="Sathe, Anshul S SBOBNG-PTIV/RA" userId="dab23bb9-036c-4bec-b836-4f0af9c9f5f1" providerId="ADAL" clId="{A8D8FCC4-9AF5-44CC-973B-0DC331DE3757}" dt="2024-09-16T08:22:06.372" v="1563" actId="478"/>
          <ac:picMkLst>
            <pc:docMk/>
            <pc:sldMk cId="86366928" sldId="2147375605"/>
            <ac:picMk id="6" creationId="{BD5F0A0B-9A5B-5441-51E2-6A692D168312}"/>
          </ac:picMkLst>
        </pc:picChg>
        <pc:picChg chg="add mod">
          <ac:chgData name="Sathe, Anshul S SBOBNG-PTIV/RA" userId="dab23bb9-036c-4bec-b836-4f0af9c9f5f1" providerId="ADAL" clId="{A8D8FCC4-9AF5-44CC-973B-0DC331DE3757}" dt="2024-09-16T08:22:08.839" v="1566" actId="1076"/>
          <ac:picMkLst>
            <pc:docMk/>
            <pc:sldMk cId="86366928" sldId="2147375605"/>
            <ac:picMk id="8" creationId="{530AB423-CF9F-5747-6E0D-8BA9EA679667}"/>
          </ac:picMkLst>
        </pc:picChg>
      </pc:sldChg>
      <pc:sldChg chg="modSp mod">
        <pc:chgData name="Sathe, Anshul S SBOBNG-PTIV/RA" userId="dab23bb9-036c-4bec-b836-4f0af9c9f5f1" providerId="ADAL" clId="{A8D8FCC4-9AF5-44CC-973B-0DC331DE3757}" dt="2024-09-16T08:09:24.714" v="706" actId="20577"/>
        <pc:sldMkLst>
          <pc:docMk/>
          <pc:sldMk cId="2340944189" sldId="2147375607"/>
        </pc:sldMkLst>
        <pc:spChg chg="mod">
          <ac:chgData name="Sathe, Anshul S SBOBNG-PTIV/RA" userId="dab23bb9-036c-4bec-b836-4f0af9c9f5f1" providerId="ADAL" clId="{A8D8FCC4-9AF5-44CC-973B-0DC331DE3757}" dt="2024-09-16T08:09:24.714" v="706" actId="20577"/>
          <ac:spMkLst>
            <pc:docMk/>
            <pc:sldMk cId="2340944189" sldId="2147375607"/>
            <ac:spMk id="11" creationId="{DE9F1BE0-7910-FA1B-DCE8-56EFD1E4FC09}"/>
          </ac:spMkLst>
        </pc:spChg>
      </pc:sldChg>
      <pc:sldChg chg="modSp mod">
        <pc:chgData name="Sathe, Anshul S SBOBNG-PTIV/RA" userId="dab23bb9-036c-4bec-b836-4f0af9c9f5f1" providerId="ADAL" clId="{A8D8FCC4-9AF5-44CC-973B-0DC331DE3757}" dt="2024-09-16T08:10:24.338" v="765" actId="20577"/>
        <pc:sldMkLst>
          <pc:docMk/>
          <pc:sldMk cId="3159148252" sldId="2147375608"/>
        </pc:sldMkLst>
        <pc:spChg chg="mod">
          <ac:chgData name="Sathe, Anshul S SBOBNG-PTIV/RA" userId="dab23bb9-036c-4bec-b836-4f0af9c9f5f1" providerId="ADAL" clId="{A8D8FCC4-9AF5-44CC-973B-0DC331DE3757}" dt="2024-09-16T08:10:24.338" v="765" actId="20577"/>
          <ac:spMkLst>
            <pc:docMk/>
            <pc:sldMk cId="3159148252" sldId="2147375608"/>
            <ac:spMk id="11" creationId="{DE9F1BE0-7910-FA1B-DCE8-56EFD1E4FC09}"/>
          </ac:spMkLst>
        </pc:spChg>
      </pc:sldChg>
      <pc:sldChg chg="modSp mod">
        <pc:chgData name="Sathe, Anshul S SBOBNG-PTIV/RA" userId="dab23bb9-036c-4bec-b836-4f0af9c9f5f1" providerId="ADAL" clId="{A8D8FCC4-9AF5-44CC-973B-0DC331DE3757}" dt="2024-09-16T08:10:12.661" v="761" actId="20577"/>
        <pc:sldMkLst>
          <pc:docMk/>
          <pc:sldMk cId="3070204084" sldId="2147375609"/>
        </pc:sldMkLst>
        <pc:spChg chg="mod">
          <ac:chgData name="Sathe, Anshul S SBOBNG-PTIV/RA" userId="dab23bb9-036c-4bec-b836-4f0af9c9f5f1" providerId="ADAL" clId="{A8D8FCC4-9AF5-44CC-973B-0DC331DE3757}" dt="2024-09-16T08:10:12.661" v="761" actId="20577"/>
          <ac:spMkLst>
            <pc:docMk/>
            <pc:sldMk cId="3070204084" sldId="2147375609"/>
            <ac:spMk id="11" creationId="{DE9F1BE0-7910-FA1B-DCE8-56EFD1E4FC09}"/>
          </ac:spMkLst>
        </pc:spChg>
      </pc:sldChg>
      <pc:sldChg chg="modSp mod">
        <pc:chgData name="Sathe, Anshul S SBOBNG-PTIV/RA" userId="dab23bb9-036c-4bec-b836-4f0af9c9f5f1" providerId="ADAL" clId="{A8D8FCC4-9AF5-44CC-973B-0DC331DE3757}" dt="2024-09-16T08:09:42.569" v="722" actId="20577"/>
        <pc:sldMkLst>
          <pc:docMk/>
          <pc:sldMk cId="3754613224" sldId="2147375611"/>
        </pc:sldMkLst>
        <pc:spChg chg="mod">
          <ac:chgData name="Sathe, Anshul S SBOBNG-PTIV/RA" userId="dab23bb9-036c-4bec-b836-4f0af9c9f5f1" providerId="ADAL" clId="{A8D8FCC4-9AF5-44CC-973B-0DC331DE3757}" dt="2024-09-16T08:09:42.569" v="722" actId="20577"/>
          <ac:spMkLst>
            <pc:docMk/>
            <pc:sldMk cId="3754613224" sldId="2147375611"/>
            <ac:spMk id="19" creationId="{A3E2F4D1-4417-E244-3DB9-A6FF5866A342}"/>
          </ac:spMkLst>
        </pc:spChg>
      </pc:sldChg>
      <pc:sldChg chg="modSp mod">
        <pc:chgData name="Sathe, Anshul S SBOBNG-PTIV/RA" userId="dab23bb9-036c-4bec-b836-4f0af9c9f5f1" providerId="ADAL" clId="{A8D8FCC4-9AF5-44CC-973B-0DC331DE3757}" dt="2024-09-16T08:15:50.752" v="1452" actId="20577"/>
        <pc:sldMkLst>
          <pc:docMk/>
          <pc:sldMk cId="1148838763" sldId="2147375613"/>
        </pc:sldMkLst>
        <pc:spChg chg="mod">
          <ac:chgData name="Sathe, Anshul S SBOBNG-PTIV/RA" userId="dab23bb9-036c-4bec-b836-4f0af9c9f5f1" providerId="ADAL" clId="{A8D8FCC4-9AF5-44CC-973B-0DC331DE3757}" dt="2024-09-16T08:15:50.752" v="1452" actId="20577"/>
          <ac:spMkLst>
            <pc:docMk/>
            <pc:sldMk cId="1148838763" sldId="2147375613"/>
            <ac:spMk id="11" creationId="{8CC1343B-2E39-FEFF-8FF6-46822F18B432}"/>
          </ac:spMkLst>
        </pc:spChg>
      </pc:sldChg>
      <pc:sldChg chg="modSp mod">
        <pc:chgData name="Sathe, Anshul S SBOBNG-PTIV/RA" userId="dab23bb9-036c-4bec-b836-4f0af9c9f5f1" providerId="ADAL" clId="{A8D8FCC4-9AF5-44CC-973B-0DC331DE3757}" dt="2024-09-16T08:16:29.688" v="1540" actId="20577"/>
        <pc:sldMkLst>
          <pc:docMk/>
          <pc:sldMk cId="3865850111" sldId="2147375614"/>
        </pc:sldMkLst>
        <pc:spChg chg="mod">
          <ac:chgData name="Sathe, Anshul S SBOBNG-PTIV/RA" userId="dab23bb9-036c-4bec-b836-4f0af9c9f5f1" providerId="ADAL" clId="{A8D8FCC4-9AF5-44CC-973B-0DC331DE3757}" dt="2024-09-16T08:16:29.688" v="1540" actId="20577"/>
          <ac:spMkLst>
            <pc:docMk/>
            <pc:sldMk cId="3865850111" sldId="2147375614"/>
            <ac:spMk id="6" creationId="{AC2F88D2-81D4-FAD4-568E-A3F495B0641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3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3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3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37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4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2.jpg"/><Relationship Id="rId4" Type="http://schemas.openxmlformats.org/officeDocument/2006/relationships/image" Target="../media/image2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7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30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</a:t>
            </a:r>
            <a:br>
              <a:rPr lang="en-US" sz="4000" dirty="0"/>
            </a:br>
            <a:r>
              <a:rPr lang="en-US" sz="4000" dirty="0"/>
              <a:t>3 Reflections for Week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Anshul Sathe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14-Sept-2024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3446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Same as AWS but using Azure services.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8" name="Picture 7" descr="A large white cloud in the sky&#10;&#10;Description automatically generated">
            <a:extLst>
              <a:ext uri="{FF2B5EF4-FFF2-40B4-BE49-F238E27FC236}">
                <a16:creationId xmlns:a16="http://schemas.microsoft.com/office/drawing/2014/main" id="{530AB423-CF9F-5747-6E0D-8BA9EA6796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71" y="2286203"/>
            <a:ext cx="4839162" cy="322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Challenges in implementing learning</a:t>
            </a:r>
            <a:endParaRPr lang="en-IN" sz="4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F2FEB897-CC3D-F8EF-554F-5F219373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726" y="286622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1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1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 problem so far. Worked on ServiceNow with ease.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9" name="Picture 8" descr="A cartoon frog wearing sunglasses and a hand gesture&#10;&#10;Description automatically generated">
            <a:extLst>
              <a:ext uri="{FF2B5EF4-FFF2-40B4-BE49-F238E27FC236}">
                <a16:creationId xmlns:a16="http://schemas.microsoft.com/office/drawing/2014/main" id="{0FB36D52-6C30-E8C0-9414-3B2712B20B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3" b="17867"/>
          <a:stretch/>
        </p:blipFill>
        <p:spPr>
          <a:xfrm>
            <a:off x="6799692" y="2387982"/>
            <a:ext cx="4552920" cy="302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2647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2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 problem so far. Learnt the importance of AWS.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6" name="Picture 5" descr="A yellow emoji giving thumbs up&#10;&#10;Description automatically generated">
            <a:extLst>
              <a:ext uri="{FF2B5EF4-FFF2-40B4-BE49-F238E27FC236}">
                <a16:creationId xmlns:a16="http://schemas.microsoft.com/office/drawing/2014/main" id="{EDF93031-9526-9BDB-E635-024C24C45AB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889" y="2455618"/>
            <a:ext cx="4786630" cy="288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4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622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3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AWS, Azure and docker concepts were thoroughly collaborated and revised.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6" name="Picture 5" descr="A group of people hugging&#10;&#10;Description automatically generated">
            <a:extLst>
              <a:ext uri="{FF2B5EF4-FFF2-40B4-BE49-F238E27FC236}">
                <a16:creationId xmlns:a16="http://schemas.microsoft.com/office/drawing/2014/main" id="{43A50472-3685-079A-F664-805D04C661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188" y="2232839"/>
            <a:ext cx="5007928" cy="333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0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Action Plan</a:t>
            </a:r>
            <a:endParaRPr lang="en-IN" sz="4000" dirty="0"/>
          </a:p>
        </p:txBody>
      </p:sp>
      <p:pic>
        <p:nvPicPr>
          <p:cNvPr id="4" name="Graphic 3" descr="Steps icon">
            <a:extLst>
              <a:ext uri="{FF2B5EF4-FFF2-40B4-BE49-F238E27FC236}">
                <a16:creationId xmlns:a16="http://schemas.microsoft.com/office/drawing/2014/main" id="{B5F8A401-110E-E4BD-2FD5-DBD699116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2471" y="2893076"/>
            <a:ext cx="1049813" cy="10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6799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My Action Plan for this Week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5" name="Graphic 4" descr="Steps icon">
            <a:extLst>
              <a:ext uri="{FF2B5EF4-FFF2-40B4-BE49-F238E27FC236}">
                <a16:creationId xmlns:a16="http://schemas.microsoft.com/office/drawing/2014/main" id="{B5EEB56D-B388-3B36-90D7-E1D1797C4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1613" y="206613"/>
            <a:ext cx="1049813" cy="1049813"/>
          </a:xfrm>
          <a:prstGeom prst="rect">
            <a:avLst/>
          </a:prstGeom>
        </p:spPr>
      </p:pic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6C73795A-BE20-7075-E9C6-6F145CE60794}"/>
              </a:ext>
            </a:extLst>
          </p:cNvPr>
          <p:cNvSpPr txBox="1">
            <a:spLocks/>
          </p:cNvSpPr>
          <p:nvPr/>
        </p:nvSpPr>
        <p:spPr>
          <a:xfrm>
            <a:off x="825971" y="1963738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these skill in practically in real life.</a:t>
            </a:r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3E2F4D1-4417-E244-3DB9-A6FF5866A342}"/>
              </a:ext>
            </a:extLst>
          </p:cNvPr>
          <p:cNvSpPr txBox="1">
            <a:spLocks/>
          </p:cNvSpPr>
          <p:nvPr/>
        </p:nvSpPr>
        <p:spPr>
          <a:xfrm>
            <a:off x="4104451" y="1950811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on AWS and Azure problems.</a:t>
            </a: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3EBEB0AC-D407-44FD-A74F-90F67F3D13C3}"/>
              </a:ext>
            </a:extLst>
          </p:cNvPr>
          <p:cNvSpPr txBox="1">
            <a:spLocks/>
          </p:cNvSpPr>
          <p:nvPr/>
        </p:nvSpPr>
        <p:spPr>
          <a:xfrm>
            <a:off x="7379732" y="1945213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 achieved.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FD767-7EE2-8BA3-9320-45A7293391FF}"/>
              </a:ext>
            </a:extLst>
          </p:cNvPr>
          <p:cNvSpPr/>
          <p:nvPr/>
        </p:nvSpPr>
        <p:spPr>
          <a:xfrm>
            <a:off x="82597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89516E-B769-4A13-DD90-39AC62DED9BD}"/>
              </a:ext>
            </a:extLst>
          </p:cNvPr>
          <p:cNvSpPr/>
          <p:nvPr/>
        </p:nvSpPr>
        <p:spPr>
          <a:xfrm>
            <a:off x="410445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Timeline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1DDA7-0DFB-87EE-DF38-AA6219713C1B}"/>
              </a:ext>
            </a:extLst>
          </p:cNvPr>
          <p:cNvSpPr/>
          <p:nvPr/>
        </p:nvSpPr>
        <p:spPr>
          <a:xfrm>
            <a:off x="7379732" y="125064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Status</a:t>
            </a:r>
          </a:p>
        </p:txBody>
      </p:sp>
      <p:grpSp>
        <p:nvGrpSpPr>
          <p:cNvPr id="24" name="Group 23" descr="thumbs up icon">
            <a:extLst>
              <a:ext uri="{FF2B5EF4-FFF2-40B4-BE49-F238E27FC236}">
                <a16:creationId xmlns:a16="http://schemas.microsoft.com/office/drawing/2014/main" id="{DCA04876-65F9-DDA2-9E8E-9D570857B2A5}"/>
              </a:ext>
            </a:extLst>
          </p:cNvPr>
          <p:cNvGrpSpPr/>
          <p:nvPr/>
        </p:nvGrpSpPr>
        <p:grpSpPr>
          <a:xfrm>
            <a:off x="10965805" y="2219370"/>
            <a:ext cx="823913" cy="823913"/>
            <a:chOff x="744537" y="2086166"/>
            <a:chExt cx="823913" cy="823913"/>
          </a:xfrm>
          <a:solidFill>
            <a:schemeClr val="bg1"/>
          </a:solidFill>
        </p:grpSpPr>
        <p:sp>
          <p:nvSpPr>
            <p:cNvPr id="25" name="Oval 68">
              <a:extLst>
                <a:ext uri="{FF2B5EF4-FFF2-40B4-BE49-F238E27FC236}">
                  <a16:creationId xmlns:a16="http://schemas.microsoft.com/office/drawing/2014/main" id="{3A38CCAC-78C9-81D4-1E36-CB51C716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E083201A-5603-E7AE-C4E0-0A003C89B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26" descr="clock icon">
            <a:extLst>
              <a:ext uri="{FF2B5EF4-FFF2-40B4-BE49-F238E27FC236}">
                <a16:creationId xmlns:a16="http://schemas.microsoft.com/office/drawing/2014/main" id="{B808CBE1-9B84-7818-F1B7-F6B6847390C9}"/>
              </a:ext>
            </a:extLst>
          </p:cNvPr>
          <p:cNvGrpSpPr/>
          <p:nvPr/>
        </p:nvGrpSpPr>
        <p:grpSpPr>
          <a:xfrm>
            <a:off x="10965805" y="3169273"/>
            <a:ext cx="823913" cy="823912"/>
            <a:chOff x="744537" y="3036069"/>
            <a:chExt cx="823913" cy="823912"/>
          </a:xfrm>
          <a:solidFill>
            <a:schemeClr val="bg1"/>
          </a:solidFill>
        </p:grpSpPr>
        <p:sp>
          <p:nvSpPr>
            <p:cNvPr id="28" name="Oval 68">
              <a:extLst>
                <a:ext uri="{FF2B5EF4-FFF2-40B4-BE49-F238E27FC236}">
                  <a16:creationId xmlns:a16="http://schemas.microsoft.com/office/drawing/2014/main" id="{0D5B9A7E-609B-61CB-6B76-65F108A04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29" name="Group 28" descr="Clock">
              <a:extLst>
                <a:ext uri="{FF2B5EF4-FFF2-40B4-BE49-F238E27FC236}">
                  <a16:creationId xmlns:a16="http://schemas.microsoft.com/office/drawing/2014/main" id="{1C95187E-2D4F-6A0D-B336-8B096F1468D7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grpFill/>
          </p:grpSpPr>
          <p:sp>
            <p:nvSpPr>
              <p:cNvPr id="30" name="Freeform 158">
                <a:extLst>
                  <a:ext uri="{FF2B5EF4-FFF2-40B4-BE49-F238E27FC236}">
                    <a16:creationId xmlns:a16="http://schemas.microsoft.com/office/drawing/2014/main" id="{6A73770E-F6A1-75D7-11EF-CB4EC6F3B3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59">
                <a:extLst>
                  <a:ext uri="{FF2B5EF4-FFF2-40B4-BE49-F238E27FC236}">
                    <a16:creationId xmlns:a16="http://schemas.microsoft.com/office/drawing/2014/main" id="{3529665D-D778-71CC-E4C5-628FF6032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60">
                <a:extLst>
                  <a:ext uri="{FF2B5EF4-FFF2-40B4-BE49-F238E27FC236}">
                    <a16:creationId xmlns:a16="http://schemas.microsoft.com/office/drawing/2014/main" id="{1D07999A-0B9E-EABC-79E7-1E3F332E3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61">
                <a:extLst>
                  <a:ext uri="{FF2B5EF4-FFF2-40B4-BE49-F238E27FC236}">
                    <a16:creationId xmlns:a16="http://schemas.microsoft.com/office/drawing/2014/main" id="{417F16D0-0B89-5C5D-14AF-5F751A829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62">
                <a:extLst>
                  <a:ext uri="{FF2B5EF4-FFF2-40B4-BE49-F238E27FC236}">
                    <a16:creationId xmlns:a16="http://schemas.microsoft.com/office/drawing/2014/main" id="{EBCE8487-1B7B-DC4F-4D30-0095CB46F8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63">
                <a:extLst>
                  <a:ext uri="{FF2B5EF4-FFF2-40B4-BE49-F238E27FC236}">
                    <a16:creationId xmlns:a16="http://schemas.microsoft.com/office/drawing/2014/main" id="{6C353EFD-0A51-247D-9F9E-964856BBE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36" name="Group 35" descr="search icon">
            <a:extLst>
              <a:ext uri="{FF2B5EF4-FFF2-40B4-BE49-F238E27FC236}">
                <a16:creationId xmlns:a16="http://schemas.microsoft.com/office/drawing/2014/main" id="{687B6C54-1790-E64F-C35E-76DA0084E125}"/>
              </a:ext>
            </a:extLst>
          </p:cNvPr>
          <p:cNvGrpSpPr/>
          <p:nvPr/>
        </p:nvGrpSpPr>
        <p:grpSpPr>
          <a:xfrm>
            <a:off x="10965805" y="4109091"/>
            <a:ext cx="823913" cy="823912"/>
            <a:chOff x="744537" y="3975887"/>
            <a:chExt cx="823913" cy="823912"/>
          </a:xfrm>
          <a:solidFill>
            <a:schemeClr val="bg1"/>
          </a:solidFill>
        </p:grpSpPr>
        <p:sp>
          <p:nvSpPr>
            <p:cNvPr id="37" name="Oval 68">
              <a:extLst>
                <a:ext uri="{FF2B5EF4-FFF2-40B4-BE49-F238E27FC236}">
                  <a16:creationId xmlns:a16="http://schemas.microsoft.com/office/drawing/2014/main" id="{B380DB8B-E26A-8E61-2773-43637836E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8" name="Group 37" descr="Unlock">
              <a:extLst>
                <a:ext uri="{FF2B5EF4-FFF2-40B4-BE49-F238E27FC236}">
                  <a16:creationId xmlns:a16="http://schemas.microsoft.com/office/drawing/2014/main" id="{31961FAE-21E7-F95B-70E1-CB3C7A6E0466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grpFill/>
          </p:grpSpPr>
          <p:sp>
            <p:nvSpPr>
              <p:cNvPr id="39" name="Freeform 188">
                <a:extLst>
                  <a:ext uri="{FF2B5EF4-FFF2-40B4-BE49-F238E27FC236}">
                    <a16:creationId xmlns:a16="http://schemas.microsoft.com/office/drawing/2014/main" id="{EA3947DC-A4F0-4BBD-41F0-EA78C084B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89">
                <a:extLst>
                  <a:ext uri="{FF2B5EF4-FFF2-40B4-BE49-F238E27FC236}">
                    <a16:creationId xmlns:a16="http://schemas.microsoft.com/office/drawing/2014/main" id="{3CF09D77-F139-589A-402B-7F84A0051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90">
                <a:extLst>
                  <a:ext uri="{FF2B5EF4-FFF2-40B4-BE49-F238E27FC236}">
                    <a16:creationId xmlns:a16="http://schemas.microsoft.com/office/drawing/2014/main" id="{DF1C3F24-8703-6BE4-9364-F8F863E77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91">
                <a:extLst>
                  <a:ext uri="{FF2B5EF4-FFF2-40B4-BE49-F238E27FC236}">
                    <a16:creationId xmlns:a16="http://schemas.microsoft.com/office/drawing/2014/main" id="{1DE81C7A-C97B-97B8-B392-DBCDDA5F8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43" name="Group 42" descr="tools icon">
            <a:extLst>
              <a:ext uri="{FF2B5EF4-FFF2-40B4-BE49-F238E27FC236}">
                <a16:creationId xmlns:a16="http://schemas.microsoft.com/office/drawing/2014/main" id="{3B45C904-9ACC-B1CD-AC94-A5F94AF041AF}"/>
              </a:ext>
            </a:extLst>
          </p:cNvPr>
          <p:cNvGrpSpPr/>
          <p:nvPr/>
        </p:nvGrpSpPr>
        <p:grpSpPr>
          <a:xfrm>
            <a:off x="10934055" y="5079052"/>
            <a:ext cx="823913" cy="823912"/>
            <a:chOff x="712787" y="4945848"/>
            <a:chExt cx="823913" cy="823912"/>
          </a:xfrm>
          <a:solidFill>
            <a:schemeClr val="bg1"/>
          </a:solidFill>
        </p:grpSpPr>
        <p:sp>
          <p:nvSpPr>
            <p:cNvPr id="44" name="Oval 68">
              <a:extLst>
                <a:ext uri="{FF2B5EF4-FFF2-40B4-BE49-F238E27FC236}">
                  <a16:creationId xmlns:a16="http://schemas.microsoft.com/office/drawing/2014/main" id="{30FC6696-8ED2-5800-8AD1-C2F5C1FC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45" name="Group 44" descr="Mechanics">
              <a:extLst>
                <a:ext uri="{FF2B5EF4-FFF2-40B4-BE49-F238E27FC236}">
                  <a16:creationId xmlns:a16="http://schemas.microsoft.com/office/drawing/2014/main" id="{6B0F16DB-169E-EC84-058E-2EA7335875D9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grpFill/>
          </p:grpSpPr>
          <p:sp>
            <p:nvSpPr>
              <p:cNvPr id="46" name="Freeform 129">
                <a:extLst>
                  <a:ext uri="{FF2B5EF4-FFF2-40B4-BE49-F238E27FC236}">
                    <a16:creationId xmlns:a16="http://schemas.microsoft.com/office/drawing/2014/main" id="{0B8AAE0D-A0CC-6781-4119-45DC8DA00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30">
                <a:extLst>
                  <a:ext uri="{FF2B5EF4-FFF2-40B4-BE49-F238E27FC236}">
                    <a16:creationId xmlns:a16="http://schemas.microsoft.com/office/drawing/2014/main" id="{C4AA161E-775B-9704-92E4-4BAC4DDBB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31">
                <a:extLst>
                  <a:ext uri="{FF2B5EF4-FFF2-40B4-BE49-F238E27FC236}">
                    <a16:creationId xmlns:a16="http://schemas.microsoft.com/office/drawing/2014/main" id="{CFC8005E-4EBB-D416-EE9D-B492244781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613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228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is also Fun!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9B39B69-AA92-EAA5-718F-24380CF2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9674" y="124674"/>
            <a:ext cx="1213691" cy="12136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C1343B-2E39-FEFF-8FF6-46822F18B432}"/>
              </a:ext>
            </a:extLst>
          </p:cNvPr>
          <p:cNvSpPr txBox="1">
            <a:spLocks/>
          </p:cNvSpPr>
          <p:nvPr/>
        </p:nvSpPr>
        <p:spPr>
          <a:xfrm>
            <a:off x="442195" y="1963818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Service now will help us a lot in our professional journey in order to get new technology and stay up to date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AWS and Azure help us in scalability of an organization.</a:t>
            </a:r>
            <a:endParaRPr lang="en-GB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A873A1A-E63F-91AE-7D43-ED0F86870147}"/>
              </a:ext>
            </a:extLst>
          </p:cNvPr>
          <p:cNvSpPr txBox="1">
            <a:spLocks/>
          </p:cNvSpPr>
          <p:nvPr/>
        </p:nvSpPr>
        <p:spPr>
          <a:xfrm>
            <a:off x="6400800" y="1963818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Picture 5" descr="A collage of images of a person and a child&#10;&#10;Description automatically generated">
            <a:extLst>
              <a:ext uri="{FF2B5EF4-FFF2-40B4-BE49-F238E27FC236}">
                <a16:creationId xmlns:a16="http://schemas.microsoft.com/office/drawing/2014/main" id="{FA1725BE-8529-2DE6-425D-CCAAE261EF0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43" y="2761883"/>
            <a:ext cx="4960219" cy="248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3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434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Summary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4C05FBB4-1D96-ED51-AB17-618E4D40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4305" y="129305"/>
            <a:ext cx="1204430" cy="120443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C2F88D2-81D4-FAD4-568E-A3F495B06411}"/>
              </a:ext>
            </a:extLst>
          </p:cNvPr>
          <p:cNvSpPr txBox="1">
            <a:spLocks/>
          </p:cNvSpPr>
          <p:nvPr/>
        </p:nvSpPr>
        <p:spPr>
          <a:xfrm>
            <a:off x="812799" y="1624200"/>
            <a:ext cx="9804401" cy="401013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We learnt the importance of Azure, AWS and Docker.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Started working on ServiceNow and host tickets.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585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“There’s no job too immense when you got confidence.”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		- Elvis Presley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400800" y="1831738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Picture 5" descr="A cartoon frog with a sad face&#10;&#10;Description automatically generated">
            <a:extLst>
              <a:ext uri="{FF2B5EF4-FFF2-40B4-BE49-F238E27FC236}">
                <a16:creationId xmlns:a16="http://schemas.microsoft.com/office/drawing/2014/main" id="{D45259FB-BC34-6093-4773-083962D483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454" y="1953159"/>
            <a:ext cx="3833397" cy="383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ITL and ticket raising</a:t>
            </a:r>
          </a:p>
          <a:p>
            <a:r>
              <a:rPr lang="en-US" sz="2400" dirty="0"/>
              <a:t>Incidents </a:t>
            </a:r>
          </a:p>
          <a:p>
            <a:r>
              <a:rPr lang="en-US" sz="2400" dirty="0"/>
              <a:t>Downtime</a:t>
            </a:r>
          </a:p>
          <a:p>
            <a:r>
              <a:rPr lang="en-US" sz="2400" dirty="0"/>
              <a:t>ServiceNow </a:t>
            </a:r>
          </a:p>
          <a:p>
            <a:r>
              <a:rPr lang="en-US" sz="2400" dirty="0"/>
              <a:t>Admin and IT Service accounts</a:t>
            </a:r>
          </a:p>
          <a:p>
            <a:r>
              <a:rPr lang="en-US" sz="2400" dirty="0"/>
              <a:t>Mitigation plan</a:t>
            </a:r>
          </a:p>
          <a:p>
            <a:r>
              <a:rPr lang="en-US" sz="2400" dirty="0"/>
              <a:t>catalogue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 descr="A red square with white text&#10;&#10;Description automatically generated">
            <a:extLst>
              <a:ext uri="{FF2B5EF4-FFF2-40B4-BE49-F238E27FC236}">
                <a16:creationId xmlns:a16="http://schemas.microsoft.com/office/drawing/2014/main" id="{E8B2A0AC-44EE-9A44-2452-11EE342747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280" y="2263353"/>
            <a:ext cx="3271520" cy="327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AWS and history</a:t>
            </a:r>
          </a:p>
          <a:p>
            <a:r>
              <a:rPr lang="en-US" sz="2000" dirty="0"/>
              <a:t>EC2</a:t>
            </a:r>
          </a:p>
          <a:p>
            <a:r>
              <a:rPr lang="en-US" sz="2000" dirty="0"/>
              <a:t>Network connections in EC2</a:t>
            </a:r>
          </a:p>
          <a:p>
            <a:r>
              <a:rPr lang="en-US" sz="2000" dirty="0"/>
              <a:t>S3 and access permissions in S3</a:t>
            </a:r>
          </a:p>
          <a:p>
            <a:r>
              <a:rPr lang="en-US" sz="2000" dirty="0"/>
              <a:t>Hosting Virtual machine </a:t>
            </a:r>
          </a:p>
          <a:p>
            <a:r>
              <a:rPr lang="en-US" sz="2000" dirty="0"/>
              <a:t>Accessing virtual machines from SSH and RDP</a:t>
            </a:r>
          </a:p>
          <a:p>
            <a:r>
              <a:rPr lang="en-US" sz="2000" dirty="0"/>
              <a:t>EBS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 descr="A logo of a cloud&#10;&#10;Description automatically generated">
            <a:extLst>
              <a:ext uri="{FF2B5EF4-FFF2-40B4-BE49-F238E27FC236}">
                <a16:creationId xmlns:a16="http://schemas.microsoft.com/office/drawing/2014/main" id="{A752031F-D4F7-7F44-B6CE-0B3EA223CA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895" y="2208425"/>
            <a:ext cx="45148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Azure</a:t>
            </a:r>
          </a:p>
          <a:p>
            <a:r>
              <a:rPr lang="en-US" sz="2000" dirty="0"/>
              <a:t>Comparison between azure and AWS</a:t>
            </a:r>
          </a:p>
          <a:p>
            <a:r>
              <a:rPr lang="en-US" sz="2000" dirty="0"/>
              <a:t>Azure images</a:t>
            </a:r>
          </a:p>
          <a:p>
            <a:r>
              <a:rPr lang="en-US" sz="2000" dirty="0"/>
              <a:t>Azure storage</a:t>
            </a:r>
          </a:p>
          <a:p>
            <a:r>
              <a:rPr lang="en-US" sz="2000" dirty="0"/>
              <a:t>Azure UI and UX Specifications</a:t>
            </a:r>
          </a:p>
          <a:p>
            <a:r>
              <a:rPr lang="en-US" sz="2000" dirty="0"/>
              <a:t>Hosting VMs in Azure and accessing VM in VM</a:t>
            </a:r>
          </a:p>
          <a:p>
            <a:r>
              <a:rPr lang="en-US" sz="2000" dirty="0"/>
              <a:t>Offline package downloads</a:t>
            </a:r>
          </a:p>
          <a:p>
            <a:r>
              <a:rPr lang="en-US" sz="2000" dirty="0"/>
              <a:t>Introduction to Docker</a:t>
            </a:r>
          </a:p>
          <a:p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 descr="A blue triangle with a white background&#10;&#10;Description automatically generated">
            <a:extLst>
              <a:ext uri="{FF2B5EF4-FFF2-40B4-BE49-F238E27FC236}">
                <a16:creationId xmlns:a16="http://schemas.microsoft.com/office/drawing/2014/main" id="{416F9FBF-B2BF-D941-7EC1-9EC0EA52EE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727" y="2527935"/>
            <a:ext cx="45148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ServiceNow tickets can be helpful in Shell when we must request for new technologies or office related goodies.</a:t>
            </a:r>
          </a:p>
          <a:p>
            <a:pPr marL="0" indent="0">
              <a:buNone/>
            </a:pPr>
            <a:r>
              <a:rPr lang="en-US" sz="2400" dirty="0"/>
              <a:t>Also helps employees in changing defective objects.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6" name="Picture 5" descr="A person sitting at a desk with a computer and people around him&#10;&#10;Description automatically generated">
            <a:extLst>
              <a:ext uri="{FF2B5EF4-FFF2-40B4-BE49-F238E27FC236}">
                <a16:creationId xmlns:a16="http://schemas.microsoft.com/office/drawing/2014/main" id="{2BFC80EA-65A5-65A0-C254-93EC27D496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255" y="2474966"/>
            <a:ext cx="3619547" cy="284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299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351800-C756-8B0C-5F74-6C126AEE92F2}"/>
              </a:ext>
            </a:extLst>
          </p:cNvPr>
          <p:cNvSpPr txBox="1"/>
          <p:nvPr/>
        </p:nvSpPr>
        <p:spPr>
          <a:xfrm>
            <a:off x="593744" y="2006287"/>
            <a:ext cx="5350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AWS cloud platform can help an organization in organizing their apps and data.</a:t>
            </a:r>
          </a:p>
          <a:p>
            <a:r>
              <a:rPr lang="en-GB" sz="2400" dirty="0"/>
              <a:t>Solution architects and cloud engineers can help with scalability of an organization.</a:t>
            </a:r>
          </a:p>
        </p:txBody>
      </p:sp>
      <p:pic>
        <p:nvPicPr>
          <p:cNvPr id="9" name="Picture 8" descr="A person holding a tablet&#10;&#10;Description automatically generated">
            <a:extLst>
              <a:ext uri="{FF2B5EF4-FFF2-40B4-BE49-F238E27FC236}">
                <a16:creationId xmlns:a16="http://schemas.microsoft.com/office/drawing/2014/main" id="{4A557F56-A0BB-D953-95BA-8E96BA6D07E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495" y="2118840"/>
            <a:ext cx="3560545" cy="35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5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19769</TotalTime>
  <Words>374</Words>
  <Application>Microsoft Office PowerPoint</Application>
  <PresentationFormat>Widescreen</PresentationFormat>
  <Paragraphs>79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Office Theme</vt:lpstr>
      <vt:lpstr>think-cell Slide</vt:lpstr>
      <vt:lpstr>PowerPoint Presentation</vt:lpstr>
      <vt:lpstr>About Me</vt:lpstr>
      <vt:lpstr>PowerPoint Presentation</vt:lpstr>
      <vt:lpstr>Learning 1 | My takeaways</vt:lpstr>
      <vt:lpstr>Learning 2 | My takeaways</vt:lpstr>
      <vt:lpstr>Learning 3 | My takeaways</vt:lpstr>
      <vt:lpstr>PowerPoint Presentation</vt:lpstr>
      <vt:lpstr>Learning 1 | Relevance for Shell</vt:lpstr>
      <vt:lpstr>Learning 2 | Relevance for Shell</vt:lpstr>
      <vt:lpstr>Learning 3 | Relevance for Shell</vt:lpstr>
      <vt:lpstr>PowerPoint Presentation</vt:lpstr>
      <vt:lpstr>Challenge faced while implementing Learning 1</vt:lpstr>
      <vt:lpstr>Challenge faced while implementing Learning 2</vt:lpstr>
      <vt:lpstr>Challenge faced while implementing Learning 3</vt:lpstr>
      <vt:lpstr>PowerPoint Presentation</vt:lpstr>
      <vt:lpstr>My Action Plan for this Week</vt:lpstr>
      <vt:lpstr>PowerPoint Presentation</vt:lpstr>
      <vt:lpstr>Learning is also Fun!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Sathe, Anshul S SBOBNG-PTIV/RA</cp:lastModifiedBy>
  <cp:revision>502</cp:revision>
  <dcterms:created xsi:type="dcterms:W3CDTF">2022-01-18T12:35:56Z</dcterms:created>
  <dcterms:modified xsi:type="dcterms:W3CDTF">2024-09-16T08:22:10Z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