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2" r:id="rId5"/>
    <p:sldId id="284" r:id="rId6"/>
    <p:sldId id="297" r:id="rId7"/>
    <p:sldId id="298" r:id="rId8"/>
    <p:sldId id="299" r:id="rId9"/>
    <p:sldId id="285" r:id="rId10"/>
    <p:sldId id="300" r:id="rId11"/>
    <p:sldId id="301" r:id="rId12"/>
    <p:sldId id="302" r:id="rId13"/>
    <p:sldId id="296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21BFE-A466-4F9A-8BC9-636B4CE47B99}" v="8" dt="2024-08-30T04:10:31.964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e, Anshul S SBOBNG-PTIV/RA" userId="dab23bb9-036c-4bec-b836-4f0af9c9f5f1" providerId="ADAL" clId="{0BA21BFE-A466-4F9A-8BC9-636B4CE47B99}"/>
    <pc:docChg chg="undo custSel modSld">
      <pc:chgData name="Sathe, Anshul S SBOBNG-PTIV/RA" userId="dab23bb9-036c-4bec-b836-4f0af9c9f5f1" providerId="ADAL" clId="{0BA21BFE-A466-4F9A-8BC9-636B4CE47B99}" dt="2024-08-30T04:10:31.964" v="185"/>
      <pc:docMkLst>
        <pc:docMk/>
      </pc:docMkLst>
      <pc:sldChg chg="modSp mod">
        <pc:chgData name="Sathe, Anshul S SBOBNG-PTIV/RA" userId="dab23bb9-036c-4bec-b836-4f0af9c9f5f1" providerId="ADAL" clId="{0BA21BFE-A466-4F9A-8BC9-636B4CE47B99}" dt="2024-08-30T04:06:06.929" v="58" actId="20577"/>
        <pc:sldMkLst>
          <pc:docMk/>
          <pc:sldMk cId="3899961691" sldId="282"/>
        </pc:sldMkLst>
        <pc:spChg chg="mod">
          <ac:chgData name="Sathe, Anshul S SBOBNG-PTIV/RA" userId="dab23bb9-036c-4bec-b836-4f0af9c9f5f1" providerId="ADAL" clId="{0BA21BFE-A466-4F9A-8BC9-636B4CE47B99}" dt="2024-08-30T04:06:06.929" v="58" actId="20577"/>
          <ac:spMkLst>
            <pc:docMk/>
            <pc:sldMk cId="3899961691" sldId="282"/>
            <ac:spMk id="3" creationId="{200B3D2B-613A-41BE-987D-E6A1324B456D}"/>
          </ac:spMkLst>
        </pc:spChg>
      </pc:sldChg>
      <pc:sldChg chg="addSp modSp mod">
        <pc:chgData name="Sathe, Anshul S SBOBNG-PTIV/RA" userId="dab23bb9-036c-4bec-b836-4f0af9c9f5f1" providerId="ADAL" clId="{0BA21BFE-A466-4F9A-8BC9-636B4CE47B99}" dt="2024-08-30T04:10:12.654" v="179"/>
        <pc:sldMkLst>
          <pc:docMk/>
          <pc:sldMk cId="3188837873" sldId="284"/>
        </pc:sldMkLst>
        <pc:spChg chg="mod">
          <ac:chgData name="Sathe, Anshul S SBOBNG-PTIV/RA" userId="dab23bb9-036c-4bec-b836-4f0af9c9f5f1" providerId="ADAL" clId="{0BA21BFE-A466-4F9A-8BC9-636B4CE47B99}" dt="2024-08-30T04:05:51.358" v="51" actId="14100"/>
          <ac:spMkLst>
            <pc:docMk/>
            <pc:sldMk cId="3188837873" sldId="284"/>
            <ac:spMk id="8" creationId="{E6AC9832-FB01-464A-9824-61887B77997E}"/>
          </ac:spMkLst>
        </pc:spChg>
        <pc:spChg chg="add mod">
          <ac:chgData name="Sathe, Anshul S SBOBNG-PTIV/RA" userId="dab23bb9-036c-4bec-b836-4f0af9c9f5f1" providerId="ADAL" clId="{0BA21BFE-A466-4F9A-8BC9-636B4CE47B99}" dt="2024-08-30T04:10:12.654" v="179"/>
          <ac:spMkLst>
            <pc:docMk/>
            <pc:sldMk cId="3188837873" sldId="284"/>
            <ac:spMk id="11" creationId="{EA2A7550-19D5-679C-A906-066E5632805F}"/>
          </ac:spMkLst>
        </pc:spChg>
      </pc:sldChg>
      <pc:sldChg chg="addSp modSp mod">
        <pc:chgData name="Sathe, Anshul S SBOBNG-PTIV/RA" userId="dab23bb9-036c-4bec-b836-4f0af9c9f5f1" providerId="ADAL" clId="{0BA21BFE-A466-4F9A-8BC9-636B4CE47B99}" dt="2024-08-30T04:10:02.612" v="178" actId="207"/>
        <pc:sldMkLst>
          <pc:docMk/>
          <pc:sldMk cId="665219316" sldId="285"/>
        </pc:sldMkLst>
        <pc:spChg chg="add mod">
          <ac:chgData name="Sathe, Anshul S SBOBNG-PTIV/RA" userId="dab23bb9-036c-4bec-b836-4f0af9c9f5f1" providerId="ADAL" clId="{0BA21BFE-A466-4F9A-8BC9-636B4CE47B99}" dt="2024-08-30T04:10:02.612" v="178" actId="207"/>
          <ac:spMkLst>
            <pc:docMk/>
            <pc:sldMk cId="665219316" sldId="285"/>
            <ac:spMk id="7" creationId="{C7F5E802-9880-51DF-6672-0FB1E2B8A597}"/>
          </ac:spMkLst>
        </pc:spChg>
      </pc:sldChg>
      <pc:sldChg chg="addSp delSp modSp mod">
        <pc:chgData name="Sathe, Anshul S SBOBNG-PTIV/RA" userId="dab23bb9-036c-4bec-b836-4f0af9c9f5f1" providerId="ADAL" clId="{0BA21BFE-A466-4F9A-8BC9-636B4CE47B99}" dt="2024-08-30T04:09:19.780" v="176" actId="478"/>
        <pc:sldMkLst>
          <pc:docMk/>
          <pc:sldMk cId="4153678306" sldId="296"/>
        </pc:sldMkLst>
        <pc:spChg chg="add del mod">
          <ac:chgData name="Sathe, Anshul S SBOBNG-PTIV/RA" userId="dab23bb9-036c-4bec-b836-4f0af9c9f5f1" providerId="ADAL" clId="{0BA21BFE-A466-4F9A-8BC9-636B4CE47B99}" dt="2024-08-30T04:08:14.750" v="165" actId="478"/>
          <ac:spMkLst>
            <pc:docMk/>
            <pc:sldMk cId="4153678306" sldId="296"/>
            <ac:spMk id="3" creationId="{0ED5F607-E3D7-E1B5-F331-66575D45A5F7}"/>
          </ac:spMkLst>
        </pc:spChg>
        <pc:spChg chg="mod">
          <ac:chgData name="Sathe, Anshul S SBOBNG-PTIV/RA" userId="dab23bb9-036c-4bec-b836-4f0af9c9f5f1" providerId="ADAL" clId="{0BA21BFE-A466-4F9A-8BC9-636B4CE47B99}" dt="2024-08-30T04:06:51.721" v="80" actId="20577"/>
          <ac:spMkLst>
            <pc:docMk/>
            <pc:sldMk cId="4153678306" sldId="296"/>
            <ac:spMk id="4" creationId="{60828E04-9C2A-4859-8050-C2DF67A249CB}"/>
          </ac:spMkLst>
        </pc:spChg>
        <pc:spChg chg="mod">
          <ac:chgData name="Sathe, Anshul S SBOBNG-PTIV/RA" userId="dab23bb9-036c-4bec-b836-4f0af9c9f5f1" providerId="ADAL" clId="{0BA21BFE-A466-4F9A-8BC9-636B4CE47B99}" dt="2024-08-30T04:07:00.097" v="94" actId="20577"/>
          <ac:spMkLst>
            <pc:docMk/>
            <pc:sldMk cId="4153678306" sldId="296"/>
            <ac:spMk id="5" creationId="{11265965-2271-4C1C-BD0A-6F85F80FF9A6}"/>
          </ac:spMkLst>
        </pc:spChg>
        <pc:spChg chg="mod">
          <ac:chgData name="Sathe, Anshul S SBOBNG-PTIV/RA" userId="dab23bb9-036c-4bec-b836-4f0af9c9f5f1" providerId="ADAL" clId="{0BA21BFE-A466-4F9A-8BC9-636B4CE47B99}" dt="2024-08-30T04:08:06.533" v="161" actId="20577"/>
          <ac:spMkLst>
            <pc:docMk/>
            <pc:sldMk cId="4153678306" sldId="296"/>
            <ac:spMk id="6" creationId="{50A3BCC3-A277-4C0B-9EBA-EB53990D8EBD}"/>
          </ac:spMkLst>
        </pc:spChg>
        <pc:spChg chg="add del mod">
          <ac:chgData name="Sathe, Anshul S SBOBNG-PTIV/RA" userId="dab23bb9-036c-4bec-b836-4f0af9c9f5f1" providerId="ADAL" clId="{0BA21BFE-A466-4F9A-8BC9-636B4CE47B99}" dt="2024-08-30T04:08:29.060" v="175" actId="20577"/>
          <ac:spMkLst>
            <pc:docMk/>
            <pc:sldMk cId="4153678306" sldId="296"/>
            <ac:spMk id="21" creationId="{E382DE25-E72C-473B-AB0F-13DF377E6A8F}"/>
          </ac:spMkLst>
        </pc:spChg>
        <pc:spChg chg="del">
          <ac:chgData name="Sathe, Anshul S SBOBNG-PTIV/RA" userId="dab23bb9-036c-4bec-b836-4f0af9c9f5f1" providerId="ADAL" clId="{0BA21BFE-A466-4F9A-8BC9-636B4CE47B99}" dt="2024-08-30T04:09:19.780" v="176" actId="478"/>
          <ac:spMkLst>
            <pc:docMk/>
            <pc:sldMk cId="4153678306" sldId="296"/>
            <ac:spMk id="22" creationId="{19352CF6-0F22-45A8-B28B-37FAFCE5C5D6}"/>
          </ac:spMkLst>
        </pc:spChg>
      </pc:sldChg>
      <pc:sldChg chg="addSp modSp mod">
        <pc:chgData name="Sathe, Anshul S SBOBNG-PTIV/RA" userId="dab23bb9-036c-4bec-b836-4f0af9c9f5f1" providerId="ADAL" clId="{0BA21BFE-A466-4F9A-8BC9-636B4CE47B99}" dt="2024-08-30T04:10:15.396" v="180"/>
        <pc:sldMkLst>
          <pc:docMk/>
          <pc:sldMk cId="4028694625" sldId="297"/>
        </pc:sldMkLst>
        <pc:spChg chg="mod">
          <ac:chgData name="Sathe, Anshul S SBOBNG-PTIV/RA" userId="dab23bb9-036c-4bec-b836-4f0af9c9f5f1" providerId="ADAL" clId="{0BA21BFE-A466-4F9A-8BC9-636B4CE47B99}" dt="2024-08-30T04:05:40.311" v="44" actId="14100"/>
          <ac:spMkLst>
            <pc:docMk/>
            <pc:sldMk cId="4028694625" sldId="297"/>
            <ac:spMk id="8" creationId="{E6AC9832-FB01-464A-9824-61887B77997E}"/>
          </ac:spMkLst>
        </pc:spChg>
        <pc:spChg chg="add mod">
          <ac:chgData name="Sathe, Anshul S SBOBNG-PTIV/RA" userId="dab23bb9-036c-4bec-b836-4f0af9c9f5f1" providerId="ADAL" clId="{0BA21BFE-A466-4F9A-8BC9-636B4CE47B99}" dt="2024-08-30T04:10:15.396" v="180"/>
          <ac:spMkLst>
            <pc:docMk/>
            <pc:sldMk cId="4028694625" sldId="297"/>
            <ac:spMk id="13" creationId="{40ED3A33-0A47-89F7-2E75-8D3101CB0215}"/>
          </ac:spMkLst>
        </pc:spChg>
      </pc:sldChg>
      <pc:sldChg chg="addSp modSp mod">
        <pc:chgData name="Sathe, Anshul S SBOBNG-PTIV/RA" userId="dab23bb9-036c-4bec-b836-4f0af9c9f5f1" providerId="ADAL" clId="{0BA21BFE-A466-4F9A-8BC9-636B4CE47B99}" dt="2024-08-30T04:10:16.866" v="181"/>
        <pc:sldMkLst>
          <pc:docMk/>
          <pc:sldMk cId="3322258432" sldId="298"/>
        </pc:sldMkLst>
        <pc:spChg chg="add mod">
          <ac:chgData name="Sathe, Anshul S SBOBNG-PTIV/RA" userId="dab23bb9-036c-4bec-b836-4f0af9c9f5f1" providerId="ADAL" clId="{0BA21BFE-A466-4F9A-8BC9-636B4CE47B99}" dt="2024-08-30T04:10:16.866" v="181"/>
          <ac:spMkLst>
            <pc:docMk/>
            <pc:sldMk cId="3322258432" sldId="298"/>
            <ac:spMk id="3" creationId="{B68F9520-DB09-E4DC-6FDE-D77238EA932D}"/>
          </ac:spMkLst>
        </pc:spChg>
        <pc:spChg chg="mod">
          <ac:chgData name="Sathe, Anshul S SBOBNG-PTIV/RA" userId="dab23bb9-036c-4bec-b836-4f0af9c9f5f1" providerId="ADAL" clId="{0BA21BFE-A466-4F9A-8BC9-636B4CE47B99}" dt="2024-08-30T04:05:29.843" v="37" actId="20577"/>
          <ac:spMkLst>
            <pc:docMk/>
            <pc:sldMk cId="3322258432" sldId="298"/>
            <ac:spMk id="8" creationId="{E6AC9832-FB01-464A-9824-61887B77997E}"/>
          </ac:spMkLst>
        </pc:spChg>
      </pc:sldChg>
      <pc:sldChg chg="addSp modSp mod">
        <pc:chgData name="Sathe, Anshul S SBOBNG-PTIV/RA" userId="dab23bb9-036c-4bec-b836-4f0af9c9f5f1" providerId="ADAL" clId="{0BA21BFE-A466-4F9A-8BC9-636B4CE47B99}" dt="2024-08-30T04:10:21.384" v="182"/>
        <pc:sldMkLst>
          <pc:docMk/>
          <pc:sldMk cId="2877047849" sldId="299"/>
        </pc:sldMkLst>
        <pc:spChg chg="add mod">
          <ac:chgData name="Sathe, Anshul S SBOBNG-PTIV/RA" userId="dab23bb9-036c-4bec-b836-4f0af9c9f5f1" providerId="ADAL" clId="{0BA21BFE-A466-4F9A-8BC9-636B4CE47B99}" dt="2024-08-30T04:10:21.384" v="182"/>
          <ac:spMkLst>
            <pc:docMk/>
            <pc:sldMk cId="2877047849" sldId="299"/>
            <ac:spMk id="3" creationId="{6C79054C-E8CA-D332-C5F2-E76A7D943FE3}"/>
          </ac:spMkLst>
        </pc:spChg>
        <pc:spChg chg="mod">
          <ac:chgData name="Sathe, Anshul S SBOBNG-PTIV/RA" userId="dab23bb9-036c-4bec-b836-4f0af9c9f5f1" providerId="ADAL" clId="{0BA21BFE-A466-4F9A-8BC9-636B4CE47B99}" dt="2024-08-30T04:05:18.297" v="26" actId="20577"/>
          <ac:spMkLst>
            <pc:docMk/>
            <pc:sldMk cId="2877047849" sldId="299"/>
            <ac:spMk id="8" creationId="{E6AC9832-FB01-464A-9824-61887B77997E}"/>
          </ac:spMkLst>
        </pc:spChg>
      </pc:sldChg>
      <pc:sldChg chg="addSp modSp mod">
        <pc:chgData name="Sathe, Anshul S SBOBNG-PTIV/RA" userId="dab23bb9-036c-4bec-b836-4f0af9c9f5f1" providerId="ADAL" clId="{0BA21BFE-A466-4F9A-8BC9-636B4CE47B99}" dt="2024-08-30T04:10:23.279" v="183"/>
        <pc:sldMkLst>
          <pc:docMk/>
          <pc:sldMk cId="721807681" sldId="300"/>
        </pc:sldMkLst>
        <pc:spChg chg="add mod">
          <ac:chgData name="Sathe, Anshul S SBOBNG-PTIV/RA" userId="dab23bb9-036c-4bec-b836-4f0af9c9f5f1" providerId="ADAL" clId="{0BA21BFE-A466-4F9A-8BC9-636B4CE47B99}" dt="2024-08-30T04:10:23.279" v="183"/>
          <ac:spMkLst>
            <pc:docMk/>
            <pc:sldMk cId="721807681" sldId="300"/>
            <ac:spMk id="3" creationId="{CB34CA7E-E645-B272-C0A0-3B58378527E6}"/>
          </ac:spMkLst>
        </pc:spChg>
        <pc:spChg chg="mod">
          <ac:chgData name="Sathe, Anshul S SBOBNG-PTIV/RA" userId="dab23bb9-036c-4bec-b836-4f0af9c9f5f1" providerId="ADAL" clId="{0BA21BFE-A466-4F9A-8BC9-636B4CE47B99}" dt="2024-08-30T04:04:59.700" v="19" actId="20577"/>
          <ac:spMkLst>
            <pc:docMk/>
            <pc:sldMk cId="721807681" sldId="300"/>
            <ac:spMk id="8" creationId="{E6AC9832-FB01-464A-9824-61887B77997E}"/>
          </ac:spMkLst>
        </pc:spChg>
      </pc:sldChg>
      <pc:sldChg chg="addSp modSp mod">
        <pc:chgData name="Sathe, Anshul S SBOBNG-PTIV/RA" userId="dab23bb9-036c-4bec-b836-4f0af9c9f5f1" providerId="ADAL" clId="{0BA21BFE-A466-4F9A-8BC9-636B4CE47B99}" dt="2024-08-30T04:10:30.127" v="184"/>
        <pc:sldMkLst>
          <pc:docMk/>
          <pc:sldMk cId="2752857139" sldId="301"/>
        </pc:sldMkLst>
        <pc:spChg chg="add mod">
          <ac:chgData name="Sathe, Anshul S SBOBNG-PTIV/RA" userId="dab23bb9-036c-4bec-b836-4f0af9c9f5f1" providerId="ADAL" clId="{0BA21BFE-A466-4F9A-8BC9-636B4CE47B99}" dt="2024-08-30T04:10:30.127" v="184"/>
          <ac:spMkLst>
            <pc:docMk/>
            <pc:sldMk cId="2752857139" sldId="301"/>
            <ac:spMk id="3" creationId="{1A84CD54-1FC5-C14C-7F14-08829CB47FB0}"/>
          </ac:spMkLst>
        </pc:spChg>
        <pc:spChg chg="mod">
          <ac:chgData name="Sathe, Anshul S SBOBNG-PTIV/RA" userId="dab23bb9-036c-4bec-b836-4f0af9c9f5f1" providerId="ADAL" clId="{0BA21BFE-A466-4F9A-8BC9-636B4CE47B99}" dt="2024-08-30T04:06:22.817" v="68" actId="20577"/>
          <ac:spMkLst>
            <pc:docMk/>
            <pc:sldMk cId="2752857139" sldId="301"/>
            <ac:spMk id="7" creationId="{26A87885-D672-4CF9-A78D-CFE98385B03A}"/>
          </ac:spMkLst>
        </pc:spChg>
        <pc:spChg chg="mod">
          <ac:chgData name="Sathe, Anshul S SBOBNG-PTIV/RA" userId="dab23bb9-036c-4bec-b836-4f0af9c9f5f1" providerId="ADAL" clId="{0BA21BFE-A466-4F9A-8BC9-636B4CE47B99}" dt="2024-08-30T04:04:43.647" v="7" actId="20577"/>
          <ac:spMkLst>
            <pc:docMk/>
            <pc:sldMk cId="2752857139" sldId="301"/>
            <ac:spMk id="8" creationId="{E6AC9832-FB01-464A-9824-61887B77997E}"/>
          </ac:spMkLst>
        </pc:spChg>
      </pc:sldChg>
      <pc:sldChg chg="addSp modSp">
        <pc:chgData name="Sathe, Anshul S SBOBNG-PTIV/RA" userId="dab23bb9-036c-4bec-b836-4f0af9c9f5f1" providerId="ADAL" clId="{0BA21BFE-A466-4F9A-8BC9-636B4CE47B99}" dt="2024-08-30T04:10:31.964" v="185"/>
        <pc:sldMkLst>
          <pc:docMk/>
          <pc:sldMk cId="56578377" sldId="302"/>
        </pc:sldMkLst>
        <pc:spChg chg="add mod">
          <ac:chgData name="Sathe, Anshul S SBOBNG-PTIV/RA" userId="dab23bb9-036c-4bec-b836-4f0af9c9f5f1" providerId="ADAL" clId="{0BA21BFE-A466-4F9A-8BC9-636B4CE47B99}" dt="2024-08-30T04:10:31.964" v="185"/>
          <ac:spMkLst>
            <pc:docMk/>
            <pc:sldMk cId="56578377" sldId="302"/>
            <ac:spMk id="3" creationId="{9587D111-B213-9FC5-F18B-DACCF91920D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FAA28-D333-4D57-AF0E-BDF53B4498B2}" type="datetime1">
              <a:rPr lang="en-GB" smtClean="0"/>
              <a:t>30/08/2024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03277C-3F5C-4673-8D79-1738A329ED93}" type="datetime1">
              <a:rPr lang="en-GB" noProof="0" smtClean="0"/>
              <a:t>30/08/2024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137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2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0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2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664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416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72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7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-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GB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hyperlink" Target="http://www.shell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Journey ppt</a:t>
            </a:r>
            <a:br>
              <a:rPr lang="en-GB" dirty="0"/>
            </a:br>
            <a:r>
              <a:rPr lang="en-GB" dirty="0"/>
              <a:t>Week 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Anshul Sathe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 dirty="0"/>
              <a:t>Anshul Sathe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3050" y="413080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 dirty="0"/>
              <a:t>+91 8669120677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3050" y="453662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GB" dirty="0"/>
              <a:t>anshul.sathe@shell.com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6191" y="4904341"/>
            <a:ext cx="244786" cy="244786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382DE25-E72C-473B-AB0F-13DF377E6A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n-GB" dirty="0">
                <a:hlinkClick r:id="rId9"/>
              </a:rPr>
              <a:t>Shell.com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Soft-skills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19626"/>
            <a:ext cx="4500000" cy="498616"/>
          </a:xfrm>
        </p:spPr>
        <p:txBody>
          <a:bodyPr rtlCol="0"/>
          <a:lstStyle/>
          <a:p>
            <a:pPr rtl="0"/>
            <a:r>
              <a:rPr lang="en-GB" dirty="0"/>
              <a:t>Personality Traits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79759"/>
            <a:ext cx="4500000" cy="2520000"/>
          </a:xfrm>
        </p:spPr>
        <p:txBody>
          <a:bodyPr rtlCol="0"/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integrity </a:t>
            </a:r>
            <a:endParaRPr lang="en-GB" sz="1800" dirty="0">
              <a:effectLst/>
              <a:latin typeface="Aptos" panose="020B0004020202020204" pitchFamily="34" charset="0"/>
              <a:ea typeface="DengXian" panose="020B0503020204020204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self-awareness</a:t>
            </a:r>
            <a:endParaRPr lang="en-GB" sz="1800" dirty="0">
              <a:effectLst/>
              <a:latin typeface="Aptos" panose="020B0004020202020204" pitchFamily="34" charset="0"/>
              <a:ea typeface="DengXian" panose="020B0503020204020204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corporate stakeholders </a:t>
            </a:r>
            <a:endParaRPr lang="en-GB" sz="1800" dirty="0">
              <a:effectLst/>
              <a:latin typeface="Aptos" panose="020B0004020202020204" pitchFamily="34" charset="0"/>
              <a:ea typeface="DengXian" panose="020B0503020204020204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new world imperatives </a:t>
            </a:r>
            <a:endParaRPr lang="en-GB" sz="1800" dirty="0">
              <a:effectLst/>
              <a:latin typeface="Aptos" panose="020B0004020202020204" pitchFamily="34" charset="0"/>
              <a:ea typeface="DengXian" panose="020B0503020204020204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managing complexity 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2120386"/>
            <a:ext cx="4500000" cy="496920"/>
          </a:xfrm>
        </p:spPr>
        <p:txBody>
          <a:bodyPr rtlCol="0"/>
          <a:lstStyle/>
          <a:p>
            <a:pPr rtl="0"/>
            <a:r>
              <a:rPr lang="en-GB" dirty="0"/>
              <a:t>Etiquettes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976450"/>
            <a:ext cx="4500000" cy="2520000"/>
          </a:xfrm>
        </p:spPr>
        <p:txBody>
          <a:bodyPr rtlCol="0"/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email writing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grooming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cell phone etiquettes 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meeting etiquettes 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 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744498" cy="263210"/>
          </a:xfrm>
        </p:spPr>
        <p:txBody>
          <a:bodyPr rtlCol="0"/>
          <a:lstStyle/>
          <a:p>
            <a:pPr rtl="0"/>
            <a:r>
              <a:rPr lang="en-GB" dirty="0"/>
              <a:t>Day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AD28CA-94C1-3D61-174C-36C76F9B2E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2A7550-19D5-679C-A906-066E5632805F}"/>
              </a:ext>
            </a:extLst>
          </p:cNvPr>
          <p:cNvSpPr/>
          <p:nvPr/>
        </p:nvSpPr>
        <p:spPr>
          <a:xfrm>
            <a:off x="10007600" y="6319520"/>
            <a:ext cx="1391920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Soft-skills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19626"/>
            <a:ext cx="4500000" cy="498616"/>
          </a:xfrm>
        </p:spPr>
        <p:txBody>
          <a:bodyPr rtlCol="0"/>
          <a:lstStyle/>
          <a:p>
            <a:pPr rtl="0"/>
            <a:r>
              <a:rPr lang="en-GB" dirty="0"/>
              <a:t>Stakeholder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79759"/>
            <a:ext cx="4500000" cy="2520000"/>
          </a:xfrm>
        </p:spPr>
        <p:txBody>
          <a:bodyPr rtlCol="0"/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Who is a stakeholder?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internal vs external stakeholders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interest vs power graph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visual auditory kinesthetics(VAK)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2120386"/>
            <a:ext cx="4500000" cy="496920"/>
          </a:xfrm>
        </p:spPr>
        <p:txBody>
          <a:bodyPr rtlCol="0"/>
          <a:lstStyle/>
          <a:p>
            <a:pPr rtl="0"/>
            <a:r>
              <a:rPr lang="en-GB" dirty="0"/>
              <a:t>Trust	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976450"/>
            <a:ext cx="4500000" cy="2520000"/>
          </a:xfrm>
        </p:spPr>
        <p:txBody>
          <a:bodyPr rtlCol="0"/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Credibility + reliability + intimacy + self -orientation=trust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Johari window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building positive traits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drivers of customer loyalty - right attitude, product and services, 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744498" cy="273370"/>
          </a:xfrm>
        </p:spPr>
        <p:txBody>
          <a:bodyPr rtlCol="0"/>
          <a:lstStyle/>
          <a:p>
            <a:pPr rtl="0"/>
            <a:r>
              <a:rPr lang="en-GB" dirty="0"/>
              <a:t>Day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AD28CA-94C1-3D61-174C-36C76F9B2E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D3A33-0A47-89F7-2E75-8D3101CB0215}"/>
              </a:ext>
            </a:extLst>
          </p:cNvPr>
          <p:cNvSpPr/>
          <p:nvPr/>
        </p:nvSpPr>
        <p:spPr>
          <a:xfrm>
            <a:off x="10007600" y="6319520"/>
            <a:ext cx="1391920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9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Soft-skills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19626"/>
            <a:ext cx="4500000" cy="498616"/>
          </a:xfrm>
        </p:spPr>
        <p:txBody>
          <a:bodyPr rtlCol="0"/>
          <a:lstStyle/>
          <a:p>
            <a:pPr rtl="0"/>
            <a:r>
              <a:rPr lang="en-GB" dirty="0"/>
              <a:t>Problem solving and teamwork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79759"/>
            <a:ext cx="4500000" cy="2520000"/>
          </a:xfrm>
        </p:spPr>
        <p:txBody>
          <a:bodyPr rtlCol="0"/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identifying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storming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norming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performing 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pPr marL="0" indent="0">
              <a:buNone/>
            </a:pP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2120386"/>
            <a:ext cx="4500000" cy="496920"/>
          </a:xfrm>
        </p:spPr>
        <p:txBody>
          <a:bodyPr rtlCol="0"/>
          <a:lstStyle/>
          <a:p>
            <a:pPr rtl="0"/>
            <a:r>
              <a:rPr lang="en-GB" dirty="0"/>
              <a:t>Effective Presentation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976450"/>
            <a:ext cx="4500000" cy="2520000"/>
          </a:xfrm>
        </p:spPr>
        <p:txBody>
          <a:bodyPr rtlCol="0"/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audience analysis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content 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design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delivery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744498" cy="273370"/>
          </a:xfrm>
        </p:spPr>
        <p:txBody>
          <a:bodyPr rtlCol="0"/>
          <a:lstStyle/>
          <a:p>
            <a:pPr rtl="0"/>
            <a:r>
              <a:rPr lang="en-GB" dirty="0"/>
              <a:t>Day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AD28CA-94C1-3D61-174C-36C76F9B2E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GB" dirty="0"/>
              <a:t>Day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8F9520-DB09-E4DC-6FDE-D77238EA932D}"/>
              </a:ext>
            </a:extLst>
          </p:cNvPr>
          <p:cNvSpPr/>
          <p:nvPr/>
        </p:nvSpPr>
        <p:spPr>
          <a:xfrm>
            <a:off x="10007600" y="6319520"/>
            <a:ext cx="1391920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25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Soft-skills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19626"/>
            <a:ext cx="4500000" cy="498616"/>
          </a:xfrm>
        </p:spPr>
        <p:txBody>
          <a:bodyPr rtlCol="0"/>
          <a:lstStyle/>
          <a:p>
            <a:pPr rtl="0"/>
            <a:r>
              <a:rPr lang="en-GB" dirty="0"/>
              <a:t>PPT Structures and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79759"/>
            <a:ext cx="4500000" cy="2520000"/>
          </a:xfrm>
        </p:spPr>
        <p:txBody>
          <a:bodyPr rtlCol="0"/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outline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structure of slide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font, colour, background 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bullets and numbers 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proofreading 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2120386"/>
            <a:ext cx="4500000" cy="496920"/>
          </a:xfrm>
        </p:spPr>
        <p:txBody>
          <a:bodyPr rtlCol="0"/>
          <a:lstStyle/>
          <a:p>
            <a:pPr rtl="0"/>
            <a:r>
              <a:rPr lang="en-GB" dirty="0"/>
              <a:t>Principles of presentation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976450"/>
            <a:ext cx="4500000" cy="2520000"/>
          </a:xfrm>
        </p:spPr>
        <p:txBody>
          <a:bodyPr rtlCol="0"/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profile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pitch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pace 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pause 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practice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744498" cy="263210"/>
          </a:xfrm>
        </p:spPr>
        <p:txBody>
          <a:bodyPr rtlCol="0"/>
          <a:lstStyle/>
          <a:p>
            <a:pPr rtl="0"/>
            <a:r>
              <a:rPr lang="en-GB" dirty="0"/>
              <a:t>Day 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AD28CA-94C1-3D61-174C-36C76F9B2E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GB" dirty="0"/>
              <a:t>Day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79054C-E8CA-D332-C5F2-E76A7D943FE3}"/>
              </a:ext>
            </a:extLst>
          </p:cNvPr>
          <p:cNvSpPr/>
          <p:nvPr/>
        </p:nvSpPr>
        <p:spPr>
          <a:xfrm>
            <a:off x="10007600" y="6319520"/>
            <a:ext cx="1391920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04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D4D7552C-2487-44D3-B47B-039B6E9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Image SLide</a:t>
            </a:r>
          </a:p>
        </p:txBody>
      </p:sp>
      <p:pic>
        <p:nvPicPr>
          <p:cNvPr id="9" name="Picture Placeholder 8" descr="Running track with numbers">
            <a:extLst>
              <a:ext uri="{FF2B5EF4-FFF2-40B4-BE49-F238E27FC236}">
                <a16:creationId xmlns:a16="http://schemas.microsoft.com/office/drawing/2014/main" id="{0696A4C5-7918-4F00-8A44-96747CE8A92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6299200" y="432818"/>
            <a:ext cx="5472113" cy="5757614"/>
          </a:xfr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F00A3E6-FAED-56D0-2125-1FB7B0EC2B47}"/>
              </a:ext>
            </a:extLst>
          </p:cNvPr>
          <p:cNvSpPr txBox="1">
            <a:spLocks/>
          </p:cNvSpPr>
          <p:nvPr/>
        </p:nvSpPr>
        <p:spPr>
          <a:xfrm>
            <a:off x="286990" y="4346296"/>
            <a:ext cx="6798250" cy="16744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spc="-300" dirty="0"/>
              <a:t>Technical sessions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5E802-9880-51DF-6672-0FB1E2B8A597}"/>
              </a:ext>
            </a:extLst>
          </p:cNvPr>
          <p:cNvSpPr/>
          <p:nvPr/>
        </p:nvSpPr>
        <p:spPr>
          <a:xfrm>
            <a:off x="10007600" y="6319520"/>
            <a:ext cx="1391920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Technical sessions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19626"/>
            <a:ext cx="4500000" cy="498616"/>
          </a:xfrm>
        </p:spPr>
        <p:txBody>
          <a:bodyPr rtlCol="0"/>
          <a:lstStyle/>
          <a:p>
            <a:pPr rtl="0"/>
            <a:r>
              <a:rPr lang="en-GB" dirty="0"/>
              <a:t>Business Analyst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79759"/>
            <a:ext cx="4500000" cy="2520000"/>
          </a:xfrm>
        </p:spPr>
        <p:txBody>
          <a:bodyPr rtlCol="0"/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SDLC model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requirement analysis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project management 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functional vs non-functional requirements 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requirement elicitation 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2120386"/>
            <a:ext cx="4500000" cy="496920"/>
          </a:xfrm>
        </p:spPr>
        <p:txBody>
          <a:bodyPr rtlCol="0"/>
          <a:lstStyle/>
          <a:p>
            <a:pPr rtl="0"/>
            <a:r>
              <a:rPr lang="en-GB" dirty="0"/>
              <a:t>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976450"/>
            <a:ext cx="4500000" cy="2520000"/>
          </a:xfrm>
        </p:spPr>
        <p:txBody>
          <a:bodyPr rtlCol="0"/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use case diagram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scenario based model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class based model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744498" cy="242890"/>
          </a:xfrm>
        </p:spPr>
        <p:txBody>
          <a:bodyPr rtlCol="0"/>
          <a:lstStyle/>
          <a:p>
            <a:pPr rtl="0"/>
            <a:r>
              <a:rPr lang="en-GB" dirty="0"/>
              <a:t>Day 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AD28CA-94C1-3D61-174C-36C76F9B2E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34CA7E-E645-B272-C0A0-3B58378527E6}"/>
              </a:ext>
            </a:extLst>
          </p:cNvPr>
          <p:cNvSpPr/>
          <p:nvPr/>
        </p:nvSpPr>
        <p:spPr>
          <a:xfrm>
            <a:off x="10007600" y="6319520"/>
            <a:ext cx="1391920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80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Technical sessions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19626"/>
            <a:ext cx="4500000" cy="498616"/>
          </a:xfrm>
        </p:spPr>
        <p:txBody>
          <a:bodyPr rtlCol="0"/>
          <a:lstStyle/>
          <a:p>
            <a:pPr rtl="0"/>
            <a:r>
              <a:rPr lang="en-GB" dirty="0"/>
              <a:t>Corporate Working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79759"/>
            <a:ext cx="4500000" cy="2520000"/>
          </a:xfrm>
        </p:spPr>
        <p:txBody>
          <a:bodyPr rtlCol="0"/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requirement management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work breakdown structure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Gantt chart 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waterfall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critical path 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kanban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scrum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pPr marL="0" indent="0">
              <a:buNone/>
            </a:pP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2120386"/>
            <a:ext cx="4500000" cy="496920"/>
          </a:xfrm>
        </p:spPr>
        <p:txBody>
          <a:bodyPr rtlCol="0"/>
          <a:lstStyle/>
          <a:p>
            <a:pPr rtl="0"/>
            <a:r>
              <a:rPr lang="en-GB" dirty="0"/>
              <a:t>Comparisons and Misc.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976450"/>
            <a:ext cx="4500000" cy="2520000"/>
          </a:xfrm>
        </p:spPr>
        <p:txBody>
          <a:bodyPr rtlCol="0"/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requirement traceability 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waterfowl model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agile model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Scrum Model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rapid programming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impediment logs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testers developers 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benefits of scrum 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waterfall vs agile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744498" cy="253050"/>
          </a:xfrm>
        </p:spPr>
        <p:txBody>
          <a:bodyPr rtlCol="0"/>
          <a:lstStyle/>
          <a:p>
            <a:pPr rtl="0"/>
            <a:r>
              <a:rPr lang="en-GB" dirty="0"/>
              <a:t>Day 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AD28CA-94C1-3D61-174C-36C76F9B2E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4CD54-1FC5-C14C-7F14-08829CB47FB0}"/>
              </a:ext>
            </a:extLst>
          </p:cNvPr>
          <p:cNvSpPr/>
          <p:nvPr/>
        </p:nvSpPr>
        <p:spPr>
          <a:xfrm>
            <a:off x="10007600" y="6319520"/>
            <a:ext cx="1391920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5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Technical sessions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19626"/>
            <a:ext cx="4500000" cy="498616"/>
          </a:xfrm>
        </p:spPr>
        <p:txBody>
          <a:bodyPr rtlCol="0"/>
          <a:lstStyle/>
          <a:p>
            <a:pPr rtl="0"/>
            <a:r>
              <a:rPr lang="en-GB" dirty="0"/>
              <a:t>Agile 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79759"/>
            <a:ext cx="4500000" cy="2520000"/>
          </a:xfrm>
        </p:spPr>
        <p:txBody>
          <a:bodyPr rtlCol="0"/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interaction and collaboration over process or tools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working software over documentation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customer collaboration more important than contract signing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responding to change rather than following plan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2120386"/>
            <a:ext cx="4500000" cy="496920"/>
          </a:xfrm>
        </p:spPr>
        <p:txBody>
          <a:bodyPr rtlCol="0"/>
          <a:lstStyle/>
          <a:p>
            <a:pPr rtl="0"/>
            <a:r>
              <a:rPr lang="en-GB" dirty="0"/>
              <a:t>Components of Scrum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976450"/>
            <a:ext cx="4500000" cy="2520000"/>
          </a:xfrm>
        </p:spPr>
        <p:txBody>
          <a:bodyPr rtlCol="0"/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epic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story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task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subtask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spike and enabler story</a:t>
            </a:r>
            <a:endParaRPr lang="en-GB" sz="1800" dirty="0">
              <a:effectLst/>
              <a:latin typeface="Aptos" panose="020B0004020202020204" pitchFamily="34" charset="0"/>
              <a:ea typeface="DengXian" panose="02010600030101010101" pitchFamily="2" charset="-122"/>
              <a:cs typeface="Aptos" panose="020B00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744498" cy="232730"/>
          </a:xfrm>
        </p:spPr>
        <p:txBody>
          <a:bodyPr rtlCol="0"/>
          <a:lstStyle/>
          <a:p>
            <a:pPr rtl="0"/>
            <a:r>
              <a:rPr lang="en-GB" dirty="0"/>
              <a:t>Day 5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AD28CA-94C1-3D61-174C-36C76F9B2E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GB" dirty="0"/>
              <a:t>Day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87D111-B213-9FC5-F18B-DACCF91920DD}"/>
              </a:ext>
            </a:extLst>
          </p:cNvPr>
          <p:cNvSpPr/>
          <p:nvPr/>
        </p:nvSpPr>
        <p:spPr>
          <a:xfrm>
            <a:off x="10007600" y="6319520"/>
            <a:ext cx="1391920" cy="436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7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56_TF67328976" id="{8D41288C-A143-4C55-A19F-9A38F7741759}" vid="{98B99BFD-3B7E-4AE0-80A8-38C1178D3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{B6FADB3B-2665-4C26-8302-B5BDFC5ABDF6}tf67328976_win32</Template>
  <TotalTime>23</TotalTime>
  <Words>295</Words>
  <Application>Microsoft Office PowerPoint</Application>
  <PresentationFormat>Widescreen</PresentationFormat>
  <Paragraphs>123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Corbel</vt:lpstr>
      <vt:lpstr>Times New Roman</vt:lpstr>
      <vt:lpstr>Office Theme</vt:lpstr>
      <vt:lpstr>Journey ppt Week 1</vt:lpstr>
      <vt:lpstr>Soft-skills </vt:lpstr>
      <vt:lpstr>Soft-skills </vt:lpstr>
      <vt:lpstr>Soft-skills </vt:lpstr>
      <vt:lpstr>Soft-skills </vt:lpstr>
      <vt:lpstr>Image SLide</vt:lpstr>
      <vt:lpstr>Technical sessions</vt:lpstr>
      <vt:lpstr>Technical sessions</vt:lpstr>
      <vt:lpstr>Technical sessions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Sathe, Anshul S SBOBNG-PTIV/RA</dc:creator>
  <cp:lastModifiedBy>Sathe, Anshul S SBOBNG-PTIV/RA</cp:lastModifiedBy>
  <cp:revision>1</cp:revision>
  <dcterms:created xsi:type="dcterms:W3CDTF">2024-08-30T03:46:43Z</dcterms:created>
  <dcterms:modified xsi:type="dcterms:W3CDTF">2024-08-30T04:10:33Z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