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77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BCA1-9B38-C851-67E5-FBDD30B7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854D-50EB-D141-4508-0841B699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A829-4826-6710-44EB-27C3C0F9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EF75-EEB6-71A1-0C26-4DBB2052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EFFE-DB97-B28E-624D-32B52AE2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3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57F0-2C33-0696-E993-6B65786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2D52F-6BDE-E8DA-531B-67AC6129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AF0C-7B59-9E14-00F2-8B9D310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C491-A192-BE7A-A2EC-F2998A3F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143F-286F-7DFC-58DA-805319D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D22D8-0CEE-7E6E-2F52-61070A69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555AE-272D-4C20-B81B-62BFFC03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7662-13AC-0F19-7D00-0CDABFD4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A920-F5BE-08E4-1F9F-89C07A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BFD0-4306-6B32-F6AA-EDEFDB2F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B25-F457-FA56-3EF3-26673AFA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72FE-B741-A109-2D61-B44442AE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C55A-C09C-AB05-3EF5-DFC87F29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05AD-7ED5-22AA-3400-E8C1B685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F61-1536-AD5A-141A-D72456B1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0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314A-A90E-ED13-C314-298B7BA9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5682-C9DA-9D29-A9D5-8D7484F3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0B16-9F5F-E666-FAF0-E864C00D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6B83-B511-3F98-B2DA-0F610E6F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491E-F8FD-B549-11C2-1907544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6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14C2-8EE8-929D-AA36-8D60E94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FDE1-301D-8743-4D50-82B354993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C2E7-3935-02F9-F089-234B7604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3FE3-9CA8-CE6A-B813-8C7921E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E13C-6418-A929-E56D-CB07F091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EECD-752E-1F84-A310-6A42ACA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3C8C-7975-A8D7-6E43-82A52A9C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9AB2-E12A-051E-1311-6AAF6A76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14734-5E37-A2BD-3410-FE1A7B6B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B1F63-C36A-C2D7-F27A-70C3724F3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5CE5-36F4-83DB-F97C-D68440F05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0B87-D366-9824-DFA9-EDDF27B4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BFB64-440C-E59E-9B00-749077E4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0EF5F-A61C-ACD5-5C72-7E09CACF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03D0-0A6D-ED8B-74BC-FC1183B9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16644-C7D7-C9B8-33CF-52A0BC30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A2288-D357-975D-B925-54673767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59C3C-E33A-391D-5CE2-E09C0CC9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7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9B92D-B1EC-4FFD-1EEA-80ACA1E0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63D74-F4AF-E649-47F3-33EB761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99756-A1DA-AEB3-BD3C-D4565CA6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51F-7BD2-A66D-AB66-09ADF47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4626-BAB1-FFA1-3DEA-FA97DF4F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12FF-6A53-85D7-6603-523FC3F9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44F37-4723-01FF-3E64-8966904B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285B-7E4A-3CD9-60B6-DBA90C1F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E2A0-7D6F-BB74-3D57-37CF2B4A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9D7-8C16-B586-F8EA-7DA307BA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54C7D-AA8B-D469-74D7-38D3EF01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D924-9000-5C5F-6F95-3C35F0F2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CD766-211A-78BE-9695-211081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FBD5-4451-5CC3-22D6-92227B32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D6D6-E28D-AE14-90B5-E2EE04E8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2969D-B4CE-D354-8CF8-9B50832A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6F7A-8C25-D9FA-3B85-33D1CDBE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1D7-6D83-8A81-B9A1-9242AAAE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1FD3-1845-49CD-A8AF-7B868CFB57D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B0E-93B5-22F2-1571-D41F806B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6559-07EE-A92A-4CF6-0B86CA6E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4DA8-D8D9-4EFE-9333-E8991DABF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842064A-A7BF-6301-FCD7-A9F428CED5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51044" y="1751776"/>
            <a:ext cx="9435152" cy="391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Human Activity Recognition Using Mobile Sensor Data</a:t>
            </a:r>
            <a:b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 develop a machine learning model capable of distinguishing between "walking" and "standing" using accelerometer and gyroscope data.</a:t>
            </a:r>
            <a:b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acquisition, cleaning, EDA, feature engineering, model building, evaluation, and optimization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latin typeface="Arial" panose="020B0604020202020204" pitchFamily="34" charset="0"/>
              </a:rPr>
            </a:br>
            <a:r>
              <a:rPr lang="en-I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Presented By: </a:t>
            </a:r>
            <a:r>
              <a:rPr lang="en-IN" sz="2000" b="1" dirty="0">
                <a:latin typeface="Arial" panose="020B0604020202020204" pitchFamily="34" charset="0"/>
              </a:rPr>
              <a:t> 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Anshul Kumbhare</a:t>
            </a:r>
            <a:endParaRPr lang="en-US" alt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Date:</a:t>
            </a:r>
            <a:r>
              <a:rPr lang="en-US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23/11/24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4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D0B0-DA7F-51DE-83B9-68245CAA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244C-C916-CF49-57F2-2288CD3D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3805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weights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handle imbalance.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Very high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overfitting observed.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97%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testing set.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Showed better performance on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Strength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Handles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relationships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well.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Prone to overfitting, but effective with proper tuning.</a:t>
            </a:r>
          </a:p>
        </p:txBody>
      </p:sp>
    </p:spTree>
    <p:extLst>
      <p:ext uri="{BB962C8B-B14F-4D97-AF65-F5344CB8AC3E}">
        <p14:creationId xmlns:p14="http://schemas.microsoft.com/office/powerpoint/2010/main" val="23893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82B6-0720-CB16-FD8E-C5632305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F98F-58DA-6C7A-8367-068B3183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chosen for better generalization.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Achieved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minimal overfitting.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Reached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testing set.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Strength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Robust against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better generalization.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classes.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Random Forest is the most reliable and accurate model.</a:t>
            </a:r>
          </a:p>
        </p:txBody>
      </p:sp>
    </p:spTree>
    <p:extLst>
      <p:ext uri="{BB962C8B-B14F-4D97-AF65-F5344CB8AC3E}">
        <p14:creationId xmlns:p14="http://schemas.microsoft.com/office/powerpoint/2010/main" val="178505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452-B874-EFBB-9A70-F2014A4F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BB72-4D27-AFB5-AEB5-A66DEBD9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Improve model performance by tuning parameters.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for tuning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Tuned parameters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Tuned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min_samples_leaf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Significant increase in performance, especially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Hyperparameter tuning greatly improves model accuracy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152297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877D-9BA2-82A6-43DA-A71EF86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49E5-E34C-F4D7-A75B-89C186EE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Performance was suboptimal with high bias for the minority class.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Showed overfitting;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training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testing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Best performance across metrics,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98%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F1-score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&amp; Recall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Random Forest showed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for both classes.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ROC-AUC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Random Forest outperformed others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0.9353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most reliable model.</a:t>
            </a:r>
          </a:p>
        </p:txBody>
      </p:sp>
    </p:spTree>
    <p:extLst>
      <p:ext uri="{BB962C8B-B14F-4D97-AF65-F5344CB8AC3E}">
        <p14:creationId xmlns:p14="http://schemas.microsoft.com/office/powerpoint/2010/main" val="130881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AD0B-059F-A5C2-203A-7ADD136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Addressing 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2A34-1924-835D-651D-08B6D027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Major issue in the dataset, with the minority class underrepresented.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Oversampling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Applied to balance the classes before training.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 synthetic data was generated; only oversampling was used.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 on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Oversampling improved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Oversampling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effectively balanced classes without much complexity.</a:t>
            </a:r>
          </a:p>
        </p:txBody>
      </p:sp>
    </p:spTree>
    <p:extLst>
      <p:ext uri="{BB962C8B-B14F-4D97-AF65-F5344CB8AC3E}">
        <p14:creationId xmlns:p14="http://schemas.microsoft.com/office/powerpoint/2010/main" val="219467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AD0B-059F-A5C2-203A-7ADD136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Comparative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D723-11DB-1508-2957-4D9B5812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Compared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Accuracy, Precision, Recall, F1-Score, ROC-AUC.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Weak performance, especially in detecting the minority class.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Overfitted, but performed decently after tuning.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Best overall,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98%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0.9353 ROC-AUC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handled the imbalance most effectively.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best model for this dataset.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0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D34-19A3-8F08-9DB9-58F3FD44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A8B0-7805-AF8E-DDF1-DED98AC4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Addressed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Oversampling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Mitigated by using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tuning.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Essential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perform well.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 missing values, but outliers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55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DBC0-020D-5990-AB59-9A77F42B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485"/>
            <a:ext cx="10515600" cy="725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kern="100" dirty="0"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Thank You</a:t>
            </a:r>
            <a:endParaRPr lang="en-IN" sz="3200" b="1" kern="100" dirty="0"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2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93B32-D641-1F7E-2F0A-540EBBE8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F20A9-99C4-3591-B8AE-4BA30F37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Activity Recognition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(HAR): Recognizing daily activities using sensor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Vital for applications in healthcare, fitness, and user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Dealing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 </a:t>
            </a: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a robust classification system for activity recognition.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Used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machine learning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classification models.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Evaluate different models to select the best for real-world activity recognition.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A2BC-392F-4099-728A-CAF4EB47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747B-9AF5-2916-1CF9-41A53ACF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19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Goal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Classify human activities based on sensor data (accelerometer and gyroscope).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Activity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Binary classification (e.g., walking vs. standing).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Area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comparison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the best-performing classifier.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Address the issue of highly imbalanced classes.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ROC-AUC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Deliverable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machine learning model suitable for real-time activity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1267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7D51-0B30-0A55-7BF0-B5A7A4C5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2CDD-9C18-75A2-D397-1DB2D43B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Contains 31,991 samples with 8 columns.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Accelerometer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Gyroscope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gyroX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gyroY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gyroZ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Activity label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for walking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for standing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Distribution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classes, with more samples for the majority class.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31,991 rows and 7 features after dropping irrelevant columns.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Numerical values for sensor readings and binary labels for activity.</a:t>
            </a:r>
          </a:p>
        </p:txBody>
      </p:sp>
    </p:spTree>
    <p:extLst>
      <p:ext uri="{BB962C8B-B14F-4D97-AF65-F5344CB8AC3E}">
        <p14:creationId xmlns:p14="http://schemas.microsoft.com/office/powerpoint/2010/main" val="121835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B80D-C21E-0FB1-978B-A190B27E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B02-DBFF-BED5-2143-53C2CF11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 missing values were found in the dataset.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144 duplicate rows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Irrelevant 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Dropped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as it's not useful for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Dataset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31,847 rows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7 columns after cleaning.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Ensured all sensor values are numeric and properly scaled.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 data types and values were checked for consistency post-cleaning.</a:t>
            </a:r>
          </a:p>
        </p:txBody>
      </p:sp>
    </p:spTree>
    <p:extLst>
      <p:ext uri="{BB962C8B-B14F-4D97-AF65-F5344CB8AC3E}">
        <p14:creationId xmlns:p14="http://schemas.microsoft.com/office/powerpoint/2010/main" val="7465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3FF-BD9C-03C8-C5D0-EDD037AE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5673-A5A1-94E3-6B05-8401E3ED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Distribution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Visualized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label distribution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(imbalanced).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Correlation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Identified weak correlations between sensor readings.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Distributions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Created 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for accelerometer and gyroscope readings to identify outliers.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plotting.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 Analysis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Found distinct patterns in sensor readings for different activities.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Identified significant imbalance in the activity labels.</a:t>
            </a:r>
          </a:p>
        </p:txBody>
      </p:sp>
    </p:spTree>
    <p:extLst>
      <p:ext uri="{BB962C8B-B14F-4D97-AF65-F5344CB8AC3E}">
        <p14:creationId xmlns:p14="http://schemas.microsoft.com/office/powerpoint/2010/main" val="210107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3FF-BD9C-03C8-C5D0-EDD037AE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5673-A5A1-94E3-6B05-8401E3ED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Method: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Clipped outliers </a:t>
            </a:r>
            <a:r>
              <a:rPr lang="en-I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 1.5×IQR 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boundaries for each sensor feature.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Features Affected: 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All six sensor features (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accX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accY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accZ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gyroX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gyroY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gyroZ</a:t>
            </a: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Outcome: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Ensured outliers don’t distort feature distributions.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Improved consistency in sensor data.</a:t>
            </a:r>
          </a:p>
        </p:txBody>
      </p:sp>
    </p:spTree>
    <p:extLst>
      <p:ext uri="{BB962C8B-B14F-4D97-AF65-F5344CB8AC3E}">
        <p14:creationId xmlns:p14="http://schemas.microsoft.com/office/powerpoint/2010/main" val="360268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9FD5-75A5-D960-C7EC-7D9E62EE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878F-A5AC-44C5-EC20-7372ECC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and Target Split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Split the dataset into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(features)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(target)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Train-Test Split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Divided data into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 training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testing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Applied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feature normalization.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Class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Oversampling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balance the class distribution.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Ensured an equal number of samples in each class after resampling.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Checked that the resampled data maintained the correct labels.</a:t>
            </a:r>
          </a:p>
        </p:txBody>
      </p:sp>
    </p:spTree>
    <p:extLst>
      <p:ext uri="{BB962C8B-B14F-4D97-AF65-F5344CB8AC3E}">
        <p14:creationId xmlns:p14="http://schemas.microsoft.com/office/powerpoint/2010/main" val="7975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9439-1576-CD17-2989-F532E28B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1561-BDD4-599A-22A9-7F30F1EC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model tested was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Achieved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 accuracy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testing set.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Struggled with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minority class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class 1 were low.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Strength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Simple and interpretable model.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Logistic Regression is less effective with imbalanced datasets.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1134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Title: Human Activity Recognition Using Mobile Sensor Data  Objective: To develop a machine learning model capable of distinguishing between "walking" and "standing" using accelerometer and gyroscope data.  Outline: Data acquisition, cleaning, EDA, feature engineering, model building, evaluation, and optimization  Presented By:  Anshul Kumbhare Date:23/11/24 </vt:lpstr>
      <vt:lpstr>Introduction</vt:lpstr>
      <vt:lpstr>Project Objective</vt:lpstr>
      <vt:lpstr>Dataset Overview</vt:lpstr>
      <vt:lpstr>Data Cleaning</vt:lpstr>
      <vt:lpstr>Exploratory Data Analysis (EDA)</vt:lpstr>
      <vt:lpstr>Handling Outliers</vt:lpstr>
      <vt:lpstr>Data Preprocessing</vt:lpstr>
      <vt:lpstr>Logistic Regression</vt:lpstr>
      <vt:lpstr>Decision Tree Classifier</vt:lpstr>
      <vt:lpstr>Random Forest Classifier</vt:lpstr>
      <vt:lpstr>Hyperparameter Tuning</vt:lpstr>
      <vt:lpstr>Model Evaluation</vt:lpstr>
      <vt:lpstr>Addressing Data Imbalance</vt:lpstr>
      <vt:lpstr>Comparative Results</vt:lpstr>
      <vt:lpstr>Challenges and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K</dc:creator>
  <cp:lastModifiedBy>Anshul K</cp:lastModifiedBy>
  <cp:revision>49</cp:revision>
  <dcterms:created xsi:type="dcterms:W3CDTF">2024-09-19T13:21:42Z</dcterms:created>
  <dcterms:modified xsi:type="dcterms:W3CDTF">2024-12-03T04:55:31Z</dcterms:modified>
</cp:coreProperties>
</file>