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9" r:id="rId2"/>
    <p:sldId id="291" r:id="rId3"/>
    <p:sldId id="288" r:id="rId4"/>
    <p:sldId id="292" r:id="rId5"/>
    <p:sldId id="293" r:id="rId6"/>
    <p:sldId id="294" r:id="rId7"/>
  </p:sldIdLst>
  <p:sldSz cx="12192000" cy="6858000"/>
  <p:notesSz cx="6858000" cy="9144000"/>
  <p:embeddedFontLst>
    <p:embeddedFont>
      <p:font typeface="MetricHPE" panose="020B0503030202060203" pitchFamily="34" charset="0"/>
      <p:regular r:id="rId10"/>
      <p:bold r:id="rId11"/>
      <p:italic r:id="rId12"/>
      <p:boldItalic r:id="rId13"/>
    </p:embeddedFont>
    <p:embeddedFont>
      <p:font typeface="MetricHPE Black" panose="020B0803030202060203" pitchFamily="34" charset="0"/>
      <p:bold r:id="rId14"/>
      <p:boldItalic r:id="rId15"/>
    </p:embeddedFont>
  </p:embeddedFontLst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8138" autoAdjust="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7602" y="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6/6/2025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hpe.kadanza.com/kadanza/photography/ppt-title-images/?sso=saml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6867C9-FAEA-4AB9-9E4F-5E469CDF0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98" y="899032"/>
            <a:ext cx="9148360" cy="2862630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7CBB38-1E71-4985-B7D1-ACBC191C50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</p:spTree>
    <p:extLst>
      <p:ext uri="{BB962C8B-B14F-4D97-AF65-F5344CB8AC3E}">
        <p14:creationId xmlns:p14="http://schemas.microsoft.com/office/powerpoint/2010/main" val="29697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5750" y="999160"/>
            <a:ext cx="11525249" cy="5096839"/>
          </a:xfrm>
        </p:spPr>
        <p:txBody>
          <a:bodyPr lIns="91440" rIns="91440"/>
          <a:lstStyle>
            <a:lvl1pPr>
              <a:buClrTx/>
              <a:defRPr>
                <a:latin typeface="MetricHPE" panose="020B0503030202060203" pitchFamily="34" charset="0"/>
              </a:defRPr>
            </a:lvl1pPr>
            <a:lvl2pPr>
              <a:buClrTx/>
              <a:defRPr>
                <a:latin typeface="MetricHPE" panose="020B0503030202060203" pitchFamily="34" charset="0"/>
              </a:defRPr>
            </a:lvl2pPr>
            <a:lvl3pPr>
              <a:buClrTx/>
              <a:defRPr>
                <a:latin typeface="MetricHPE" panose="020B0503030202060203" pitchFamily="34" charset="0"/>
              </a:defRPr>
            </a:lvl3pPr>
            <a:lvl4pPr>
              <a:buClrTx/>
              <a:defRPr>
                <a:latin typeface="MetricHPE" panose="020B0503030202060203" pitchFamily="34" charset="0"/>
              </a:defRPr>
            </a:lvl4pPr>
            <a:lvl5pPr>
              <a:buClrTx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475171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8096" y="1733015"/>
            <a:ext cx="11522904" cy="4367541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MetricHPE" panose="020B0503030202060203" pitchFamily="34" charset="0"/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5" y="1350296"/>
            <a:ext cx="1151413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287008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818B02-6D3B-4B21-898C-712990E9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292414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97009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349316"/>
            <a:ext cx="11423555" cy="1300311"/>
          </a:xfrm>
        </p:spPr>
        <p:txBody>
          <a:bodyPr anchor="t" anchorCtr="0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OVSW-XXXXX:  Enter the name of your project here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6" y="1806203"/>
            <a:ext cx="5097931" cy="33242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the names of your participants here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24724" y="1806203"/>
            <a:ext cx="5489578" cy="190723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Enter a brief description here</a:t>
            </a:r>
            <a:endParaRPr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855FE3-98B5-4DFE-8128-E81D44A31DBF}"/>
              </a:ext>
            </a:extLst>
          </p:cNvPr>
          <p:cNvSpPr txBox="1">
            <a:spLocks/>
          </p:cNvSpPr>
          <p:nvPr userDrawn="1"/>
        </p:nvSpPr>
        <p:spPr>
          <a:xfrm>
            <a:off x="290747" y="5193910"/>
            <a:ext cx="5097930" cy="1416295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3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None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Enter the teams represented by the participants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EC4B5A-56DF-4989-A2B3-EDB471EC49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4724" y="3870017"/>
            <a:ext cx="5489578" cy="4297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i="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Was this project worked on before this hackathon?  Yes/No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276815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1411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80277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276923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182288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90" y="996365"/>
            <a:ext cx="363103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282832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233288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182290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88" y="1365166"/>
            <a:ext cx="3631039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182288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6670" y="1000162"/>
            <a:ext cx="7942930" cy="5095837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53153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13028" y="999674"/>
            <a:ext cx="3797971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07016" y="999674"/>
            <a:ext cx="3803983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99712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97180" y="999540"/>
            <a:ext cx="5619836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C4460-9D51-48F8-87F8-88E0DE4E45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19415EC-B287-40A3-A91D-E9356CAD1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9B5C71F-50B9-4243-83A7-A7AFAEFD5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289410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410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9410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7427" y="1060591"/>
            <a:ext cx="1142130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92100" y="3413925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To change your section image, go to [View] -&gt; [Slide Master] 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MetricHPE" panose="020B0503030202060203" pitchFamily="34" charset="0"/>
                <a:hlinkClick r:id="rId5"/>
              </a:rPr>
              <a:t>here</a:t>
            </a:r>
            <a:r>
              <a:rPr lang="en-US" sz="1500" dirty="0">
                <a:latin typeface="MetricHPE" panose="020B05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607F37-173B-4A34-95FA-297523FEF6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67728E-6D0A-492B-89E6-39E224462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64B2CD-8FCB-4B30-B00B-A402E5693B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39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9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9"/>
                </a:buBlip>
              </a:pPr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85" r:id="rId8"/>
    <p:sldLayoutId id="2147483686" r:id="rId9"/>
    <p:sldLayoutId id="2147483666" r:id="rId10"/>
    <p:sldLayoutId id="214748368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57" r:id="rId25"/>
    <p:sldLayoutId id="2147483697" r:id="rId26"/>
    <p:sldLayoutId id="2147483676" r:id="rId27"/>
    <p:sldLayoutId id="2147483677" r:id="rId28"/>
    <p:sldLayoutId id="2147483678" r:id="rId29"/>
    <p:sldLayoutId id="2147483649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CE4D-7BE1-6A9C-7DAD-15C1F457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Preview Program project 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F3C44-08F9-42BB-6018-75F3465A5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4397" y="4611539"/>
            <a:ext cx="5489578" cy="339214"/>
          </a:xfrm>
        </p:spPr>
        <p:txBody>
          <a:bodyPr/>
          <a:lstStyle/>
          <a:p>
            <a:r>
              <a:rPr lang="en-US" dirty="0"/>
              <a:t>Updated May 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8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D796FCB-5B70-5062-54BA-874AC5EA3EEB}"/>
              </a:ext>
            </a:extLst>
          </p:cNvPr>
          <p:cNvSpPr txBox="1">
            <a:spLocks/>
          </p:cNvSpPr>
          <p:nvPr/>
        </p:nvSpPr>
        <p:spPr>
          <a:xfrm>
            <a:off x="232198" y="265557"/>
            <a:ext cx="11423555" cy="489451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E8D6-FFAC-20DB-E381-F467EBF9B958}"/>
              </a:ext>
            </a:extLst>
          </p:cNvPr>
          <p:cNvSpPr txBox="1"/>
          <p:nvPr/>
        </p:nvSpPr>
        <p:spPr>
          <a:xfrm>
            <a:off x="395067" y="1107974"/>
            <a:ext cx="5270161" cy="243143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Every project must include following information </a:t>
            </a:r>
          </a:p>
          <a:p>
            <a:pPr marL="1200150" lvl="2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Project ID / Project Category</a:t>
            </a:r>
          </a:p>
          <a:p>
            <a:pPr marL="1200150" lvl="2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College / University Name </a:t>
            </a:r>
          </a:p>
          <a:p>
            <a:pPr marL="1200150" lvl="2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Mentor Name – HPE  and College  </a:t>
            </a:r>
          </a:p>
          <a:p>
            <a:pPr marL="1200150" lvl="2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Source code / GitHub link 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lnSpc>
                <a:spcPct val="90000"/>
              </a:lnSpc>
              <a:spcBef>
                <a:spcPts val="400"/>
              </a:spcBef>
            </a:pPr>
            <a:endParaRPr lang="en-GB" sz="2000" dirty="0" err="1"/>
          </a:p>
        </p:txBody>
      </p:sp>
    </p:spTree>
    <p:extLst>
      <p:ext uri="{BB962C8B-B14F-4D97-AF65-F5344CB8AC3E}">
        <p14:creationId xmlns:p14="http://schemas.microsoft.com/office/powerpoint/2010/main" val="1395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84379A5-8786-457E-ACC6-3CBEB58DF22C}"/>
              </a:ext>
            </a:extLst>
          </p:cNvPr>
          <p:cNvSpPr txBox="1">
            <a:spLocks/>
          </p:cNvSpPr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Enter the name of your project here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281254C-C615-41BD-BE34-AA9997ED0EEB}"/>
              </a:ext>
            </a:extLst>
          </p:cNvPr>
          <p:cNvSpPr txBox="1">
            <a:spLocks/>
          </p:cNvSpPr>
          <p:nvPr/>
        </p:nvSpPr>
        <p:spPr>
          <a:xfrm>
            <a:off x="1558309" y="6236555"/>
            <a:ext cx="10143958" cy="31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1800" i="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/>
              <a:t>Note: Please show this slide briefly at the beginning of your recorded demo so people scanning the recordings can find this easily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C6BE61-ACE6-EACF-D1F8-0087A3AEC8C1}"/>
              </a:ext>
            </a:extLst>
          </p:cNvPr>
          <p:cNvGrpSpPr/>
          <p:nvPr/>
        </p:nvGrpSpPr>
        <p:grpSpPr>
          <a:xfrm>
            <a:off x="470019" y="750547"/>
            <a:ext cx="9126988" cy="5382674"/>
            <a:chOff x="1400961" y="750547"/>
            <a:chExt cx="8196046" cy="5382674"/>
          </a:xfrm>
        </p:grpSpPr>
        <p:sp>
          <p:nvSpPr>
            <p:cNvPr id="9" name="Text Placeholder 7">
              <a:extLst>
                <a:ext uri="{FF2B5EF4-FFF2-40B4-BE49-F238E27FC236}">
                  <a16:creationId xmlns:a16="http://schemas.microsoft.com/office/drawing/2014/main" id="{012267DE-015B-4742-8F74-A148FB60FE91}"/>
                </a:ext>
              </a:extLst>
            </p:cNvPr>
            <p:cNvSpPr txBox="1">
              <a:spLocks/>
            </p:cNvSpPr>
            <p:nvPr/>
          </p:nvSpPr>
          <p:spPr>
            <a:xfrm>
              <a:off x="1779261" y="893125"/>
              <a:ext cx="7306788" cy="6660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1800" i="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Project Name </a:t>
              </a:r>
              <a:r>
                <a:rPr lang="en-US" sz="2000" dirty="0"/>
                <a:t>:</a:t>
              </a:r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15C9DE-6702-5E4F-A9E3-E20224A8053E}"/>
                </a:ext>
              </a:extLst>
            </p:cNvPr>
            <p:cNvGrpSpPr/>
            <p:nvPr/>
          </p:nvGrpSpPr>
          <p:grpSpPr>
            <a:xfrm>
              <a:off x="1779260" y="2592291"/>
              <a:ext cx="7306789" cy="1349198"/>
              <a:chOff x="436667" y="2163803"/>
              <a:chExt cx="7168278" cy="1349198"/>
            </a:xfrm>
          </p:grpSpPr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C5E875AD-AF21-4401-B50E-E6A93496DF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667" y="2226399"/>
                <a:ext cx="7168278" cy="128660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Tx/>
                  <a:buFont typeface="" panose="020B0303030202060203" pitchFamily="34" charset="0"/>
                  <a:buNone/>
                  <a:defRPr sz="32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SzPct val="90000"/>
                  <a:buFont typeface="" panose="020B0303030202060203" pitchFamily="34" charset="0"/>
                  <a:buNone/>
                  <a:defRPr sz="20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Font typeface="" panose="020B0303030202060203" pitchFamily="34" charset="0"/>
                  <a:buNone/>
                  <a:defRPr sz="18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D5049D-D08D-73E1-B18F-7CB6CCD4D0A3}"/>
                  </a:ext>
                </a:extLst>
              </p:cNvPr>
              <p:cNvSpPr txBox="1"/>
              <p:nvPr/>
            </p:nvSpPr>
            <p:spPr>
              <a:xfrm>
                <a:off x="436667" y="2163803"/>
                <a:ext cx="7109910" cy="369332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Project Participants:</a:t>
                </a:r>
              </a:p>
            </p:txBody>
          </p:sp>
        </p:grpSp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771746A8-EB6B-199A-2A2B-3CC908DFF952}"/>
                </a:ext>
              </a:extLst>
            </p:cNvPr>
            <p:cNvSpPr txBox="1">
              <a:spLocks/>
            </p:cNvSpPr>
            <p:nvPr/>
          </p:nvSpPr>
          <p:spPr>
            <a:xfrm>
              <a:off x="1779260" y="5427852"/>
              <a:ext cx="7373130" cy="52966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1800" i="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+mn-lt"/>
                </a:rPr>
                <a:t>Project Code link /GIT Hub </a:t>
              </a:r>
              <a:endParaRPr lang="en-US" sz="2000" dirty="0"/>
            </a:p>
            <a:p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1EE805-E342-0927-9831-E2AF64E1E79C}"/>
                </a:ext>
              </a:extLst>
            </p:cNvPr>
            <p:cNvSpPr/>
            <p:nvPr/>
          </p:nvSpPr>
          <p:spPr bwMode="ltGray">
            <a:xfrm>
              <a:off x="1400961" y="750547"/>
              <a:ext cx="8196046" cy="5382674"/>
            </a:xfrm>
            <a:prstGeom prst="rect">
              <a:avLst/>
            </a:prstGeom>
            <a:noFill/>
            <a:ln w="22225">
              <a:solidFill>
                <a:srgbClr val="01A9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6A418D-B88F-4ABE-62BE-4689687AD93E}"/>
                </a:ext>
              </a:extLst>
            </p:cNvPr>
            <p:cNvGrpSpPr/>
            <p:nvPr/>
          </p:nvGrpSpPr>
          <p:grpSpPr>
            <a:xfrm>
              <a:off x="1779260" y="1814753"/>
              <a:ext cx="7306789" cy="459382"/>
              <a:chOff x="436667" y="1640301"/>
              <a:chExt cx="7168278" cy="459382"/>
            </a:xfrm>
          </p:grpSpPr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FDD9D014-3D1A-242F-5512-DE63FD5E15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667" y="1702897"/>
                <a:ext cx="7168278" cy="3967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Tx/>
                  <a:buFont typeface="" panose="020B0303030202060203" pitchFamily="34" charset="0"/>
                  <a:buNone/>
                  <a:defRPr sz="32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SzPct val="90000"/>
                  <a:buFont typeface="" panose="020B0303030202060203" pitchFamily="34" charset="0"/>
                  <a:buNone/>
                  <a:defRPr sz="20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Font typeface="" panose="020B0303030202060203" pitchFamily="34" charset="0"/>
                  <a:buNone/>
                  <a:defRPr sz="18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77795C-8B0E-D907-859C-001E9E8E3446}"/>
                  </a:ext>
                </a:extLst>
              </p:cNvPr>
              <p:cNvSpPr txBox="1"/>
              <p:nvPr/>
            </p:nvSpPr>
            <p:spPr>
              <a:xfrm>
                <a:off x="436667" y="1640301"/>
                <a:ext cx="7109910" cy="369332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College  / University Name : 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20FD80E-415D-3378-F1C4-3C1F15DBACAF}"/>
                </a:ext>
              </a:extLst>
            </p:cNvPr>
            <p:cNvGrpSpPr/>
            <p:nvPr/>
          </p:nvGrpSpPr>
          <p:grpSpPr>
            <a:xfrm>
              <a:off x="1779260" y="4333203"/>
              <a:ext cx="7373130" cy="646331"/>
              <a:chOff x="436667" y="3668334"/>
              <a:chExt cx="7168278" cy="646331"/>
            </a:xfrm>
          </p:grpSpPr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EAEDA207-A7AD-FF10-A614-F4A4877F1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667" y="3669593"/>
                <a:ext cx="7168278" cy="58373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Tx/>
                  <a:buFont typeface="" panose="020B0303030202060203" pitchFamily="34" charset="0"/>
                  <a:buNone/>
                  <a:defRPr sz="32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SzPct val="90000"/>
                  <a:buFont typeface="" panose="020B0303030202060203" pitchFamily="34" charset="0"/>
                  <a:buNone/>
                  <a:defRPr sz="20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Font typeface="" panose="020B0303030202060203" pitchFamily="34" charset="0"/>
                  <a:buNone/>
                  <a:defRPr sz="18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Font typeface="" panose="020B0303030202060203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D7391D-F484-DBDD-F87F-D1B96964525A}"/>
                  </a:ext>
                </a:extLst>
              </p:cNvPr>
              <p:cNvSpPr txBox="1"/>
              <p:nvPr/>
            </p:nvSpPr>
            <p:spPr>
              <a:xfrm>
                <a:off x="436667" y="3668334"/>
                <a:ext cx="7109910" cy="6463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Mentor Names :</a:t>
                </a:r>
              </a:p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44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0613F-BFC8-6367-E556-5B0074FF2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7A70CC2-C4E0-0C55-56D2-A5968516EC25}"/>
              </a:ext>
            </a:extLst>
          </p:cNvPr>
          <p:cNvSpPr txBox="1">
            <a:spLocks/>
          </p:cNvSpPr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tricHPE Black" panose="020B0A03030202060203" pitchFamily="34" charset="0"/>
                <a:ea typeface="+mj-ea"/>
                <a:cs typeface="+mj-cs"/>
              </a:rPr>
              <a:t>Enter the name of your project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343FE6-CC41-B4EF-4A98-28D4690711E7}"/>
              </a:ext>
            </a:extLst>
          </p:cNvPr>
          <p:cNvGrpSpPr/>
          <p:nvPr/>
        </p:nvGrpSpPr>
        <p:grpSpPr>
          <a:xfrm>
            <a:off x="509571" y="980935"/>
            <a:ext cx="11146063" cy="819055"/>
            <a:chOff x="378299" y="2020357"/>
            <a:chExt cx="7168278" cy="1386076"/>
          </a:xfrm>
        </p:grpSpPr>
        <p:sp>
          <p:nvSpPr>
            <p:cNvPr id="6" name="Text Placeholder 7">
              <a:extLst>
                <a:ext uri="{FF2B5EF4-FFF2-40B4-BE49-F238E27FC236}">
                  <a16:creationId xmlns:a16="http://schemas.microsoft.com/office/drawing/2014/main" id="{8D557251-BD57-8789-062B-D9F8EF73B833}"/>
                </a:ext>
              </a:extLst>
            </p:cNvPr>
            <p:cNvSpPr txBox="1">
              <a:spLocks/>
            </p:cNvSpPr>
            <p:nvPr/>
          </p:nvSpPr>
          <p:spPr>
            <a:xfrm>
              <a:off x="417210" y="2020357"/>
              <a:ext cx="7129367" cy="13860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20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" panose="020B0303030202060203" pitchFamily="34" charset="0"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3994F9-8609-66D0-F973-0F1BF5A9A591}"/>
                </a:ext>
              </a:extLst>
            </p:cNvPr>
            <p:cNvSpPr txBox="1"/>
            <p:nvPr/>
          </p:nvSpPr>
          <p:spPr>
            <a:xfrm>
              <a:off x="378299" y="2020357"/>
              <a:ext cx="6097424" cy="369332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/>
                  <a:ea typeface="+mn-ea"/>
                  <a:cs typeface="+mn-cs"/>
                </a:rPr>
                <a:t>Problem statement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163496-A526-1BE6-207D-8603B7A1CBD6}"/>
              </a:ext>
            </a:extLst>
          </p:cNvPr>
          <p:cNvGrpSpPr/>
          <p:nvPr/>
        </p:nvGrpSpPr>
        <p:grpSpPr>
          <a:xfrm>
            <a:off x="536366" y="2019640"/>
            <a:ext cx="11119268" cy="988789"/>
            <a:chOff x="378299" y="3553175"/>
            <a:chExt cx="7168278" cy="1673315"/>
          </a:xfrm>
        </p:grpSpPr>
        <p:sp>
          <p:nvSpPr>
            <p:cNvPr id="2" name="Text Placeholder 7">
              <a:extLst>
                <a:ext uri="{FF2B5EF4-FFF2-40B4-BE49-F238E27FC236}">
                  <a16:creationId xmlns:a16="http://schemas.microsoft.com/office/drawing/2014/main" id="{A9B2186A-1F2B-15B2-F084-8ACFB92B70CE}"/>
                </a:ext>
              </a:extLst>
            </p:cNvPr>
            <p:cNvSpPr txBox="1">
              <a:spLocks/>
            </p:cNvSpPr>
            <p:nvPr/>
          </p:nvSpPr>
          <p:spPr>
            <a:xfrm>
              <a:off x="388027" y="3840414"/>
              <a:ext cx="7158550" cy="13860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20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Font typeface="" panose="020B0303030202060203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" panose="020B0303030202060203" pitchFamily="34" charset="0"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784C2A-DB6D-8E44-D1AC-207B9576EFD8}"/>
                </a:ext>
              </a:extLst>
            </p:cNvPr>
            <p:cNvSpPr txBox="1"/>
            <p:nvPr/>
          </p:nvSpPr>
          <p:spPr>
            <a:xfrm>
              <a:off x="378299" y="3553175"/>
              <a:ext cx="2308599" cy="666068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/>
                  <a:ea typeface="+mn-ea"/>
                  <a:cs typeface="+mn-cs"/>
                </a:rPr>
                <a:t>Solution proposal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A164686-2B29-E526-BC1E-79C9AB88D674}"/>
              </a:ext>
            </a:extLst>
          </p:cNvPr>
          <p:cNvSpPr/>
          <p:nvPr/>
        </p:nvSpPr>
        <p:spPr bwMode="ltGray">
          <a:xfrm>
            <a:off x="388027" y="809838"/>
            <a:ext cx="11558093" cy="5382674"/>
          </a:xfrm>
          <a:prstGeom prst="rect">
            <a:avLst/>
          </a:prstGeom>
          <a:noFill/>
          <a:ln w="2222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03BF4-8BFD-57D5-FB8E-B7756B528D5C}"/>
              </a:ext>
            </a:extLst>
          </p:cNvPr>
          <p:cNvSpPr txBox="1"/>
          <p:nvPr/>
        </p:nvSpPr>
        <p:spPr>
          <a:xfrm>
            <a:off x="9766408" y="3546225"/>
            <a:ext cx="1035475" cy="433965"/>
          </a:xfrm>
          <a:prstGeom prst="rect">
            <a:avLst/>
          </a:prstGeom>
          <a:solidFill>
            <a:srgbClr val="FFFF00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MetricHPE"/>
              </a:rPr>
              <a:t>Optional</a:t>
            </a:r>
            <a:endParaRPr kumimoji="0" lang="en-GB" sz="18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FD63FDD-D656-E9C5-0BD9-E9BF4B145192}"/>
              </a:ext>
            </a:extLst>
          </p:cNvPr>
          <p:cNvSpPr txBox="1">
            <a:spLocks/>
          </p:cNvSpPr>
          <p:nvPr/>
        </p:nvSpPr>
        <p:spPr>
          <a:xfrm>
            <a:off x="560765" y="3353681"/>
            <a:ext cx="11104178" cy="81905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" panose="020B0303030202060203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8445B-5609-609F-DA9F-D9DF5DE2A233}"/>
              </a:ext>
            </a:extLst>
          </p:cNvPr>
          <p:cNvSpPr txBox="1"/>
          <p:nvPr/>
        </p:nvSpPr>
        <p:spPr>
          <a:xfrm>
            <a:off x="747163" y="3302861"/>
            <a:ext cx="3581046" cy="6463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Demo 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19AA945-444F-311B-F1A0-7209A4D9DD1A}"/>
              </a:ext>
            </a:extLst>
          </p:cNvPr>
          <p:cNvSpPr txBox="1">
            <a:spLocks/>
          </p:cNvSpPr>
          <p:nvPr/>
        </p:nvSpPr>
        <p:spPr>
          <a:xfrm>
            <a:off x="536366" y="4380566"/>
            <a:ext cx="11104178" cy="81905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" panose="020B0303030202060203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B9A2B-ABCA-3D05-43AA-CF719C9895BA}"/>
              </a:ext>
            </a:extLst>
          </p:cNvPr>
          <p:cNvSpPr txBox="1"/>
          <p:nvPr/>
        </p:nvSpPr>
        <p:spPr>
          <a:xfrm>
            <a:off x="747163" y="4310742"/>
            <a:ext cx="3581046" cy="6463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Key Leanings  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D8C453D-C0EF-A6EB-D873-CC91B1B87390}"/>
              </a:ext>
            </a:extLst>
          </p:cNvPr>
          <p:cNvSpPr txBox="1">
            <a:spLocks/>
          </p:cNvSpPr>
          <p:nvPr/>
        </p:nvSpPr>
        <p:spPr>
          <a:xfrm>
            <a:off x="570074" y="5346939"/>
            <a:ext cx="11104178" cy="81905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Font typeface="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" panose="020B0303030202060203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E70C62-7BC5-3A46-778B-DEE163A6C8B8}"/>
              </a:ext>
            </a:extLst>
          </p:cNvPr>
          <p:cNvSpPr txBox="1"/>
          <p:nvPr/>
        </p:nvSpPr>
        <p:spPr>
          <a:xfrm>
            <a:off x="747163" y="5209757"/>
            <a:ext cx="3581046" cy="6463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Conclusion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1DB3F-9A66-53E4-7FF4-5416409CE738}"/>
              </a:ext>
            </a:extLst>
          </p:cNvPr>
          <p:cNvSpPr txBox="1"/>
          <p:nvPr/>
        </p:nvSpPr>
        <p:spPr>
          <a:xfrm>
            <a:off x="6708449" y="203872"/>
            <a:ext cx="4588821" cy="433965"/>
          </a:xfrm>
          <a:prstGeom prst="rect">
            <a:avLst/>
          </a:prstGeom>
          <a:solidFill>
            <a:schemeClr val="accent2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Use separate slide of each item </a:t>
            </a:r>
            <a:endParaRPr kumimoji="0" lang="en-GB" sz="18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68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3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E01CEC0A-754E-4C29-9093-6C5C4E8C7284}" vid="{C4F1D16E-1AE6-4310-A166-1D00B7EABDC5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winter2019-hpe-standard-16x9-white-template-1582541636805</Template>
  <TotalTime>2989</TotalTime>
  <Words>106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MetricHPE</vt:lpstr>
      <vt:lpstr>MetricHPE Black</vt:lpstr>
      <vt:lpstr>HPE_Standard_Metric_16x9_080117</vt:lpstr>
      <vt:lpstr>Career Preview Program project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Kulberg, Mitch</dc:creator>
  <cp:lastModifiedBy>G, Rajendra Babu</cp:lastModifiedBy>
  <cp:revision>7</cp:revision>
  <dcterms:created xsi:type="dcterms:W3CDTF">2020-03-31T18:56:53Z</dcterms:created>
  <dcterms:modified xsi:type="dcterms:W3CDTF">2025-06-06T09:17:35Z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