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6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1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1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1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1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0938504-7A5C-438B-A9D4-8C987EB9D40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B16B7E-19FE-43FA-B7ED-9F8BC654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9012-4179-9C3C-B447-2210BA91C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Analysing</a:t>
            </a:r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amazon sales data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766B-213A-01AB-F66B-143F191F1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3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BBFB-1A28-50B1-66F0-DAA900A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2106"/>
            <a:ext cx="10058400" cy="200791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2">
                    <a:lumMod val="50000"/>
                  </a:schemeClr>
                </a:solidFill>
                <a:effectLst/>
                <a:latin typeface="HKGrotesk-Bold"/>
              </a:rPr>
              <a:t>INTRODUCTION </a:t>
            </a:r>
            <a:br>
              <a:rPr lang="en-US" sz="6600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99D8-7391-D985-59FA-A8F48E7F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Purpose: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Analyzing Sales-trend -&gt; month-wise, year-wise,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yearly_month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-wise.</a:t>
            </a: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Source of Data: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Amazon sales data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  <a:latin typeface="HKGrotesk-Bold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Methodology: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HKGrotesk"/>
              </a:rPr>
              <a:t>Visualization using Power BI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8C0-3351-7477-641A-9271B944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2760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DETAILS OF THE DATASET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CBBE-41E6-4E04-3634-043BD64C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5485"/>
            <a:ext cx="10058400" cy="528843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Dataset: “Amazon Sales Data"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Columns: 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HKGrotesk-Bold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Region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Country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Item type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Sales Channel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Order Priority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Order date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Order Id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Ship Date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Unit Sold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Unit Price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HKGrotesk-Bold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HKGrotesk-Bold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Unit Cost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Total Revenue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Total Cost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Total Profit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DB1E-B5E9-8CF2-9AED-69C4FA7F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DESIGNED DASHBOARD </a:t>
            </a:r>
            <a:endParaRPr lang="en-IN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AFE6DB-9E26-CAD3-9840-58E3E91EF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2103438"/>
            <a:ext cx="9956275" cy="4111968"/>
          </a:xfrm>
        </p:spPr>
      </p:pic>
    </p:spTree>
    <p:extLst>
      <p:ext uri="{BB962C8B-B14F-4D97-AF65-F5344CB8AC3E}">
        <p14:creationId xmlns:p14="http://schemas.microsoft.com/office/powerpoint/2010/main" val="3643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D2B-0B01-515E-DC48-AE7FBBE0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CF8B-727B-F5EA-4A65-5DF97688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b="1" dirty="0">
                <a:solidFill>
                  <a:schemeClr val="accent1">
                    <a:lumMod val="50000"/>
                  </a:schemeClr>
                </a:solidFill>
                <a:effectLst/>
                <a:latin typeface="HKGrotesk-Bold"/>
              </a:rPr>
              <a:t>     THANK YOU</a:t>
            </a:r>
          </a:p>
          <a:p>
            <a:pPr marL="0" indent="0">
              <a:buNone/>
            </a:pPr>
            <a:r>
              <a:rPr lang="en-IN" sz="8800" b="1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          </a:t>
            </a:r>
            <a:r>
              <a:rPr lang="en-IN" sz="6000" b="1" dirty="0" err="1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PPt</a:t>
            </a:r>
            <a:r>
              <a:rPr lang="en-IN" sz="6000" b="1" dirty="0">
                <a:solidFill>
                  <a:schemeClr val="accent1">
                    <a:lumMod val="50000"/>
                  </a:schemeClr>
                </a:solidFill>
                <a:latin typeface="HKGrotesk-Bold"/>
              </a:rPr>
              <a:t> By:- Anshul Yadav</a:t>
            </a:r>
            <a:endParaRPr lang="en-IN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2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</TotalTime>
  <Words>84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Century Gothic</vt:lpstr>
      <vt:lpstr>Garamond</vt:lpstr>
      <vt:lpstr>HKGrotesk</vt:lpstr>
      <vt:lpstr>HKGrotesk-Bold</vt:lpstr>
      <vt:lpstr>Savon</vt:lpstr>
      <vt:lpstr>Analysing amazon sales data</vt:lpstr>
      <vt:lpstr>INTRODUCTION  </vt:lpstr>
      <vt:lpstr>DETAILS OF THE DATASET </vt:lpstr>
      <vt:lpstr>DESIGNED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sharma</dc:creator>
  <cp:lastModifiedBy>abhishek sharma</cp:lastModifiedBy>
  <cp:revision>3</cp:revision>
  <dcterms:created xsi:type="dcterms:W3CDTF">2024-06-13T13:05:39Z</dcterms:created>
  <dcterms:modified xsi:type="dcterms:W3CDTF">2024-06-29T13:46:10Z</dcterms:modified>
</cp:coreProperties>
</file>