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174486-4546-475B-84D0-83919A49214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6D61-0676-4356-A109-4BFED2D6A0B0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885" y="2092751"/>
            <a:ext cx="6504494" cy="33088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Heart Disease Diagnostic Analysis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405354"/>
            <a:ext cx="7958331" cy="147993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960775"/>
            <a:ext cx="7796540" cy="408916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Purpose: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Analyzing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health and medical data for better future preparation.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Source of Data: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IBMPlexSans"/>
              </a:rPr>
              <a:t>ealth and medical data for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Methodology: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Visualization using Power BI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DETAILS OF THE DATASET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753386"/>
            <a:ext cx="7796540" cy="4920791"/>
          </a:xfrm>
        </p:spPr>
        <p:txBody>
          <a:bodyPr numCol="2">
            <a:no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age 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sex 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cp 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trestbps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chol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fbs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restecg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thalach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exang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oldpeak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slope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ca            </a:t>
            </a:r>
          </a:p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thal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target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DESIGNED DASHBOARD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F65BC2-3675-5BB1-E89C-B2FA0000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5" y="1885286"/>
            <a:ext cx="9068585" cy="45626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PPt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by</a:t>
            </a:r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:- ANSHUL YADAV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60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HKGrotesk</vt:lpstr>
      <vt:lpstr>HKGrotesk-Bold</vt:lpstr>
      <vt:lpstr>IBMPlexSans</vt:lpstr>
      <vt:lpstr>MS Shell Dlg 2</vt:lpstr>
      <vt:lpstr>Wingdings</vt:lpstr>
      <vt:lpstr>Wingdings 3</vt:lpstr>
      <vt:lpstr>Madison</vt:lpstr>
      <vt:lpstr>Heart Disease Diagnostic Analysis</vt:lpstr>
      <vt:lpstr>INTRODUCTION</vt:lpstr>
      <vt:lpstr>DETAILS OF THE DATASET</vt:lpstr>
      <vt:lpstr>DESIGNED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4</cp:revision>
  <dcterms:created xsi:type="dcterms:W3CDTF">2024-06-14T07:34:00Z</dcterms:created>
  <dcterms:modified xsi:type="dcterms:W3CDTF">2024-06-29T13:37:03Z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57BB1F1959114AFA8F57C74C1565A183_12</vt:lpwstr>
  </property>
  <property fmtid="{D5CDD505-2E9C-101B-9397-08002B2CF9AE}" pid="3" name="KSOProductBuildVer">
    <vt:lpwstr>1033-12.2.0.17119</vt:lpwstr>
  </property>
</Properties>
</file>