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6" r:id="rId2"/>
    <p:sldId id="263" r:id="rId3"/>
    <p:sldId id="264" r:id="rId4"/>
    <p:sldId id="265" r:id="rId5"/>
    <p:sldId id="275" r:id="rId6"/>
    <p:sldId id="277" r:id="rId7"/>
    <p:sldId id="284" r:id="rId8"/>
    <p:sldId id="285" r:id="rId9"/>
    <p:sldId id="272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56805" autoAdjust="0"/>
  </p:normalViewPr>
  <p:slideViewPr>
    <p:cSldViewPr>
      <p:cViewPr varScale="1">
        <p:scale>
          <a:sx n="31" d="100"/>
          <a:sy n="31" d="100"/>
        </p:scale>
        <p:origin x="110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050A5-45C7-4EB6-A619-F44095C9D5C8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2865-3E49-424A-9772-9BCA86965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38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4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75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E2865-3E49-424A-9772-9BCA86965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950D-A7A5-4AF5-AED3-A223385E249B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0A0B-CF2A-4444-B4C5-CE34B21B3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SimpleDB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7724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4300" dirty="0"/>
              <a:t>File, Buffer and Log </a:t>
            </a:r>
            <a:r>
              <a:rPr lang="en-US" sz="4300" dirty="0" smtClean="0"/>
              <a:t>Management</a:t>
            </a:r>
          </a:p>
          <a:p>
            <a:r>
              <a:rPr lang="en-US" sz="4300" dirty="0" smtClean="0"/>
              <a:t> </a:t>
            </a:r>
            <a:r>
              <a:rPr lang="en-US" sz="4300" dirty="0" smtClean="0"/>
              <a:t>Part2</a:t>
            </a:r>
            <a:endParaRPr lang="en-US" sz="4300" dirty="0"/>
          </a:p>
        </p:txBody>
      </p:sp>
      <p:sp>
        <p:nvSpPr>
          <p:cNvPr id="6" name="Rectangle 5"/>
          <p:cNvSpPr/>
          <p:nvPr/>
        </p:nvSpPr>
        <p:spPr>
          <a:xfrm>
            <a:off x="1752600" y="55626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Credits: </a:t>
            </a:r>
          </a:p>
          <a:p>
            <a:pPr marL="342900" indent="-342900">
              <a:buAutoNum type="arabicPeriod"/>
            </a:pPr>
            <a:r>
              <a:rPr lang="en-US" dirty="0" smtClean="0"/>
              <a:t>Edward </a:t>
            </a:r>
            <a:r>
              <a:rPr lang="en-US" dirty="0" err="1" smtClean="0"/>
              <a:t>Sciore</a:t>
            </a:r>
            <a:r>
              <a:rPr lang="en-US" dirty="0" smtClean="0"/>
              <a:t> – Database Design and Implementation book  </a:t>
            </a:r>
          </a:p>
          <a:p>
            <a:pPr marL="342900" indent="-342900">
              <a:buAutoNum type="arabicPeriod"/>
            </a:pPr>
            <a:r>
              <a:rPr lang="en-US" dirty="0" smtClean="0"/>
              <a:t>Ronnie </a:t>
            </a:r>
            <a:r>
              <a:rPr lang="en-US" dirty="0"/>
              <a:t>Ward (TAMU CS310 course)</a:t>
            </a:r>
          </a:p>
        </p:txBody>
      </p:sp>
    </p:spTree>
    <p:extLst>
      <p:ext uri="{BB962C8B-B14F-4D97-AF65-F5344CB8AC3E}">
        <p14:creationId xmlns:p14="http://schemas.microsoft.com/office/powerpoint/2010/main" val="258645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r="54938" b="73464"/>
          <a:stretch>
            <a:fillRect/>
          </a:stretch>
        </p:blipFill>
        <p:spPr bwMode="auto">
          <a:xfrm>
            <a:off x="79175" y="626425"/>
            <a:ext cx="3883225" cy="135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40298" r="52251" b="23881"/>
          <a:stretch>
            <a:fillRect/>
          </a:stretch>
        </p:blipFill>
        <p:spPr bwMode="auto">
          <a:xfrm>
            <a:off x="0" y="21336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 l="31875" t="25000" r="26875" b="13000"/>
          <a:stretch>
            <a:fillRect/>
          </a:stretch>
        </p:blipFill>
        <p:spPr bwMode="auto">
          <a:xfrm>
            <a:off x="3810000" y="685800"/>
            <a:ext cx="5095568" cy="478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"/>
            <a:ext cx="775096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590800"/>
            <a:ext cx="6999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609600"/>
            <a:ext cx="797551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590800"/>
            <a:ext cx="6096000" cy="169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381000"/>
            <a:ext cx="73342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24200"/>
            <a:ext cx="762398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38125" t="21000" r="21875" b="46000"/>
          <a:stretch>
            <a:fillRect/>
          </a:stretch>
        </p:blipFill>
        <p:spPr bwMode="auto">
          <a:xfrm>
            <a:off x="1371600" y="3124200"/>
            <a:ext cx="6513431" cy="335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81000"/>
            <a:ext cx="7967809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553200" y="3200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LSN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30480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729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LogMgr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1875" t="19000" r="11875" b="8000"/>
          <a:stretch>
            <a:fillRect/>
          </a:stretch>
        </p:blipFill>
        <p:spPr bwMode="auto">
          <a:xfrm>
            <a:off x="995819" y="908712"/>
            <a:ext cx="723378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096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Class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LogMgr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source code is in package simpledb.log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server.SimpleDB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creates the only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LogMgr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object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LogMgr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object implements methods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flush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append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(), and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 LSN is defined to be the block number  -&gt; all records in a block have the same LSN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start of a log file block is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the last record chained into the block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lsn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currentLSN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(), the block is already on the disk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 Block/Record 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26250" t="20000" r="20625" b="15000"/>
          <a:stretch>
            <a:fillRect/>
          </a:stretch>
        </p:blipFill>
        <p:spPr bwMode="auto">
          <a:xfrm>
            <a:off x="990600" y="1143000"/>
            <a:ext cx="707487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 b="10470"/>
          <a:stretch>
            <a:fillRect/>
          </a:stretch>
        </p:blipFill>
        <p:spPr bwMode="auto">
          <a:xfrm>
            <a:off x="228600" y="6096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 l="49375" t="18000" r="7500" b="5000"/>
          <a:stretch>
            <a:fillRect/>
          </a:stretch>
        </p:blipFill>
        <p:spPr bwMode="auto">
          <a:xfrm>
            <a:off x="3454024" y="214952"/>
            <a:ext cx="5589325" cy="623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124</Words>
  <Application>Microsoft Office PowerPoint</Application>
  <PresentationFormat>On-screen Show (4:3)</PresentationFormat>
  <Paragraphs>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SimpleDB</vt:lpstr>
      <vt:lpstr>PowerPoint Presentation</vt:lpstr>
      <vt:lpstr>PowerPoint Presentation</vt:lpstr>
      <vt:lpstr>PowerPoint Presentation</vt:lpstr>
      <vt:lpstr>PowerPoint Presentation</vt:lpstr>
      <vt:lpstr>Using the LogMgr API</vt:lpstr>
      <vt:lpstr>The Class LogMgr </vt:lpstr>
      <vt:lpstr>Log Block/Record Structure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Sidan</dc:creator>
  <cp:lastModifiedBy>kemafor</cp:lastModifiedBy>
  <cp:revision>110</cp:revision>
  <dcterms:created xsi:type="dcterms:W3CDTF">2013-03-09T03:45:42Z</dcterms:created>
  <dcterms:modified xsi:type="dcterms:W3CDTF">2016-10-20T16:16:59Z</dcterms:modified>
</cp:coreProperties>
</file>