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B2E4-15FE-26D7-3640-C15B52761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0BEE-7D89-F8FF-1204-0554735DE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DC1E-3A32-38BA-7E4D-8E01C2E8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6D93-EDAC-30CE-005D-BBC3C4C5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flask</a:t>
            </a:r>
          </a:p>
          <a:p>
            <a:r>
              <a:rPr lang="en-US" dirty="0"/>
              <a:t>2.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r>
              <a:rPr lang="en-US" dirty="0"/>
              <a:t>3. </a:t>
            </a:r>
            <a:r>
              <a:rPr lang="en-US" dirty="0" err="1"/>
              <a:t>sql</a:t>
            </a:r>
            <a:r>
              <a:rPr lang="en-US" dirty="0"/>
              <a:t> alchemy</a:t>
            </a:r>
          </a:p>
          <a:p>
            <a:r>
              <a:rPr lang="en-US" dirty="0"/>
              <a:t>4 . </a:t>
            </a:r>
            <a:r>
              <a:rPr lang="en-US" dirty="0" err="1"/>
              <a:t>bootsrtap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755-6984-C27E-2142-0D54A9D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24B1-010D-B7E8-9293-66682CA7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has 2 options : new account opening and login into existing account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304B034A-8CA3-C8D2-A341-056C4F9F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16287"/>
            <a:ext cx="5072009" cy="27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23C0F-6CF4-C0C3-4C70-371E26A0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Account opening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E75B-0F85-0612-124A-3CBF33BA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 the account opening form , the new users have to enter following details: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Address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First name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Last name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Balance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Email id(which is going to be their username also to login)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Password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Phone number ( optional 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Account type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84E096-A4E7-AF3C-6F47-1275A999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1439"/>
            <a:ext cx="5456279" cy="34101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341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C58-CA64-9E23-D819-955030EC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The login to your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6D70-6F88-12F6-8CD1-CBB7A813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/>
              <a:t>The user logins through his email and passoword</a:t>
            </a:r>
          </a:p>
          <a:p>
            <a:r>
              <a:rPr lang="en-US"/>
              <a:t>There is also forgot password option</a:t>
            </a:r>
            <a:endParaRPr lang="en-US" dirty="0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5540CE15-0A22-3285-DA80-C93222450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9" r="34778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01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B9F33-3E71-E01D-1FC2-F1520EFF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4612-1731-D8A6-A8A5-BDDD6BC2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Dashboard displays the user details such as recent transactions</a:t>
            </a:r>
          </a:p>
          <a:p>
            <a:r>
              <a:rPr lang="en-US" sz="2000"/>
              <a:t>It also has the option to send money and also update credentials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F80012-393D-7E83-1B5D-0BFA0BF9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6510"/>
            <a:ext cx="5456279" cy="29600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6065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7FD47-75C5-3611-B1C4-92FFF273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Send money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D322-A6F2-C3FF-ED7A-EC44F20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In send money feature , u just give the account number of the person u want to send money and the amount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7224FD3-288C-8DB2-6DBE-4CABCD94B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0150"/>
            <a:ext cx="5456279" cy="29327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1057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A0F9A-5EF5-4ED2-7626-0433BD62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Update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1A65-DF6E-7526-BDA2-BE9DD3B6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For update credentials feature , u just click on update credentials button</a:t>
            </a:r>
          </a:p>
          <a:p>
            <a:r>
              <a:rPr lang="en-US" sz="2000"/>
              <a:t>It will open a form with already populated values which you can simply edit(if u want) and submit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739E75-2E50-28CF-2A84-91C429D62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330"/>
            <a:ext cx="5456279" cy="29463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2946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45AD6-DE58-CA0B-AD82-9DFF7224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Admin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3F0E-6078-3E2B-AA3D-9F6CDB37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Admin panel contains </a:t>
            </a:r>
          </a:p>
          <a:p>
            <a:pPr lvl="1"/>
            <a:r>
              <a:rPr lang="en-US" dirty="0"/>
              <a:t>System logs</a:t>
            </a:r>
          </a:p>
          <a:p>
            <a:pPr lvl="1"/>
            <a:r>
              <a:rPr lang="en-US" dirty="0"/>
              <a:t>Recent transactions</a:t>
            </a:r>
          </a:p>
          <a:p>
            <a:pPr lvl="1"/>
            <a:r>
              <a:rPr lang="en-US" dirty="0"/>
              <a:t>Account </a:t>
            </a:r>
            <a:r>
              <a:rPr lang="en-US" dirty="0" err="1"/>
              <a:t>informations</a:t>
            </a:r>
            <a:endParaRPr lang="en-US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04FAAA2-8D24-A86F-7365-F8F8064F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1439"/>
            <a:ext cx="5456279" cy="34101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806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193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Online Banking system</vt:lpstr>
      <vt:lpstr>Tech stack used</vt:lpstr>
      <vt:lpstr>homepage</vt:lpstr>
      <vt:lpstr>Account opening form</vt:lpstr>
      <vt:lpstr>The login to your account</vt:lpstr>
      <vt:lpstr>dashboard</vt:lpstr>
      <vt:lpstr>Send money feature</vt:lpstr>
      <vt:lpstr>Update credentials</vt:lpstr>
      <vt:lpstr>Admin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system</dc:title>
  <dc:creator>Rout, Anshuman</dc:creator>
  <cp:lastModifiedBy>Rout, Anshuman</cp:lastModifiedBy>
  <cp:revision>1</cp:revision>
  <dcterms:created xsi:type="dcterms:W3CDTF">2023-10-19T08:20:44Z</dcterms:created>
  <dcterms:modified xsi:type="dcterms:W3CDTF">2023-10-19T09:30:42Z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1b088-3f42-44d0-a854-e5bf7348cf6a_Enabled">
    <vt:lpwstr>true</vt:lpwstr>
  </property>
  <property fmtid="{D5CDD505-2E9C-101B-9397-08002B2CF9AE}" pid="3" name="MSIP_Label_1c11b088-3f42-44d0-a854-e5bf7348cf6a_SetDate">
    <vt:lpwstr>2023-10-19T09:30:20Z</vt:lpwstr>
  </property>
  <property fmtid="{D5CDD505-2E9C-101B-9397-08002B2CF9AE}" pid="4" name="MSIP_Label_1c11b088-3f42-44d0-a854-e5bf7348cf6a_Method">
    <vt:lpwstr>Standard</vt:lpwstr>
  </property>
  <property fmtid="{D5CDD505-2E9C-101B-9397-08002B2CF9AE}" pid="5" name="MSIP_Label_1c11b088-3f42-44d0-a854-e5bf7348cf6a_Name">
    <vt:lpwstr>Yellow Data - NA</vt:lpwstr>
  </property>
  <property fmtid="{D5CDD505-2E9C-101B-9397-08002B2CF9AE}" pid="6" name="MSIP_Label_1c11b088-3f42-44d0-a854-e5bf7348cf6a_SiteId">
    <vt:lpwstr>fffcdc91-d561-4287-aebc-78d2466eec29</vt:lpwstr>
  </property>
  <property fmtid="{D5CDD505-2E9C-101B-9397-08002B2CF9AE}" pid="7" name="MSIP_Label_1c11b088-3f42-44d0-a854-e5bf7348cf6a_ActionId">
    <vt:lpwstr>75867678-d79f-48db-a65e-31fd53f8e3b1</vt:lpwstr>
  </property>
  <property fmtid="{D5CDD505-2E9C-101B-9397-08002B2CF9AE}" pid="8" name="MSIP_Label_1c11b088-3f42-44d0-a854-e5bf7348cf6a_ContentBits">
    <vt:lpwstr>0</vt:lpwstr>
  </property>
</Properties>
</file>