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Quattrocento"/>
      <p:regular r:id="rId12"/>
    </p:embeddedFont>
    <p:embeddedFont>
      <p:font typeface="Quattrocento"/>
      <p:regular r:id="rId13"/>
    </p:embeddedFont>
    <p:embeddedFont>
      <p:font typeface="Quattrocento"/>
      <p:regular r:id="rId14"/>
    </p:embeddedFont>
    <p:embeddedFont>
      <p:font typeface="Quattrocento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052036"/>
            <a:ext cx="7468553" cy="2816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Building a Movie Recommendation System with Machine Learning and Python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227076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With the rise of online streaming platforms, users are often overwhelmed by the vast selection of movies available. Choosing the right movie based on personal preferences can be challenging.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5645348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This project aims to develop a machine learning-based movie recommendation system that suggests movies to users based on their past interactions, preferences, or similar user behaviors thus improving user experience and engagement.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7568" y="430292"/>
            <a:ext cx="7953018" cy="460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8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Machine Learning Model: Collaborative Filtering</a:t>
            </a:r>
            <a:endParaRPr lang="en-US" sz="2850" dirty="0"/>
          </a:p>
        </p:txBody>
      </p:sp>
      <p:sp>
        <p:nvSpPr>
          <p:cNvPr id="3" name="Text 1"/>
          <p:cNvSpPr/>
          <p:nvPr/>
        </p:nvSpPr>
        <p:spPr>
          <a:xfrm>
            <a:off x="547568" y="1203365"/>
            <a:ext cx="13535263" cy="5005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Collaborative filtering uses a user-item interaction matrix. Memory-based methods use user-based and item-based approaches. Similarity metrics include Cosine and Pearson correlation. Model-based methods use matrix factorization and embeddings.</a:t>
            </a:r>
            <a:endParaRPr lang="en-US" sz="12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568" y="1879878"/>
            <a:ext cx="13535263" cy="76135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2233" y="569238"/>
            <a:ext cx="5761911" cy="606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50"/>
              </a:lnSpc>
              <a:buNone/>
            </a:pPr>
            <a:r>
              <a:rPr lang="en-US" sz="38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Implementation in Python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722233" y="1485543"/>
            <a:ext cx="7699534" cy="990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 Pandas, NumPy, Scikit-learn, and Surprise libraries. Preprocess data by loading, cleaning, and splitting. An 80/20 split is used for training and testing. Implement collaborative filtering algorithms.</a:t>
            </a:r>
            <a:endParaRPr lang="en-US" sz="16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33" y="2707719"/>
            <a:ext cx="1031796" cy="123813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63472" y="2914055"/>
            <a:ext cx="2427922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Prep</a:t>
            </a:r>
            <a:endParaRPr lang="en-US" sz="1900" dirty="0"/>
          </a:p>
        </p:txBody>
      </p:sp>
      <p:sp>
        <p:nvSpPr>
          <p:cNvPr id="7" name="Text 3"/>
          <p:cNvSpPr/>
          <p:nvPr/>
        </p:nvSpPr>
        <p:spPr>
          <a:xfrm>
            <a:off x="2063472" y="3341132"/>
            <a:ext cx="6358295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Load and clean</a:t>
            </a:r>
            <a:endParaRPr lang="en-US" sz="160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33" y="3945850"/>
            <a:ext cx="1031796" cy="123813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063472" y="4152186"/>
            <a:ext cx="2427922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Model Build</a:t>
            </a:r>
            <a:endParaRPr lang="en-US" sz="1900" dirty="0"/>
          </a:p>
        </p:txBody>
      </p:sp>
      <p:sp>
        <p:nvSpPr>
          <p:cNvPr id="10" name="Text 5"/>
          <p:cNvSpPr/>
          <p:nvPr/>
        </p:nvSpPr>
        <p:spPr>
          <a:xfrm>
            <a:off x="2063472" y="4579263"/>
            <a:ext cx="6358295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Implement CF</a:t>
            </a:r>
            <a:endParaRPr lang="en-US" sz="160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33" y="5183981"/>
            <a:ext cx="1031796" cy="123813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063472" y="5390317"/>
            <a:ext cx="2427922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Train</a:t>
            </a:r>
            <a:endParaRPr lang="en-US" sz="1900" dirty="0"/>
          </a:p>
        </p:txBody>
      </p:sp>
      <p:sp>
        <p:nvSpPr>
          <p:cNvPr id="13" name="Text 7"/>
          <p:cNvSpPr/>
          <p:nvPr/>
        </p:nvSpPr>
        <p:spPr>
          <a:xfrm>
            <a:off x="2063472" y="5817394"/>
            <a:ext cx="6358295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Fit and measure</a:t>
            </a:r>
            <a:endParaRPr lang="en-US" sz="160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33" y="6422112"/>
            <a:ext cx="1031796" cy="123813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063472" y="6628448"/>
            <a:ext cx="2427922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Recommend</a:t>
            </a:r>
            <a:endParaRPr lang="en-US" sz="1900" dirty="0"/>
          </a:p>
        </p:txBody>
      </p:sp>
      <p:sp>
        <p:nvSpPr>
          <p:cNvPr id="16" name="Text 9"/>
          <p:cNvSpPr/>
          <p:nvPr/>
        </p:nvSpPr>
        <p:spPr>
          <a:xfrm>
            <a:off x="2063472" y="7055525"/>
            <a:ext cx="6358295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Suggest movies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028462"/>
            <a:ext cx="7359968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Types of Recommendation Systems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837724" y="1860947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Recommendation systems enhance user experience. Collaborative filtering is powerful. Python simplifies implementation. Further exploration should be content-based filtering.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837724" y="354842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6" name="Text 3"/>
          <p:cNvSpPr/>
          <p:nvPr/>
        </p:nvSpPr>
        <p:spPr>
          <a:xfrm>
            <a:off x="1615559" y="3548420"/>
            <a:ext cx="29532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Content-Based filtering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15559" y="4043958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Suggests movies based on features (genre, actors, etc.)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837724" y="493549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9" name="Text 6"/>
          <p:cNvSpPr/>
          <p:nvPr/>
        </p:nvSpPr>
        <p:spPr>
          <a:xfrm>
            <a:off x="1615559" y="493549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Hybrid Systems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615559" y="5431036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Combination of both for better accuracy</a:t>
            </a:r>
            <a:endParaRPr lang="en-US" sz="1850" dirty="0"/>
          </a:p>
        </p:txBody>
      </p:sp>
      <p:sp>
        <p:nvSpPr>
          <p:cNvPr id="11" name="Shape 8"/>
          <p:cNvSpPr/>
          <p:nvPr/>
        </p:nvSpPr>
        <p:spPr>
          <a:xfrm>
            <a:off x="837724" y="632257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2" name="Text 9"/>
          <p:cNvSpPr/>
          <p:nvPr/>
        </p:nvSpPr>
        <p:spPr>
          <a:xfrm>
            <a:off x="1615559" y="63225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Collaborative Filtering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615559" y="6818114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Suggests movies based on similar users' preferences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330160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Set -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364593"/>
            <a:ext cx="4505920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COLAB CODE -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2025-03-20T17:54:34Z</dcterms:created>
  <dcterms:modified xsi:type="dcterms:W3CDTF">2025-03-20T17:54:34Z</dcterms:modified>
</cp:coreProperties>
</file>