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aveat"/>
      <p:regular r:id="rId23"/>
      <p:bold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569fb4e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569fb4e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52639d66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52639d66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569fb4e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569fb4e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52639d66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52639d66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52639d6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52639d6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52639d66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52639d66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52639d66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52639d66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569fb4e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569fb4e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569fb4e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569fb4e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52639d66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52639d66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52639d66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52639d66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569fb4e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569fb4e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21250" y="467250"/>
            <a:ext cx="39330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TIME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601200" y="41564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Name               : Anshuman Kumar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Roll No             : 1901037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</a:t>
            </a:r>
            <a:r>
              <a:rPr lang="en">
                <a:solidFill>
                  <a:schemeClr val="lt1"/>
                </a:solidFill>
              </a:rPr>
              <a:t>vised by : Dr. Angshuman Jana</a:t>
            </a:r>
            <a:r>
              <a:rPr lang="en" sz="1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525" y="2858825"/>
            <a:ext cx="2324476" cy="22846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421250" y="1237750"/>
            <a:ext cx="265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latin typeface="Caveat"/>
                <a:ea typeface="Caveat"/>
                <a:cs typeface="Caveat"/>
                <a:sym typeface="Caveat"/>
              </a:rPr>
              <a:t>Order Food any Time  </a:t>
            </a:r>
            <a:endParaRPr b="1" i="1" sz="21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25" y="500925"/>
            <a:ext cx="370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175" y="1312700"/>
            <a:ext cx="4923107" cy="3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6700" y="3915675"/>
            <a:ext cx="1677301" cy="12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4578925" y="1823750"/>
            <a:ext cx="378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  : Node.js with Express.js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 : React.js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: MongoDB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 : Javascript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56850" y="1936650"/>
            <a:ext cx="28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have used MERN stack to implement this system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25" y="500925"/>
            <a:ext cx="3706500" cy="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148875" y="1660025"/>
            <a:ext cx="41664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Database schema is created successfully.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Backend part for login, food ordering is ready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Frontend login page is ready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Working on homepage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4578925" y="500925"/>
            <a:ext cx="3706500" cy="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Future 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720875" y="1660025"/>
            <a:ext cx="41664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Backend will be hosted soon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Will add chat-bot system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Will </a:t>
            </a:r>
            <a:r>
              <a:rPr lang="en" sz="1400">
                <a:solidFill>
                  <a:schemeClr val="dk1"/>
                </a:solidFill>
              </a:rPr>
              <a:t>finish</a:t>
            </a:r>
            <a:r>
              <a:rPr lang="en" sz="1400">
                <a:solidFill>
                  <a:schemeClr val="dk1"/>
                </a:solidFill>
              </a:rPr>
              <a:t> frontend part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Test and Deploy the fronted system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700" y="3915675"/>
            <a:ext cx="1677301" cy="12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200" y="1131850"/>
            <a:ext cx="3646824" cy="28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75" y="1153612"/>
            <a:ext cx="3874567" cy="28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616525" y="500925"/>
            <a:ext cx="37065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1531125"/>
            <a:ext cx="4166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Introduction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Motivation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Objective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Scope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Functionalities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Design Flow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Implementation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Current Status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Future Work</a:t>
            </a:r>
            <a:endParaRPr b="1" sz="15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250" y="1683525"/>
            <a:ext cx="2268025" cy="23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323500"/>
            <a:ext cx="1677301" cy="12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1789975"/>
            <a:ext cx="41664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online food ordering system is one of the latest servicers being used in most of the restaurants. 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this method,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food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order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online and delivered to the customer.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help of online payment methods, customers get more flexibility.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the system designed in this project will enable customers go online 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 place order for their favorite food at 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cheapest price.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5547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7295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the Bill of 1-time meal.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As a result existing systems are not </a:t>
            </a:r>
            <a:r>
              <a:rPr b="1" lang="en"/>
              <a:t>feasible for daily base orders especially for students.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 </a:t>
            </a:r>
            <a:endParaRPr b="1"/>
          </a:p>
        </p:txBody>
      </p:sp>
      <p:sp>
        <p:nvSpPr>
          <p:cNvPr id="88" name="Google Shape;88;p16"/>
          <p:cNvSpPr txBox="1"/>
          <p:nvPr/>
        </p:nvSpPr>
        <p:spPr>
          <a:xfrm>
            <a:off x="133700" y="1878400"/>
            <a:ext cx="4104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Well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maintained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app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Provide extremely great features and UI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BUT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Taxes and Charges are very high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Delivery time is very high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Can’t be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feasible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small orders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75" y="1256975"/>
            <a:ext cx="4166400" cy="23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11725" y="1440825"/>
            <a:ext cx="381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Existing Systems : Zomato, and Swiggy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5403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644675" y="1789975"/>
            <a:ext cx="4166400" cy="22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online platform where you can get your favorite food at the cheapest price.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great UI and easy to use.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delivery charges.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Check food Status via chat bot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fitted for small orders</a:t>
            </a:r>
            <a:endParaRPr sz="1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613" y="119025"/>
            <a:ext cx="1522125" cy="13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65300" y="1904150"/>
            <a:ext cx="40761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objective of developing Food-Time is to allow users to go through all the dishes available at the nearby restaurant present nearby institute.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Place orders and get them delivered with less cost and time according to their convenience.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644675" y="1567725"/>
            <a:ext cx="41664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These food stalls will be able to update their menu and rates of the available foods also.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Improved and efficient services are provided to the customers by the inclusion of the internet in the business.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700" y="3915675"/>
            <a:ext cx="1677301" cy="12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60275" y="1567725"/>
            <a:ext cx="37065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Reducing long queues of customers at the counter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Reducing the workload of the employees at the nearby restaurants.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25" y="500925"/>
            <a:ext cx="39621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Functionalities</a:t>
            </a:r>
            <a:endParaRPr sz="23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34425" y="1401800"/>
            <a:ext cx="39621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❖ Log In: Restaurants and Clients can login by entering usernames and passwords and managing their work on a website.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❖ Save information: The client enters all the necessary information by filling out a personal info form and the system save that information.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❖ Change requirements: Customers can change any of their information at any time.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❖ Food Menu: Restaurants can insert, update and delete the food items from the menu list.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931425" y="1574325"/>
            <a:ext cx="42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381500" y="1401800"/>
            <a:ext cx="4385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❖ Chat bot : User can check their current status of food.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❖Cancelation : User can cancel their onder within a certain amount of time without any cancelation charges.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❖ Modify the Menu: Restaurants can add or remove different dishes.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❖ View Orders: Restaurants can view the placed order and delivered orders.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25" y="500925"/>
            <a:ext cx="39621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Non </a:t>
            </a:r>
            <a:r>
              <a:rPr lang="en" sz="2300"/>
              <a:t>Functional Requirement</a:t>
            </a:r>
            <a:endParaRPr sz="2300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34425" y="2011400"/>
            <a:ext cx="4093200" cy="20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❖ Efficient: In case of clashes of order, it places the order in the queue on the basis of order time.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❖ Safety: Data in the database of the system should not be lost or damaged.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931425" y="1574325"/>
            <a:ext cx="42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627350" y="2073225"/>
            <a:ext cx="42987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❖ Privacy: Personal data of the system should not be disclosed to anyone.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❖ Security: Secure access to confidential data (customer information).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323500"/>
            <a:ext cx="1677301" cy="12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25" y="500925"/>
            <a:ext cx="370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Flow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850" y="152400"/>
            <a:ext cx="414907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799575" y="2044525"/>
            <a:ext cx="23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Flow Diagram 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75" y="2571750"/>
            <a:ext cx="2189976" cy="14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