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261" r:id="rId4"/>
    <p:sldId id="260" r:id="rId5"/>
    <p:sldId id="259" r:id="rId6"/>
    <p:sldId id="267" r:id="rId7"/>
    <p:sldId id="262" r:id="rId8"/>
    <p:sldId id="273" r:id="rId9"/>
    <p:sldId id="314" r:id="rId10"/>
    <p:sldId id="315" r:id="rId11"/>
    <p:sldId id="316" r:id="rId12"/>
    <p:sldId id="317" r:id="rId13"/>
    <p:sldId id="318" r:id="rId14"/>
    <p:sldId id="319" r:id="rId15"/>
    <p:sldId id="323" r:id="rId16"/>
    <p:sldId id="321" r:id="rId17"/>
    <p:sldId id="324" r:id="rId18"/>
    <p:sldId id="322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Exo" panose="020B0604020202020204" charset="0"/>
      <p:regular r:id="rId25"/>
      <p:bold r:id="rId26"/>
      <p:italic r:id="rId27"/>
      <p:boldItalic r:id="rId28"/>
    </p:embeddedFont>
    <p:embeddedFont>
      <p:font typeface="Open Sans Extra Bold" panose="020B0604020202020204" charset="0"/>
      <p:regular r:id="rId29"/>
    </p:embeddedFont>
    <p:embeddedFont>
      <p:font typeface="Open Sans Light Bold" panose="020B0604020202020204" charset="0"/>
      <p:regular r:id="rId30"/>
    </p:embeddedFont>
    <p:embeddedFont>
      <p:font typeface="PT Sans" panose="020B05030202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BCE29-2664-412A-9A92-42F72B459615}" v="14" dt="2023-11-16T14:19:46.605"/>
  </p1510:revLst>
</p1510:revInfo>
</file>

<file path=ppt/tableStyles.xml><?xml version="1.0" encoding="utf-8"?>
<a:tblStyleLst xmlns:a="http://schemas.openxmlformats.org/drawingml/2006/main" def="{9F97B62D-800D-477F-967C-E91DB5C611F2}">
  <a:tblStyle styleId="{9F97B62D-800D-477F-967C-E91DB5C611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6/11/relationships/changesInfo" Target="changesInfos/changesInfo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man Behera" userId="691208591ad6e439" providerId="LiveId" clId="{132BCE29-2664-412A-9A92-42F72B459615}"/>
    <pc:docChg chg="undo redo custSel addSld delSld modSld sldOrd delMainMaster">
      <pc:chgData name="Anshuman Behera" userId="691208591ad6e439" providerId="LiveId" clId="{132BCE29-2664-412A-9A92-42F72B459615}" dt="2023-11-16T14:23:57.451" v="915" actId="14100"/>
      <pc:docMkLst>
        <pc:docMk/>
      </pc:docMkLst>
      <pc:sldChg chg="modSp mod">
        <pc:chgData name="Anshuman Behera" userId="691208591ad6e439" providerId="LiveId" clId="{132BCE29-2664-412A-9A92-42F72B459615}" dt="2023-11-16T10:27:08.409" v="56"/>
        <pc:sldMkLst>
          <pc:docMk/>
          <pc:sldMk cId="0" sldId="256"/>
        </pc:sldMkLst>
        <pc:spChg chg="mod">
          <ac:chgData name="Anshuman Behera" userId="691208591ad6e439" providerId="LiveId" clId="{132BCE29-2664-412A-9A92-42F72B459615}" dt="2023-11-16T10:27:08.409" v="56"/>
          <ac:spMkLst>
            <pc:docMk/>
            <pc:sldMk cId="0" sldId="256"/>
            <ac:spMk id="2660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0:24:31.990" v="7" actId="255"/>
          <ac:spMkLst>
            <pc:docMk/>
            <pc:sldMk cId="0" sldId="256"/>
            <ac:spMk id="2719" creationId="{00000000-0000-0000-0000-000000000000}"/>
          </ac:spMkLst>
        </pc:spChg>
      </pc:sldChg>
      <pc:sldChg chg="addSp delSp modSp del mod">
        <pc:chgData name="Anshuman Behera" userId="691208591ad6e439" providerId="LiveId" clId="{132BCE29-2664-412A-9A92-42F72B459615}" dt="2023-11-16T10:29:29.228" v="85" actId="47"/>
        <pc:sldMkLst>
          <pc:docMk/>
          <pc:sldMk cId="0" sldId="257"/>
        </pc:sldMkLst>
        <pc:spChg chg="add mod">
          <ac:chgData name="Anshuman Behera" userId="691208591ad6e439" providerId="LiveId" clId="{132BCE29-2664-412A-9A92-42F72B459615}" dt="2023-11-16T10:29:20.598" v="84" actId="20577"/>
          <ac:spMkLst>
            <pc:docMk/>
            <pc:sldMk cId="0" sldId="257"/>
            <ac:spMk id="3" creationId="{254B2CEA-3CE9-EC59-139A-BA87E3F54710}"/>
          </ac:spMkLst>
        </pc:spChg>
        <pc:spChg chg="mod">
          <ac:chgData name="Anshuman Behera" userId="691208591ad6e439" providerId="LiveId" clId="{132BCE29-2664-412A-9A92-42F72B459615}" dt="2023-11-16T10:29:06.459" v="60" actId="20577"/>
          <ac:spMkLst>
            <pc:docMk/>
            <pc:sldMk cId="0" sldId="257"/>
            <ac:spMk id="2724" creationId="{00000000-0000-0000-0000-000000000000}"/>
          </ac:spMkLst>
        </pc:spChg>
        <pc:spChg chg="del mod">
          <ac:chgData name="Anshuman Behera" userId="691208591ad6e439" providerId="LiveId" clId="{132BCE29-2664-412A-9A92-42F72B459615}" dt="2023-11-16T10:28:01.479" v="58" actId="478"/>
          <ac:spMkLst>
            <pc:docMk/>
            <pc:sldMk cId="0" sldId="257"/>
            <ac:spMk id="2725" creationId="{00000000-0000-0000-0000-000000000000}"/>
          </ac:spMkLst>
        </pc:spChg>
      </pc:sldChg>
      <pc:sldChg chg="addSp delSp modSp mod">
        <pc:chgData name="Anshuman Behera" userId="691208591ad6e439" providerId="LiveId" clId="{132BCE29-2664-412A-9A92-42F72B459615}" dt="2023-11-16T14:18:37.075" v="836" actId="1076"/>
        <pc:sldMkLst>
          <pc:docMk/>
          <pc:sldMk cId="0" sldId="258"/>
        </pc:sldMkLst>
        <pc:spChg chg="add del mod">
          <ac:chgData name="Anshuman Behera" userId="691208591ad6e439" providerId="LiveId" clId="{132BCE29-2664-412A-9A92-42F72B459615}" dt="2023-11-16T10:30:46.011" v="151" actId="478"/>
          <ac:spMkLst>
            <pc:docMk/>
            <pc:sldMk cId="0" sldId="258"/>
            <ac:spMk id="3" creationId="{0447AB1D-312F-5375-5872-DB8E39B3DEED}"/>
          </ac:spMkLst>
        </pc:spChg>
        <pc:spChg chg="add del mod">
          <ac:chgData name="Anshuman Behera" userId="691208591ad6e439" providerId="LiveId" clId="{132BCE29-2664-412A-9A92-42F72B459615}" dt="2023-11-16T12:18:47.067" v="166" actId="478"/>
          <ac:spMkLst>
            <pc:docMk/>
            <pc:sldMk cId="0" sldId="258"/>
            <ac:spMk id="3" creationId="{E8E9FE0F-6B8D-788C-065D-63586B5533E9}"/>
          </ac:spMkLst>
        </pc:spChg>
        <pc:spChg chg="add del mod">
          <ac:chgData name="Anshuman Behera" userId="691208591ad6e439" providerId="LiveId" clId="{132BCE29-2664-412A-9A92-42F72B459615}" dt="2023-11-16T10:30:55.245" v="153" actId="478"/>
          <ac:spMkLst>
            <pc:docMk/>
            <pc:sldMk cId="0" sldId="258"/>
            <ac:spMk id="5" creationId="{79CA6E3F-A089-CBAF-AF06-4F71BF18B0B0}"/>
          </ac:spMkLst>
        </pc:spChg>
        <pc:spChg chg="add del mod">
          <ac:chgData name="Anshuman Behera" userId="691208591ad6e439" providerId="LiveId" clId="{132BCE29-2664-412A-9A92-42F72B459615}" dt="2023-11-16T12:18:36.706" v="163" actId="478"/>
          <ac:spMkLst>
            <pc:docMk/>
            <pc:sldMk cId="0" sldId="258"/>
            <ac:spMk id="5" creationId="{A0AC8796-F201-2350-C279-897ABF919C18}"/>
          </ac:spMkLst>
        </pc:spChg>
        <pc:spChg chg="add del mod">
          <ac:chgData name="Anshuman Behera" userId="691208591ad6e439" providerId="LiveId" clId="{132BCE29-2664-412A-9A92-42F72B459615}" dt="2023-11-16T12:18:42.034" v="165" actId="478"/>
          <ac:spMkLst>
            <pc:docMk/>
            <pc:sldMk cId="0" sldId="258"/>
            <ac:spMk id="7" creationId="{2175CC9C-C92C-3A08-91B5-53A786A32F71}"/>
          </ac:spMkLst>
        </pc:spChg>
        <pc:spChg chg="mod">
          <ac:chgData name="Anshuman Behera" userId="691208591ad6e439" providerId="LiveId" clId="{132BCE29-2664-412A-9A92-42F72B459615}" dt="2023-11-16T12:23:23.125" v="247" actId="14100"/>
          <ac:spMkLst>
            <pc:docMk/>
            <pc:sldMk cId="0" sldId="258"/>
            <ac:spMk id="2738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20:38.375" v="176" actId="14100"/>
          <ac:spMkLst>
            <pc:docMk/>
            <pc:sldMk cId="0" sldId="258"/>
            <ac:spMk id="2739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0:30:25.564" v="147" actId="14100"/>
          <ac:spMkLst>
            <pc:docMk/>
            <pc:sldMk cId="0" sldId="258"/>
            <ac:spMk id="2740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0:31:37.716" v="158" actId="14100"/>
          <ac:spMkLst>
            <pc:docMk/>
            <pc:sldMk cId="0" sldId="258"/>
            <ac:spMk id="2741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0:30:07.945" v="141" actId="14100"/>
          <ac:spMkLst>
            <pc:docMk/>
            <pc:sldMk cId="0" sldId="258"/>
            <ac:spMk id="2742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0:29:42.459" v="116" actId="5793"/>
          <ac:spMkLst>
            <pc:docMk/>
            <pc:sldMk cId="0" sldId="258"/>
            <ac:spMk id="2744" creationId="{00000000-0000-0000-0000-000000000000}"/>
          </ac:spMkLst>
        </pc:spChg>
        <pc:spChg chg="del mod">
          <ac:chgData name="Anshuman Behera" userId="691208591ad6e439" providerId="LiveId" clId="{132BCE29-2664-412A-9A92-42F72B459615}" dt="2023-11-16T10:30:38.633" v="149" actId="478"/>
          <ac:spMkLst>
            <pc:docMk/>
            <pc:sldMk cId="0" sldId="258"/>
            <ac:spMk id="2745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0:29:59.175" v="139" actId="20577"/>
          <ac:spMkLst>
            <pc:docMk/>
            <pc:sldMk cId="0" sldId="258"/>
            <ac:spMk id="2747" creationId="{00000000-0000-0000-0000-000000000000}"/>
          </ac:spMkLst>
        </pc:spChg>
        <pc:spChg chg="del">
          <ac:chgData name="Anshuman Behera" userId="691208591ad6e439" providerId="LiveId" clId="{132BCE29-2664-412A-9A92-42F72B459615}" dt="2023-11-16T10:30:43.842" v="150" actId="478"/>
          <ac:spMkLst>
            <pc:docMk/>
            <pc:sldMk cId="0" sldId="258"/>
            <ac:spMk id="2748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21:09.328" v="237" actId="20577"/>
          <ac:spMkLst>
            <pc:docMk/>
            <pc:sldMk cId="0" sldId="258"/>
            <ac:spMk id="2750" creationId="{00000000-0000-0000-0000-000000000000}"/>
          </ac:spMkLst>
        </pc:spChg>
        <pc:spChg chg="del">
          <ac:chgData name="Anshuman Behera" userId="691208591ad6e439" providerId="LiveId" clId="{132BCE29-2664-412A-9A92-42F72B459615}" dt="2023-11-16T10:30:51.725" v="152" actId="478"/>
          <ac:spMkLst>
            <pc:docMk/>
            <pc:sldMk cId="0" sldId="258"/>
            <ac:spMk id="2751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20:30.740" v="174"/>
          <ac:spMkLst>
            <pc:docMk/>
            <pc:sldMk cId="0" sldId="258"/>
            <ac:spMk id="2753" creationId="{00000000-0000-0000-0000-000000000000}"/>
          </ac:spMkLst>
        </pc:spChg>
        <pc:spChg chg="del">
          <ac:chgData name="Anshuman Behera" userId="691208591ad6e439" providerId="LiveId" clId="{132BCE29-2664-412A-9A92-42F72B459615}" dt="2023-11-16T12:18:27.885" v="161" actId="478"/>
          <ac:spMkLst>
            <pc:docMk/>
            <pc:sldMk cId="0" sldId="258"/>
            <ac:spMk id="2754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22:53.814" v="242" actId="20577"/>
          <ac:spMkLst>
            <pc:docMk/>
            <pc:sldMk cId="0" sldId="258"/>
            <ac:spMk id="2756" creationId="{00000000-0000-0000-0000-000000000000}"/>
          </ac:spMkLst>
        </pc:spChg>
        <pc:spChg chg="del">
          <ac:chgData name="Anshuman Behera" userId="691208591ad6e439" providerId="LiveId" clId="{132BCE29-2664-412A-9A92-42F72B459615}" dt="2023-11-16T12:18:30.956" v="162" actId="478"/>
          <ac:spMkLst>
            <pc:docMk/>
            <pc:sldMk cId="0" sldId="258"/>
            <ac:spMk id="2757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23:28.472" v="248" actId="255"/>
          <ac:spMkLst>
            <pc:docMk/>
            <pc:sldMk cId="0" sldId="258"/>
            <ac:spMk id="2759" creationId="{00000000-0000-0000-0000-000000000000}"/>
          </ac:spMkLst>
        </pc:spChg>
        <pc:spChg chg="del">
          <ac:chgData name="Anshuman Behera" userId="691208591ad6e439" providerId="LiveId" clId="{132BCE29-2664-412A-9A92-42F72B459615}" dt="2023-11-16T12:18:40.646" v="164" actId="478"/>
          <ac:spMkLst>
            <pc:docMk/>
            <pc:sldMk cId="0" sldId="258"/>
            <ac:spMk id="2760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4:18:37.075" v="836" actId="1076"/>
          <ac:spMkLst>
            <pc:docMk/>
            <pc:sldMk cId="0" sldId="258"/>
            <ac:spMk id="2761" creationId="{00000000-0000-0000-0000-000000000000}"/>
          </ac:spMkLst>
        </pc:spChg>
      </pc:sldChg>
      <pc:sldChg chg="delSp modSp mod ord">
        <pc:chgData name="Anshuman Behera" userId="691208591ad6e439" providerId="LiveId" clId="{132BCE29-2664-412A-9A92-42F72B459615}" dt="2023-11-16T12:32:57.032" v="406" actId="14100"/>
        <pc:sldMkLst>
          <pc:docMk/>
          <pc:sldMk cId="0" sldId="259"/>
        </pc:sldMkLst>
        <pc:spChg chg="mod">
          <ac:chgData name="Anshuman Behera" userId="691208591ad6e439" providerId="LiveId" clId="{132BCE29-2664-412A-9A92-42F72B459615}" dt="2023-11-16T12:30:46.678" v="396" actId="5793"/>
          <ac:spMkLst>
            <pc:docMk/>
            <pc:sldMk cId="0" sldId="259"/>
            <ac:spMk id="2772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32:57.032" v="406" actId="14100"/>
          <ac:spMkLst>
            <pc:docMk/>
            <pc:sldMk cId="0" sldId="259"/>
            <ac:spMk id="2773" creationId="{00000000-0000-0000-0000-000000000000}"/>
          </ac:spMkLst>
        </pc:spChg>
        <pc:grpChg chg="del">
          <ac:chgData name="Anshuman Behera" userId="691208591ad6e439" providerId="LiveId" clId="{132BCE29-2664-412A-9A92-42F72B459615}" dt="2023-11-16T12:31:30.257" v="402" actId="478"/>
          <ac:grpSpMkLst>
            <pc:docMk/>
            <pc:sldMk cId="0" sldId="259"/>
            <ac:grpSpMk id="2777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31:27.843" v="401" actId="478"/>
          <ac:grpSpMkLst>
            <pc:docMk/>
            <pc:sldMk cId="0" sldId="259"/>
            <ac:grpSpMk id="2790" creationId="{00000000-0000-0000-0000-000000000000}"/>
          </ac:grpSpMkLst>
        </pc:grpChg>
        <pc:picChg chg="del mod">
          <ac:chgData name="Anshuman Behera" userId="691208591ad6e439" providerId="LiveId" clId="{132BCE29-2664-412A-9A92-42F72B459615}" dt="2023-11-16T12:17:32.109" v="160" actId="478"/>
          <ac:picMkLst>
            <pc:docMk/>
            <pc:sldMk cId="0" sldId="259"/>
            <ac:picMk id="2774" creationId="{00000000-0000-0000-0000-000000000000}"/>
          </ac:picMkLst>
        </pc:picChg>
      </pc:sldChg>
      <pc:sldChg chg="addSp delSp modSp mod">
        <pc:chgData name="Anshuman Behera" userId="691208591ad6e439" providerId="LiveId" clId="{132BCE29-2664-412A-9A92-42F72B459615}" dt="2023-11-16T12:30:26.947" v="386" actId="20577"/>
        <pc:sldMkLst>
          <pc:docMk/>
          <pc:sldMk cId="0" sldId="260"/>
        </pc:sldMkLst>
        <pc:spChg chg="add del mod">
          <ac:chgData name="Anshuman Behera" userId="691208591ad6e439" providerId="LiveId" clId="{132BCE29-2664-412A-9A92-42F72B459615}" dt="2023-11-16T12:26:52.391" v="300" actId="478"/>
          <ac:spMkLst>
            <pc:docMk/>
            <pc:sldMk cId="0" sldId="260"/>
            <ac:spMk id="3" creationId="{48171D91-C919-7DD5-9EE6-8228628BC28D}"/>
          </ac:spMkLst>
        </pc:spChg>
        <pc:spChg chg="add del mod">
          <ac:chgData name="Anshuman Behera" userId="691208591ad6e439" providerId="LiveId" clId="{132BCE29-2664-412A-9A92-42F72B459615}" dt="2023-11-16T12:26:57.174" v="302" actId="478"/>
          <ac:spMkLst>
            <pc:docMk/>
            <pc:sldMk cId="0" sldId="260"/>
            <ac:spMk id="5" creationId="{91844DE3-6332-0E99-91BE-2A4FEEFB4953}"/>
          </ac:spMkLst>
        </pc:spChg>
        <pc:spChg chg="add del mod">
          <ac:chgData name="Anshuman Behera" userId="691208591ad6e439" providerId="LiveId" clId="{132BCE29-2664-412A-9A92-42F72B459615}" dt="2023-11-16T12:27:42.381" v="311"/>
          <ac:spMkLst>
            <pc:docMk/>
            <pc:sldMk cId="0" sldId="260"/>
            <ac:spMk id="6" creationId="{E8274323-5634-D939-EB18-49BB8C4DEA86}"/>
          </ac:spMkLst>
        </pc:spChg>
        <pc:spChg chg="add del mod">
          <ac:chgData name="Anshuman Behera" userId="691208591ad6e439" providerId="LiveId" clId="{132BCE29-2664-412A-9A92-42F72B459615}" dt="2023-11-16T12:28:09.483" v="316" actId="478"/>
          <ac:spMkLst>
            <pc:docMk/>
            <pc:sldMk cId="0" sldId="260"/>
            <ac:spMk id="7" creationId="{C7A82D98-A27B-438B-D8D0-B836FFD72BD2}"/>
          </ac:spMkLst>
        </pc:spChg>
        <pc:spChg chg="add del mod">
          <ac:chgData name="Anshuman Behera" userId="691208591ad6e439" providerId="LiveId" clId="{132BCE29-2664-412A-9A92-42F72B459615}" dt="2023-11-16T12:28:42.604" v="320"/>
          <ac:spMkLst>
            <pc:docMk/>
            <pc:sldMk cId="0" sldId="260"/>
            <ac:spMk id="8" creationId="{9148EB54-9E5D-19E8-6524-AA59CEAE2EB0}"/>
          </ac:spMkLst>
        </pc:spChg>
        <pc:spChg chg="add mod">
          <ac:chgData name="Anshuman Behera" userId="691208591ad6e439" providerId="LiveId" clId="{132BCE29-2664-412A-9A92-42F72B459615}" dt="2023-11-16T12:30:26.947" v="386" actId="20577"/>
          <ac:spMkLst>
            <pc:docMk/>
            <pc:sldMk cId="0" sldId="260"/>
            <ac:spMk id="9" creationId="{704B1F91-15D9-9421-2204-8D8FD9CCD8C0}"/>
          </ac:spMkLst>
        </pc:spChg>
        <pc:spChg chg="del mod">
          <ac:chgData name="Anshuman Behera" userId="691208591ad6e439" providerId="LiveId" clId="{132BCE29-2664-412A-9A92-42F72B459615}" dt="2023-11-16T12:26:56.084" v="301" actId="478"/>
          <ac:spMkLst>
            <pc:docMk/>
            <pc:sldMk cId="0" sldId="260"/>
            <ac:spMk id="2824" creationId="{00000000-0000-0000-0000-000000000000}"/>
          </ac:spMkLst>
        </pc:spChg>
        <pc:spChg chg="del mod">
          <ac:chgData name="Anshuman Behera" userId="691208591ad6e439" providerId="LiveId" clId="{132BCE29-2664-412A-9A92-42F72B459615}" dt="2023-11-16T12:26:50.671" v="299" actId="478"/>
          <ac:spMkLst>
            <pc:docMk/>
            <pc:sldMk cId="0" sldId="260"/>
            <ac:spMk id="2825" creationId="{00000000-0000-0000-0000-000000000000}"/>
          </ac:spMkLst>
        </pc:spChg>
        <pc:spChg chg="del">
          <ac:chgData name="Anshuman Behera" userId="691208591ad6e439" providerId="LiveId" clId="{132BCE29-2664-412A-9A92-42F72B459615}" dt="2023-11-16T12:27:05.570" v="305" actId="478"/>
          <ac:spMkLst>
            <pc:docMk/>
            <pc:sldMk cId="0" sldId="260"/>
            <ac:spMk id="2833" creationId="{00000000-0000-0000-0000-000000000000}"/>
          </ac:spMkLst>
        </pc:spChg>
        <pc:grpChg chg="mod">
          <ac:chgData name="Anshuman Behera" userId="691208591ad6e439" providerId="LiveId" clId="{132BCE29-2664-412A-9A92-42F72B459615}" dt="2023-11-16T12:27:01.029" v="303" actId="1076"/>
          <ac:grpSpMkLst>
            <pc:docMk/>
            <pc:sldMk cId="0" sldId="260"/>
            <ac:grpSpMk id="2826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27:04.190" v="304" actId="478"/>
          <ac:grpSpMkLst>
            <pc:docMk/>
            <pc:sldMk cId="0" sldId="260"/>
            <ac:grpSpMk id="2849" creationId="{00000000-0000-0000-0000-000000000000}"/>
          </ac:grpSpMkLst>
        </pc:grpChg>
      </pc:sldChg>
      <pc:sldChg chg="modSp mod ord">
        <pc:chgData name="Anshuman Behera" userId="691208591ad6e439" providerId="LiveId" clId="{132BCE29-2664-412A-9A92-42F72B459615}" dt="2023-11-16T12:26:25.741" v="294" actId="20577"/>
        <pc:sldMkLst>
          <pc:docMk/>
          <pc:sldMk cId="0" sldId="261"/>
        </pc:sldMkLst>
        <pc:spChg chg="mod">
          <ac:chgData name="Anshuman Behera" userId="691208591ad6e439" providerId="LiveId" clId="{132BCE29-2664-412A-9A92-42F72B459615}" dt="2023-11-16T12:25:46.313" v="252"/>
          <ac:spMkLst>
            <pc:docMk/>
            <pc:sldMk cId="0" sldId="261"/>
            <ac:spMk id="2883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26:25.741" v="294" actId="20577"/>
          <ac:spMkLst>
            <pc:docMk/>
            <pc:sldMk cId="0" sldId="261"/>
            <ac:spMk id="2884" creationId="{00000000-0000-0000-0000-000000000000}"/>
          </ac:spMkLst>
        </pc:spChg>
      </pc:sldChg>
      <pc:sldChg chg="addSp delSp modSp mod">
        <pc:chgData name="Anshuman Behera" userId="691208591ad6e439" providerId="LiveId" clId="{132BCE29-2664-412A-9A92-42F72B459615}" dt="2023-11-16T12:39:22.796" v="511" actId="20577"/>
        <pc:sldMkLst>
          <pc:docMk/>
          <pc:sldMk cId="0" sldId="262"/>
        </pc:sldMkLst>
        <pc:spChg chg="add mod">
          <ac:chgData name="Anshuman Behera" userId="691208591ad6e439" providerId="LiveId" clId="{132BCE29-2664-412A-9A92-42F72B459615}" dt="2023-11-16T12:39:22.796" v="511" actId="20577"/>
          <ac:spMkLst>
            <pc:docMk/>
            <pc:sldMk cId="0" sldId="262"/>
            <ac:spMk id="2" creationId="{A5F53A9A-891D-CFA2-2AFF-9A7B9A615894}"/>
          </ac:spMkLst>
        </pc:spChg>
        <pc:spChg chg="del mod">
          <ac:chgData name="Anshuman Behera" userId="691208591ad6e439" providerId="LiveId" clId="{132BCE29-2664-412A-9A92-42F72B459615}" dt="2023-11-16T12:36:46.206" v="478" actId="478"/>
          <ac:spMkLst>
            <pc:docMk/>
            <pc:sldMk cId="0" sldId="262"/>
            <ac:spMk id="2948" creationId="{00000000-0000-0000-0000-000000000000}"/>
          </ac:spMkLst>
        </pc:spChg>
        <pc:spChg chg="del">
          <ac:chgData name="Anshuman Behera" userId="691208591ad6e439" providerId="LiveId" clId="{132BCE29-2664-412A-9A92-42F72B459615}" dt="2023-11-16T12:35:22.039" v="472" actId="478"/>
          <ac:spMkLst>
            <pc:docMk/>
            <pc:sldMk cId="0" sldId="262"/>
            <ac:spMk id="2949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34:59.937" v="460" actId="6549"/>
          <ac:spMkLst>
            <pc:docMk/>
            <pc:sldMk cId="0" sldId="262"/>
            <ac:spMk id="2952" creationId="{00000000-0000-0000-0000-000000000000}"/>
          </ac:spMkLst>
        </pc:spChg>
        <pc:spChg chg="del topLvl">
          <ac:chgData name="Anshuman Behera" userId="691208591ad6e439" providerId="LiveId" clId="{132BCE29-2664-412A-9A92-42F72B459615}" dt="2023-11-16T12:35:13.320" v="467" actId="478"/>
          <ac:spMkLst>
            <pc:docMk/>
            <pc:sldMk cId="0" sldId="262"/>
            <ac:spMk id="2954" creationId="{00000000-0000-0000-0000-000000000000}"/>
          </ac:spMkLst>
        </pc:spChg>
        <pc:spChg chg="del topLvl">
          <ac:chgData name="Anshuman Behera" userId="691208591ad6e439" providerId="LiveId" clId="{132BCE29-2664-412A-9A92-42F72B459615}" dt="2023-11-16T12:35:15.527" v="468" actId="478"/>
          <ac:spMkLst>
            <pc:docMk/>
            <pc:sldMk cId="0" sldId="262"/>
            <ac:spMk id="2955" creationId="{00000000-0000-0000-0000-000000000000}"/>
          </ac:spMkLst>
        </pc:spChg>
        <pc:spChg chg="del mod topLvl">
          <ac:chgData name="Anshuman Behera" userId="691208591ad6e439" providerId="LiveId" clId="{132BCE29-2664-412A-9A92-42F72B459615}" dt="2023-11-16T12:35:08.762" v="465" actId="478"/>
          <ac:spMkLst>
            <pc:docMk/>
            <pc:sldMk cId="0" sldId="262"/>
            <ac:spMk id="2957" creationId="{00000000-0000-0000-0000-000000000000}"/>
          </ac:spMkLst>
        </pc:spChg>
        <pc:spChg chg="del topLvl">
          <ac:chgData name="Anshuman Behera" userId="691208591ad6e439" providerId="LiveId" clId="{132BCE29-2664-412A-9A92-42F72B459615}" dt="2023-11-16T12:35:10.608" v="466" actId="478"/>
          <ac:spMkLst>
            <pc:docMk/>
            <pc:sldMk cId="0" sldId="262"/>
            <ac:spMk id="2958" creationId="{00000000-0000-0000-0000-000000000000}"/>
          </ac:spMkLst>
        </pc:spChg>
        <pc:spChg chg="del">
          <ac:chgData name="Anshuman Behera" userId="691208591ad6e439" providerId="LiveId" clId="{132BCE29-2664-412A-9A92-42F72B459615}" dt="2023-11-16T12:35:36.197" v="476" actId="478"/>
          <ac:spMkLst>
            <pc:docMk/>
            <pc:sldMk cId="0" sldId="262"/>
            <ac:spMk id="2979" creationId="{00000000-0000-0000-0000-000000000000}"/>
          </ac:spMkLst>
        </pc:spChg>
        <pc:grpChg chg="del">
          <ac:chgData name="Anshuman Behera" userId="691208591ad6e439" providerId="LiveId" clId="{132BCE29-2664-412A-9A92-42F72B459615}" dt="2023-11-16T12:35:03.247" v="461" actId="478"/>
          <ac:grpSpMkLst>
            <pc:docMk/>
            <pc:sldMk cId="0" sldId="262"/>
            <ac:grpSpMk id="2950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35:13.320" v="467" actId="478"/>
          <ac:grpSpMkLst>
            <pc:docMk/>
            <pc:sldMk cId="0" sldId="262"/>
            <ac:grpSpMk id="2953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35:08.762" v="465" actId="478"/>
          <ac:grpSpMkLst>
            <pc:docMk/>
            <pc:sldMk cId="0" sldId="262"/>
            <ac:grpSpMk id="2956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35:19.788" v="471" actId="478"/>
          <ac:grpSpMkLst>
            <pc:docMk/>
            <pc:sldMk cId="0" sldId="262"/>
            <ac:grpSpMk id="2959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35:38.156" v="477" actId="478"/>
          <ac:grpSpMkLst>
            <pc:docMk/>
            <pc:sldMk cId="0" sldId="262"/>
            <ac:grpSpMk id="2970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35:23.539" v="473" actId="478"/>
          <ac:grpSpMkLst>
            <pc:docMk/>
            <pc:sldMk cId="0" sldId="262"/>
            <ac:grpSpMk id="2973" creationId="{00000000-0000-0000-0000-000000000000}"/>
          </ac:grpSpMkLst>
        </pc:grpChg>
        <pc:picChg chg="del">
          <ac:chgData name="Anshuman Behera" userId="691208591ad6e439" providerId="LiveId" clId="{132BCE29-2664-412A-9A92-42F72B459615}" dt="2023-11-16T12:34:57.123" v="459" actId="478"/>
          <ac:picMkLst>
            <pc:docMk/>
            <pc:sldMk cId="0" sldId="262"/>
            <ac:picMk id="2947" creationId="{00000000-0000-0000-0000-000000000000}"/>
          </ac:picMkLst>
        </pc:picChg>
        <pc:cxnChg chg="del mod">
          <ac:chgData name="Anshuman Behera" userId="691208591ad6e439" providerId="LiveId" clId="{132BCE29-2664-412A-9A92-42F72B459615}" dt="2023-11-16T12:35:04.707" v="462" actId="478"/>
          <ac:cxnSpMkLst>
            <pc:docMk/>
            <pc:sldMk cId="0" sldId="262"/>
            <ac:cxnSpMk id="2966" creationId="{00000000-0000-0000-0000-000000000000}"/>
          </ac:cxnSpMkLst>
        </pc:cxnChg>
        <pc:cxnChg chg="del mod">
          <ac:chgData name="Anshuman Behera" userId="691208591ad6e439" providerId="LiveId" clId="{132BCE29-2664-412A-9A92-42F72B459615}" dt="2023-11-16T12:35:17.437" v="470" actId="478"/>
          <ac:cxnSpMkLst>
            <pc:docMk/>
            <pc:sldMk cId="0" sldId="262"/>
            <ac:cxnSpMk id="2967" creationId="{00000000-0000-0000-0000-000000000000}"/>
          </ac:cxnSpMkLst>
        </pc:cxnChg>
        <pc:cxnChg chg="del mod">
          <ac:chgData name="Anshuman Behera" userId="691208591ad6e439" providerId="LiveId" clId="{132BCE29-2664-412A-9A92-42F72B459615}" dt="2023-11-16T12:35:06.362" v="463" actId="478"/>
          <ac:cxnSpMkLst>
            <pc:docMk/>
            <pc:sldMk cId="0" sldId="262"/>
            <ac:cxnSpMk id="2968" creationId="{00000000-0000-0000-0000-000000000000}"/>
          </ac:cxnSpMkLst>
        </pc:cxnChg>
        <pc:cxnChg chg="del mod">
          <ac:chgData name="Anshuman Behera" userId="691208591ad6e439" providerId="LiveId" clId="{132BCE29-2664-412A-9A92-42F72B459615}" dt="2023-11-16T12:35:16.386" v="469" actId="478"/>
          <ac:cxnSpMkLst>
            <pc:docMk/>
            <pc:sldMk cId="0" sldId="262"/>
            <ac:cxnSpMk id="2969" creationId="{00000000-0000-0000-0000-000000000000}"/>
          </ac:cxnSpMkLst>
        </pc:cxnChg>
      </pc:sldChg>
      <pc:sldChg chg="del">
        <pc:chgData name="Anshuman Behera" userId="691208591ad6e439" providerId="LiveId" clId="{132BCE29-2664-412A-9A92-42F72B459615}" dt="2023-11-16T12:39:27.834" v="512" actId="47"/>
        <pc:sldMkLst>
          <pc:docMk/>
          <pc:sldMk cId="0" sldId="263"/>
        </pc:sldMkLst>
      </pc:sldChg>
      <pc:sldChg chg="del">
        <pc:chgData name="Anshuman Behera" userId="691208591ad6e439" providerId="LiveId" clId="{132BCE29-2664-412A-9A92-42F72B459615}" dt="2023-11-16T12:39:30.198" v="513" actId="47"/>
        <pc:sldMkLst>
          <pc:docMk/>
          <pc:sldMk cId="0" sldId="264"/>
        </pc:sldMkLst>
      </pc:sldChg>
      <pc:sldChg chg="del">
        <pc:chgData name="Anshuman Behera" userId="691208591ad6e439" providerId="LiveId" clId="{132BCE29-2664-412A-9A92-42F72B459615}" dt="2023-11-16T12:41:20.062" v="525" actId="47"/>
        <pc:sldMkLst>
          <pc:docMk/>
          <pc:sldMk cId="0" sldId="265"/>
        </pc:sldMkLst>
      </pc:sldChg>
      <pc:sldChg chg="addSp delSp modSp del mod">
        <pc:chgData name="Anshuman Behera" userId="691208591ad6e439" providerId="LiveId" clId="{132BCE29-2664-412A-9A92-42F72B459615}" dt="2023-11-16T12:43:31.954" v="533" actId="47"/>
        <pc:sldMkLst>
          <pc:docMk/>
          <pc:sldMk cId="0" sldId="266"/>
        </pc:sldMkLst>
        <pc:spChg chg="add mod">
          <ac:chgData name="Anshuman Behera" userId="691208591ad6e439" providerId="LiveId" clId="{132BCE29-2664-412A-9A92-42F72B459615}" dt="2023-11-16T12:41:38.981" v="529" actId="20577"/>
          <ac:spMkLst>
            <pc:docMk/>
            <pc:sldMk cId="0" sldId="266"/>
            <ac:spMk id="3" creationId="{8C6B11E3-B78C-54CA-0CD5-A1A30AF24D37}"/>
          </ac:spMkLst>
        </pc:spChg>
        <pc:spChg chg="del">
          <ac:chgData name="Anshuman Behera" userId="691208591ad6e439" providerId="LiveId" clId="{132BCE29-2664-412A-9A92-42F72B459615}" dt="2023-11-16T12:41:24.103" v="526" actId="478"/>
          <ac:spMkLst>
            <pc:docMk/>
            <pc:sldMk cId="0" sldId="266"/>
            <ac:spMk id="3107" creationId="{00000000-0000-0000-0000-000000000000}"/>
          </ac:spMkLst>
        </pc:spChg>
      </pc:sldChg>
      <pc:sldChg chg="addSp delSp modSp mod ord">
        <pc:chgData name="Anshuman Behera" userId="691208591ad6e439" providerId="LiveId" clId="{132BCE29-2664-412A-9A92-42F72B459615}" dt="2023-11-16T12:34:31.106" v="458" actId="20577"/>
        <pc:sldMkLst>
          <pc:docMk/>
          <pc:sldMk cId="0" sldId="267"/>
        </pc:sldMkLst>
        <pc:spChg chg="add del mod">
          <ac:chgData name="Anshuman Behera" userId="691208591ad6e439" providerId="LiveId" clId="{132BCE29-2664-412A-9A92-42F72B459615}" dt="2023-11-16T12:34:26.872" v="448" actId="478"/>
          <ac:spMkLst>
            <pc:docMk/>
            <pc:sldMk cId="0" sldId="267"/>
            <ac:spMk id="3" creationId="{1A2C4E33-DE67-E145-EE7B-5EAC8BF5EB49}"/>
          </ac:spMkLst>
        </pc:spChg>
        <pc:spChg chg="del">
          <ac:chgData name="Anshuman Behera" userId="691208591ad6e439" providerId="LiveId" clId="{132BCE29-2664-412A-9A92-42F72B459615}" dt="2023-11-16T12:34:19.166" v="446" actId="478"/>
          <ac:spMkLst>
            <pc:docMk/>
            <pc:sldMk cId="0" sldId="267"/>
            <ac:spMk id="3158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34:31.106" v="458" actId="20577"/>
          <ac:spMkLst>
            <pc:docMk/>
            <pc:sldMk cId="0" sldId="267"/>
            <ac:spMk id="3159" creationId="{00000000-0000-0000-0000-000000000000}"/>
          </ac:spMkLst>
        </pc:spChg>
        <pc:spChg chg="del mod">
          <ac:chgData name="Anshuman Behera" userId="691208591ad6e439" providerId="LiveId" clId="{132BCE29-2664-412A-9A92-42F72B459615}" dt="2023-11-16T12:34:24.408" v="447" actId="478"/>
          <ac:spMkLst>
            <pc:docMk/>
            <pc:sldMk cId="0" sldId="267"/>
            <ac:spMk id="3160" creationId="{00000000-0000-0000-0000-000000000000}"/>
          </ac:spMkLst>
        </pc:spChg>
      </pc:sldChg>
      <pc:sldChg chg="del">
        <pc:chgData name="Anshuman Behera" userId="691208591ad6e439" providerId="LiveId" clId="{132BCE29-2664-412A-9A92-42F72B459615}" dt="2023-11-16T12:43:34.983" v="534" actId="47"/>
        <pc:sldMkLst>
          <pc:docMk/>
          <pc:sldMk cId="0" sldId="268"/>
        </pc:sldMkLst>
      </pc:sldChg>
      <pc:sldChg chg="del">
        <pc:chgData name="Anshuman Behera" userId="691208591ad6e439" providerId="LiveId" clId="{132BCE29-2664-412A-9A92-42F72B459615}" dt="2023-11-16T12:43:37.040" v="535" actId="47"/>
        <pc:sldMkLst>
          <pc:docMk/>
          <pc:sldMk cId="0" sldId="269"/>
        </pc:sldMkLst>
      </pc:sldChg>
      <pc:sldChg chg="del">
        <pc:chgData name="Anshuman Behera" userId="691208591ad6e439" providerId="LiveId" clId="{132BCE29-2664-412A-9A92-42F72B459615}" dt="2023-11-16T12:43:38.367" v="536" actId="47"/>
        <pc:sldMkLst>
          <pc:docMk/>
          <pc:sldMk cId="0" sldId="270"/>
        </pc:sldMkLst>
      </pc:sldChg>
      <pc:sldChg chg="del">
        <pc:chgData name="Anshuman Behera" userId="691208591ad6e439" providerId="LiveId" clId="{132BCE29-2664-412A-9A92-42F72B459615}" dt="2023-11-16T12:43:39.770" v="537" actId="47"/>
        <pc:sldMkLst>
          <pc:docMk/>
          <pc:sldMk cId="0" sldId="271"/>
        </pc:sldMkLst>
      </pc:sldChg>
      <pc:sldChg chg="del">
        <pc:chgData name="Anshuman Behera" userId="691208591ad6e439" providerId="LiveId" clId="{132BCE29-2664-412A-9A92-42F72B459615}" dt="2023-11-16T12:43:41.240" v="538" actId="47"/>
        <pc:sldMkLst>
          <pc:docMk/>
          <pc:sldMk cId="0" sldId="272"/>
        </pc:sldMkLst>
      </pc:sldChg>
      <pc:sldChg chg="addSp delSp modSp mod ord">
        <pc:chgData name="Anshuman Behera" userId="691208591ad6e439" providerId="LiveId" clId="{132BCE29-2664-412A-9A92-42F72B459615}" dt="2023-11-16T12:42:29.152" v="531" actId="478"/>
        <pc:sldMkLst>
          <pc:docMk/>
          <pc:sldMk cId="0" sldId="273"/>
        </pc:sldMkLst>
        <pc:spChg chg="add del mod">
          <ac:chgData name="Anshuman Behera" userId="691208591ad6e439" providerId="LiveId" clId="{132BCE29-2664-412A-9A92-42F72B459615}" dt="2023-11-16T12:42:19.658" v="530" actId="478"/>
          <ac:spMkLst>
            <pc:docMk/>
            <pc:sldMk cId="0" sldId="273"/>
            <ac:spMk id="3" creationId="{B61F3C0C-8DDC-E791-046F-4630A2B5EA55}"/>
          </ac:spMkLst>
        </pc:spChg>
        <pc:spChg chg="del">
          <ac:chgData name="Anshuman Behera" userId="691208591ad6e439" providerId="LiveId" clId="{132BCE29-2664-412A-9A92-42F72B459615}" dt="2023-11-16T12:40:56.714" v="520" actId="478"/>
          <ac:spMkLst>
            <pc:docMk/>
            <pc:sldMk cId="0" sldId="273"/>
            <ac:spMk id="3516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2:40:51.348" v="519" actId="14100"/>
          <ac:spMkLst>
            <pc:docMk/>
            <pc:sldMk cId="0" sldId="273"/>
            <ac:spMk id="3517" creationId="{00000000-0000-0000-0000-000000000000}"/>
          </ac:spMkLst>
        </pc:spChg>
        <pc:spChg chg="del mod">
          <ac:chgData name="Anshuman Behera" userId="691208591ad6e439" providerId="LiveId" clId="{132BCE29-2664-412A-9A92-42F72B459615}" dt="2023-11-16T12:41:02.327" v="522" actId="478"/>
          <ac:spMkLst>
            <pc:docMk/>
            <pc:sldMk cId="0" sldId="273"/>
            <ac:spMk id="3518" creationId="{00000000-0000-0000-0000-000000000000}"/>
          </ac:spMkLst>
        </pc:spChg>
        <pc:grpChg chg="del">
          <ac:chgData name="Anshuman Behera" userId="691208591ad6e439" providerId="LiveId" clId="{132BCE29-2664-412A-9A92-42F72B459615}" dt="2023-11-16T12:41:06.748" v="523" actId="478"/>
          <ac:grpSpMkLst>
            <pc:docMk/>
            <pc:sldMk cId="0" sldId="273"/>
            <ac:grpSpMk id="3520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42:29.152" v="531" actId="478"/>
          <ac:grpSpMkLst>
            <pc:docMk/>
            <pc:sldMk cId="0" sldId="273"/>
            <ac:grpSpMk id="3527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2:41:12.522" v="524" actId="478"/>
          <ac:grpSpMkLst>
            <pc:docMk/>
            <pc:sldMk cId="0" sldId="273"/>
            <ac:grpSpMk id="3571" creationId="{00000000-0000-0000-0000-000000000000}"/>
          </ac:grpSpMkLst>
        </pc:grpChg>
      </pc:sldChg>
      <pc:sldChg chg="del">
        <pc:chgData name="Anshuman Behera" userId="691208591ad6e439" providerId="LiveId" clId="{132BCE29-2664-412A-9A92-42F72B459615}" dt="2023-11-16T12:43:42.478" v="539" actId="47"/>
        <pc:sldMkLst>
          <pc:docMk/>
          <pc:sldMk cId="0" sldId="274"/>
        </pc:sldMkLst>
      </pc:sldChg>
      <pc:sldChg chg="del">
        <pc:chgData name="Anshuman Behera" userId="691208591ad6e439" providerId="LiveId" clId="{132BCE29-2664-412A-9A92-42F72B459615}" dt="2023-11-16T12:43:43.980" v="540" actId="47"/>
        <pc:sldMkLst>
          <pc:docMk/>
          <pc:sldMk cId="0" sldId="275"/>
        </pc:sldMkLst>
      </pc:sldChg>
      <pc:sldChg chg="del">
        <pc:chgData name="Anshuman Behera" userId="691208591ad6e439" providerId="LiveId" clId="{132BCE29-2664-412A-9A92-42F72B459615}" dt="2023-11-16T12:43:45.015" v="541" actId="47"/>
        <pc:sldMkLst>
          <pc:docMk/>
          <pc:sldMk cId="0" sldId="276"/>
        </pc:sldMkLst>
      </pc:sldChg>
      <pc:sldChg chg="del">
        <pc:chgData name="Anshuman Behera" userId="691208591ad6e439" providerId="LiveId" clId="{132BCE29-2664-412A-9A92-42F72B459615}" dt="2023-11-16T12:43:46.058" v="542" actId="47"/>
        <pc:sldMkLst>
          <pc:docMk/>
          <pc:sldMk cId="0" sldId="277"/>
        </pc:sldMkLst>
      </pc:sldChg>
      <pc:sldChg chg="del">
        <pc:chgData name="Anshuman Behera" userId="691208591ad6e439" providerId="LiveId" clId="{132BCE29-2664-412A-9A92-42F72B459615}" dt="2023-11-16T12:43:47.087" v="543" actId="47"/>
        <pc:sldMkLst>
          <pc:docMk/>
          <pc:sldMk cId="0" sldId="278"/>
        </pc:sldMkLst>
      </pc:sldChg>
      <pc:sldChg chg="del">
        <pc:chgData name="Anshuman Behera" userId="691208591ad6e439" providerId="LiveId" clId="{132BCE29-2664-412A-9A92-42F72B459615}" dt="2023-11-16T12:43:48.364" v="544" actId="47"/>
        <pc:sldMkLst>
          <pc:docMk/>
          <pc:sldMk cId="0" sldId="279"/>
        </pc:sldMkLst>
      </pc:sldChg>
      <pc:sldChg chg="del">
        <pc:chgData name="Anshuman Behera" userId="691208591ad6e439" providerId="LiveId" clId="{132BCE29-2664-412A-9A92-42F72B459615}" dt="2023-11-16T13:45:47.111" v="799" actId="47"/>
        <pc:sldMkLst>
          <pc:docMk/>
          <pc:sldMk cId="0" sldId="280"/>
        </pc:sldMkLst>
      </pc:sldChg>
      <pc:sldChg chg="del">
        <pc:chgData name="Anshuman Behera" userId="691208591ad6e439" providerId="LiveId" clId="{132BCE29-2664-412A-9A92-42F72B459615}" dt="2023-11-16T12:43:52.333" v="545" actId="47"/>
        <pc:sldMkLst>
          <pc:docMk/>
          <pc:sldMk cId="0" sldId="281"/>
        </pc:sldMkLst>
      </pc:sldChg>
      <pc:sldChg chg="del">
        <pc:chgData name="Anshuman Behera" userId="691208591ad6e439" providerId="LiveId" clId="{132BCE29-2664-412A-9A92-42F72B459615}" dt="2023-11-16T12:43:53.429" v="546" actId="47"/>
        <pc:sldMkLst>
          <pc:docMk/>
          <pc:sldMk cId="0" sldId="282"/>
        </pc:sldMkLst>
      </pc:sldChg>
      <pc:sldChg chg="del">
        <pc:chgData name="Anshuman Behera" userId="691208591ad6e439" providerId="LiveId" clId="{132BCE29-2664-412A-9A92-42F72B459615}" dt="2023-11-16T12:43:54.509" v="547" actId="47"/>
        <pc:sldMkLst>
          <pc:docMk/>
          <pc:sldMk cId="0" sldId="283"/>
        </pc:sldMkLst>
      </pc:sldChg>
      <pc:sldChg chg="del">
        <pc:chgData name="Anshuman Behera" userId="691208591ad6e439" providerId="LiveId" clId="{132BCE29-2664-412A-9A92-42F72B459615}" dt="2023-11-16T13:45:48.606" v="800" actId="47"/>
        <pc:sldMkLst>
          <pc:docMk/>
          <pc:sldMk cId="0" sldId="284"/>
        </pc:sldMkLst>
      </pc:sldChg>
      <pc:sldChg chg="del">
        <pc:chgData name="Anshuman Behera" userId="691208591ad6e439" providerId="LiveId" clId="{132BCE29-2664-412A-9A92-42F72B459615}" dt="2023-11-16T12:43:57.099" v="548" actId="47"/>
        <pc:sldMkLst>
          <pc:docMk/>
          <pc:sldMk cId="0" sldId="285"/>
        </pc:sldMkLst>
      </pc:sldChg>
      <pc:sldChg chg="del">
        <pc:chgData name="Anshuman Behera" userId="691208591ad6e439" providerId="LiveId" clId="{132BCE29-2664-412A-9A92-42F72B459615}" dt="2023-11-16T12:43:58.584" v="549" actId="47"/>
        <pc:sldMkLst>
          <pc:docMk/>
          <pc:sldMk cId="0" sldId="286"/>
        </pc:sldMkLst>
      </pc:sldChg>
      <pc:sldChg chg="del">
        <pc:chgData name="Anshuman Behera" userId="691208591ad6e439" providerId="LiveId" clId="{132BCE29-2664-412A-9A92-42F72B459615}" dt="2023-11-16T12:43:59.996" v="550" actId="47"/>
        <pc:sldMkLst>
          <pc:docMk/>
          <pc:sldMk cId="0" sldId="287"/>
        </pc:sldMkLst>
      </pc:sldChg>
      <pc:sldChg chg="del">
        <pc:chgData name="Anshuman Behera" userId="691208591ad6e439" providerId="LiveId" clId="{132BCE29-2664-412A-9A92-42F72B459615}" dt="2023-11-16T12:44:01.643" v="551" actId="47"/>
        <pc:sldMkLst>
          <pc:docMk/>
          <pc:sldMk cId="0" sldId="288"/>
        </pc:sldMkLst>
      </pc:sldChg>
      <pc:sldChg chg="del">
        <pc:chgData name="Anshuman Behera" userId="691208591ad6e439" providerId="LiveId" clId="{132BCE29-2664-412A-9A92-42F72B459615}" dt="2023-11-16T12:44:02.797" v="552" actId="47"/>
        <pc:sldMkLst>
          <pc:docMk/>
          <pc:sldMk cId="0" sldId="289"/>
        </pc:sldMkLst>
      </pc:sldChg>
      <pc:sldChg chg="del">
        <pc:chgData name="Anshuman Behera" userId="691208591ad6e439" providerId="LiveId" clId="{132BCE29-2664-412A-9A92-42F72B459615}" dt="2023-11-16T12:44:03.813" v="553" actId="47"/>
        <pc:sldMkLst>
          <pc:docMk/>
          <pc:sldMk cId="0" sldId="290"/>
        </pc:sldMkLst>
      </pc:sldChg>
      <pc:sldChg chg="del">
        <pc:chgData name="Anshuman Behera" userId="691208591ad6e439" providerId="LiveId" clId="{132BCE29-2664-412A-9A92-42F72B459615}" dt="2023-11-16T12:44:04.781" v="554" actId="47"/>
        <pc:sldMkLst>
          <pc:docMk/>
          <pc:sldMk cId="0" sldId="291"/>
        </pc:sldMkLst>
      </pc:sldChg>
      <pc:sldChg chg="delSp modSp add del mod">
        <pc:chgData name="Anshuman Behera" userId="691208591ad6e439" providerId="LiveId" clId="{132BCE29-2664-412A-9A92-42F72B459615}" dt="2023-11-16T13:46:58.846" v="813" actId="2696"/>
        <pc:sldMkLst>
          <pc:docMk/>
          <pc:sldMk cId="0" sldId="292"/>
        </pc:sldMkLst>
        <pc:spChg chg="del mod">
          <ac:chgData name="Anshuman Behera" userId="691208591ad6e439" providerId="LiveId" clId="{132BCE29-2664-412A-9A92-42F72B459615}" dt="2023-11-16T13:46:27.142" v="811" actId="478"/>
          <ac:spMkLst>
            <pc:docMk/>
            <pc:sldMk cId="0" sldId="292"/>
            <ac:spMk id="4580" creationId="{00000000-0000-0000-0000-000000000000}"/>
          </ac:spMkLst>
        </pc:spChg>
        <pc:spChg chg="del mod">
          <ac:chgData name="Anshuman Behera" userId="691208591ad6e439" providerId="LiveId" clId="{132BCE29-2664-412A-9A92-42F72B459615}" dt="2023-11-16T13:46:35.504" v="812" actId="478"/>
          <ac:spMkLst>
            <pc:docMk/>
            <pc:sldMk cId="0" sldId="292"/>
            <ac:spMk id="4581" creationId="{00000000-0000-0000-0000-000000000000}"/>
          </ac:spMkLst>
        </pc:spChg>
        <pc:grpChg chg="del">
          <ac:chgData name="Anshuman Behera" userId="691208591ad6e439" providerId="LiveId" clId="{132BCE29-2664-412A-9A92-42F72B459615}" dt="2023-11-16T13:46:07.696" v="805" actId="478"/>
          <ac:grpSpMkLst>
            <pc:docMk/>
            <pc:sldMk cId="0" sldId="292"/>
            <ac:grpSpMk id="4602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3:46:08.525" v="806" actId="478"/>
          <ac:grpSpMkLst>
            <pc:docMk/>
            <pc:sldMk cId="0" sldId="292"/>
            <ac:grpSpMk id="4605" creationId="{00000000-0000-0000-0000-000000000000}"/>
          </ac:grpSpMkLst>
        </pc:grpChg>
        <pc:grpChg chg="del">
          <ac:chgData name="Anshuman Behera" userId="691208591ad6e439" providerId="LiveId" clId="{132BCE29-2664-412A-9A92-42F72B459615}" dt="2023-11-16T13:46:09.401" v="807" actId="478"/>
          <ac:grpSpMkLst>
            <pc:docMk/>
            <pc:sldMk cId="0" sldId="292"/>
            <ac:grpSpMk id="4609" creationId="{00000000-0000-0000-0000-000000000000}"/>
          </ac:grpSpMkLst>
        </pc:grpChg>
      </pc:sldChg>
      <pc:sldChg chg="del">
        <pc:chgData name="Anshuman Behera" userId="691208591ad6e439" providerId="LiveId" clId="{132BCE29-2664-412A-9A92-42F72B459615}" dt="2023-11-16T12:44:13.134" v="557" actId="47"/>
        <pc:sldMkLst>
          <pc:docMk/>
          <pc:sldMk cId="0" sldId="293"/>
        </pc:sldMkLst>
      </pc:sldChg>
      <pc:sldChg chg="del">
        <pc:chgData name="Anshuman Behera" userId="691208591ad6e439" providerId="LiveId" clId="{132BCE29-2664-412A-9A92-42F72B459615}" dt="2023-11-16T12:44:14.155" v="558" actId="47"/>
        <pc:sldMkLst>
          <pc:docMk/>
          <pc:sldMk cId="0" sldId="294"/>
        </pc:sldMkLst>
      </pc:sldChg>
      <pc:sldChg chg="del">
        <pc:chgData name="Anshuman Behera" userId="691208591ad6e439" providerId="LiveId" clId="{132BCE29-2664-412A-9A92-42F72B459615}" dt="2023-11-16T12:44:15.434" v="559" actId="47"/>
        <pc:sldMkLst>
          <pc:docMk/>
          <pc:sldMk cId="0" sldId="295"/>
        </pc:sldMkLst>
      </pc:sldChg>
      <pc:sldChg chg="del">
        <pc:chgData name="Anshuman Behera" userId="691208591ad6e439" providerId="LiveId" clId="{132BCE29-2664-412A-9A92-42F72B459615}" dt="2023-11-16T12:44:18.087" v="560" actId="47"/>
        <pc:sldMkLst>
          <pc:docMk/>
          <pc:sldMk cId="0" sldId="296"/>
        </pc:sldMkLst>
      </pc:sldChg>
      <pc:sldChg chg="del">
        <pc:chgData name="Anshuman Behera" userId="691208591ad6e439" providerId="LiveId" clId="{132BCE29-2664-412A-9A92-42F72B459615}" dt="2023-11-16T12:44:18.825" v="561" actId="47"/>
        <pc:sldMkLst>
          <pc:docMk/>
          <pc:sldMk cId="0" sldId="297"/>
        </pc:sldMkLst>
      </pc:sldChg>
      <pc:sldChg chg="del">
        <pc:chgData name="Anshuman Behera" userId="691208591ad6e439" providerId="LiveId" clId="{132BCE29-2664-412A-9A92-42F72B459615}" dt="2023-11-16T12:44:19.703" v="562" actId="47"/>
        <pc:sldMkLst>
          <pc:docMk/>
          <pc:sldMk cId="0" sldId="298"/>
        </pc:sldMkLst>
      </pc:sldChg>
      <pc:sldChg chg="del">
        <pc:chgData name="Anshuman Behera" userId="691208591ad6e439" providerId="LiveId" clId="{132BCE29-2664-412A-9A92-42F72B459615}" dt="2023-11-16T12:44:20.722" v="563" actId="47"/>
        <pc:sldMkLst>
          <pc:docMk/>
          <pc:sldMk cId="0" sldId="299"/>
        </pc:sldMkLst>
      </pc:sldChg>
      <pc:sldChg chg="del">
        <pc:chgData name="Anshuman Behera" userId="691208591ad6e439" providerId="LiveId" clId="{132BCE29-2664-412A-9A92-42F72B459615}" dt="2023-11-16T12:44:21.806" v="564" actId="47"/>
        <pc:sldMkLst>
          <pc:docMk/>
          <pc:sldMk cId="0" sldId="300"/>
        </pc:sldMkLst>
      </pc:sldChg>
      <pc:sldChg chg="del">
        <pc:chgData name="Anshuman Behera" userId="691208591ad6e439" providerId="LiveId" clId="{132BCE29-2664-412A-9A92-42F72B459615}" dt="2023-11-16T12:44:22.671" v="565" actId="47"/>
        <pc:sldMkLst>
          <pc:docMk/>
          <pc:sldMk cId="0" sldId="301"/>
        </pc:sldMkLst>
      </pc:sldChg>
      <pc:sldChg chg="del">
        <pc:chgData name="Anshuman Behera" userId="691208591ad6e439" providerId="LiveId" clId="{132BCE29-2664-412A-9A92-42F72B459615}" dt="2023-11-16T12:44:23.378" v="566" actId="47"/>
        <pc:sldMkLst>
          <pc:docMk/>
          <pc:sldMk cId="0" sldId="302"/>
        </pc:sldMkLst>
      </pc:sldChg>
      <pc:sldChg chg="del">
        <pc:chgData name="Anshuman Behera" userId="691208591ad6e439" providerId="LiveId" clId="{132BCE29-2664-412A-9A92-42F72B459615}" dt="2023-11-16T12:44:24.167" v="567" actId="47"/>
        <pc:sldMkLst>
          <pc:docMk/>
          <pc:sldMk cId="0" sldId="303"/>
        </pc:sldMkLst>
      </pc:sldChg>
      <pc:sldChg chg="del">
        <pc:chgData name="Anshuman Behera" userId="691208591ad6e439" providerId="LiveId" clId="{132BCE29-2664-412A-9A92-42F72B459615}" dt="2023-11-16T12:44:24.925" v="568" actId="47"/>
        <pc:sldMkLst>
          <pc:docMk/>
          <pc:sldMk cId="0" sldId="304"/>
        </pc:sldMkLst>
      </pc:sldChg>
      <pc:sldChg chg="del">
        <pc:chgData name="Anshuman Behera" userId="691208591ad6e439" providerId="LiveId" clId="{132BCE29-2664-412A-9A92-42F72B459615}" dt="2023-11-16T12:44:25.726" v="569" actId="47"/>
        <pc:sldMkLst>
          <pc:docMk/>
          <pc:sldMk cId="0" sldId="305"/>
        </pc:sldMkLst>
      </pc:sldChg>
      <pc:sldChg chg="del">
        <pc:chgData name="Anshuman Behera" userId="691208591ad6e439" providerId="LiveId" clId="{132BCE29-2664-412A-9A92-42F72B459615}" dt="2023-11-16T12:44:26.448" v="570" actId="47"/>
        <pc:sldMkLst>
          <pc:docMk/>
          <pc:sldMk cId="0" sldId="306"/>
        </pc:sldMkLst>
      </pc:sldChg>
      <pc:sldChg chg="del">
        <pc:chgData name="Anshuman Behera" userId="691208591ad6e439" providerId="LiveId" clId="{132BCE29-2664-412A-9A92-42F72B459615}" dt="2023-11-16T12:44:27.359" v="571" actId="47"/>
        <pc:sldMkLst>
          <pc:docMk/>
          <pc:sldMk cId="0" sldId="307"/>
        </pc:sldMkLst>
      </pc:sldChg>
      <pc:sldChg chg="del">
        <pc:chgData name="Anshuman Behera" userId="691208591ad6e439" providerId="LiveId" clId="{132BCE29-2664-412A-9A92-42F72B459615}" dt="2023-11-16T12:44:28.108" v="572" actId="47"/>
        <pc:sldMkLst>
          <pc:docMk/>
          <pc:sldMk cId="0" sldId="308"/>
        </pc:sldMkLst>
      </pc:sldChg>
      <pc:sldChg chg="del">
        <pc:chgData name="Anshuman Behera" userId="691208591ad6e439" providerId="LiveId" clId="{132BCE29-2664-412A-9A92-42F72B459615}" dt="2023-11-16T12:44:28.864" v="573" actId="47"/>
        <pc:sldMkLst>
          <pc:docMk/>
          <pc:sldMk cId="0" sldId="309"/>
        </pc:sldMkLst>
      </pc:sldChg>
      <pc:sldChg chg="del">
        <pc:chgData name="Anshuman Behera" userId="691208591ad6e439" providerId="LiveId" clId="{132BCE29-2664-412A-9A92-42F72B459615}" dt="2023-11-16T12:44:29.608" v="574" actId="47"/>
        <pc:sldMkLst>
          <pc:docMk/>
          <pc:sldMk cId="0" sldId="310"/>
        </pc:sldMkLst>
      </pc:sldChg>
      <pc:sldChg chg="del">
        <pc:chgData name="Anshuman Behera" userId="691208591ad6e439" providerId="LiveId" clId="{132BCE29-2664-412A-9A92-42F72B459615}" dt="2023-11-16T12:44:30.301" v="575" actId="47"/>
        <pc:sldMkLst>
          <pc:docMk/>
          <pc:sldMk cId="0" sldId="311"/>
        </pc:sldMkLst>
      </pc:sldChg>
      <pc:sldChg chg="del">
        <pc:chgData name="Anshuman Behera" userId="691208591ad6e439" providerId="LiveId" clId="{132BCE29-2664-412A-9A92-42F72B459615}" dt="2023-11-16T12:44:30.978" v="576" actId="47"/>
        <pc:sldMkLst>
          <pc:docMk/>
          <pc:sldMk cId="0" sldId="312"/>
        </pc:sldMkLst>
      </pc:sldChg>
      <pc:sldChg chg="del">
        <pc:chgData name="Anshuman Behera" userId="691208591ad6e439" providerId="LiveId" clId="{132BCE29-2664-412A-9A92-42F72B459615}" dt="2023-11-16T12:44:32.157" v="577" actId="47"/>
        <pc:sldMkLst>
          <pc:docMk/>
          <pc:sldMk cId="0" sldId="313"/>
        </pc:sldMkLst>
      </pc:sldChg>
      <pc:sldChg chg="addSp delSp modSp new mod">
        <pc:chgData name="Anshuman Behera" userId="691208591ad6e439" providerId="LiveId" clId="{132BCE29-2664-412A-9A92-42F72B459615}" dt="2023-11-16T12:53:24.371" v="622" actId="2711"/>
        <pc:sldMkLst>
          <pc:docMk/>
          <pc:sldMk cId="715260342" sldId="314"/>
        </pc:sldMkLst>
        <pc:spChg chg="mod">
          <ac:chgData name="Anshuman Behera" userId="691208591ad6e439" providerId="LiveId" clId="{132BCE29-2664-412A-9A92-42F72B459615}" dt="2023-11-16T12:46:07.635" v="606" actId="14100"/>
          <ac:spMkLst>
            <pc:docMk/>
            <pc:sldMk cId="715260342" sldId="314"/>
            <ac:spMk id="2" creationId="{042B4C23-2CCC-2E46-3E07-208A45E58B23}"/>
          </ac:spMkLst>
        </pc:spChg>
        <pc:spChg chg="mod">
          <ac:chgData name="Anshuman Behera" userId="691208591ad6e439" providerId="LiveId" clId="{132BCE29-2664-412A-9A92-42F72B459615}" dt="2023-11-16T12:53:24.371" v="622" actId="2711"/>
          <ac:spMkLst>
            <pc:docMk/>
            <pc:sldMk cId="715260342" sldId="314"/>
            <ac:spMk id="3" creationId="{A00C7ECB-231E-6429-71DE-5F638725F92C}"/>
          </ac:spMkLst>
        </pc:spChg>
        <pc:spChg chg="del mod">
          <ac:chgData name="Anshuman Behera" userId="691208591ad6e439" providerId="LiveId" clId="{132BCE29-2664-412A-9A92-42F72B459615}" dt="2023-11-16T12:45:31.998" v="581" actId="478"/>
          <ac:spMkLst>
            <pc:docMk/>
            <pc:sldMk cId="715260342" sldId="314"/>
            <ac:spMk id="4" creationId="{74C7391B-AB3F-8A16-A2AF-F9A63A8CA3A2}"/>
          </ac:spMkLst>
        </pc:spChg>
        <pc:spChg chg="add del mod">
          <ac:chgData name="Anshuman Behera" userId="691208591ad6e439" providerId="LiveId" clId="{132BCE29-2664-412A-9A92-42F72B459615}" dt="2023-11-16T12:45:41.998" v="583" actId="478"/>
          <ac:spMkLst>
            <pc:docMk/>
            <pc:sldMk cId="715260342" sldId="314"/>
            <ac:spMk id="6" creationId="{99E2A91D-A066-2853-4DA4-F3DC65551BA1}"/>
          </ac:spMkLst>
        </pc:spChg>
        <pc:spChg chg="add del mod">
          <ac:chgData name="Anshuman Behera" userId="691208591ad6e439" providerId="LiveId" clId="{132BCE29-2664-412A-9A92-42F72B459615}" dt="2023-11-16T12:45:43.676" v="584" actId="478"/>
          <ac:spMkLst>
            <pc:docMk/>
            <pc:sldMk cId="715260342" sldId="314"/>
            <ac:spMk id="8" creationId="{E7BFB675-76C7-544D-8EE1-C523A35F27E4}"/>
          </ac:spMkLst>
        </pc:spChg>
        <pc:spChg chg="add del mod">
          <ac:chgData name="Anshuman Behera" userId="691208591ad6e439" providerId="LiveId" clId="{132BCE29-2664-412A-9A92-42F72B459615}" dt="2023-11-16T12:47:55.909" v="610" actId="478"/>
          <ac:spMkLst>
            <pc:docMk/>
            <pc:sldMk cId="715260342" sldId="314"/>
            <ac:spMk id="10" creationId="{96B687FB-2909-728B-EC04-F861349002FF}"/>
          </ac:spMkLst>
        </pc:spChg>
        <pc:picChg chg="add mod">
          <ac:chgData name="Anshuman Behera" userId="691208591ad6e439" providerId="LiveId" clId="{132BCE29-2664-412A-9A92-42F72B459615}" dt="2023-11-16T12:48:11.863" v="614" actId="1076"/>
          <ac:picMkLst>
            <pc:docMk/>
            <pc:sldMk cId="715260342" sldId="314"/>
            <ac:picMk id="12" creationId="{710F06E4-AB95-B59E-01F8-143BF12E4B1D}"/>
          </ac:picMkLst>
        </pc:picChg>
      </pc:sldChg>
      <pc:sldChg chg="addSp delSp modSp new mod">
        <pc:chgData name="Anshuman Behera" userId="691208591ad6e439" providerId="LiveId" clId="{132BCE29-2664-412A-9A92-42F72B459615}" dt="2023-11-16T13:26:58.269" v="646" actId="5793"/>
        <pc:sldMkLst>
          <pc:docMk/>
          <pc:sldMk cId="3848865855" sldId="315"/>
        </pc:sldMkLst>
        <pc:spChg chg="mod">
          <ac:chgData name="Anshuman Behera" userId="691208591ad6e439" providerId="LiveId" clId="{132BCE29-2664-412A-9A92-42F72B459615}" dt="2023-11-16T13:25:34.191" v="627" actId="207"/>
          <ac:spMkLst>
            <pc:docMk/>
            <pc:sldMk cId="3848865855" sldId="315"/>
            <ac:spMk id="2" creationId="{CB933653-D07C-B48A-EAD7-D4FEBE08F604}"/>
          </ac:spMkLst>
        </pc:spChg>
        <pc:spChg chg="mod">
          <ac:chgData name="Anshuman Behera" userId="691208591ad6e439" providerId="LiveId" clId="{132BCE29-2664-412A-9A92-42F72B459615}" dt="2023-11-16T13:26:58.269" v="646" actId="5793"/>
          <ac:spMkLst>
            <pc:docMk/>
            <pc:sldMk cId="3848865855" sldId="315"/>
            <ac:spMk id="3" creationId="{1E7BD6BD-789D-8E41-0DB9-A8788F4DCA86}"/>
          </ac:spMkLst>
        </pc:spChg>
        <pc:spChg chg="del">
          <ac:chgData name="Anshuman Behera" userId="691208591ad6e439" providerId="LiveId" clId="{132BCE29-2664-412A-9A92-42F72B459615}" dt="2023-11-16T13:25:12.168" v="625" actId="478"/>
          <ac:spMkLst>
            <pc:docMk/>
            <pc:sldMk cId="3848865855" sldId="315"/>
            <ac:spMk id="4" creationId="{87C3BE01-B4D4-ED01-541F-C0A313E237A6}"/>
          </ac:spMkLst>
        </pc:spChg>
        <pc:picChg chg="add mod">
          <ac:chgData name="Anshuman Behera" userId="691208591ad6e439" providerId="LiveId" clId="{132BCE29-2664-412A-9A92-42F72B459615}" dt="2023-11-16T13:26:00.476" v="630" actId="1076"/>
          <ac:picMkLst>
            <pc:docMk/>
            <pc:sldMk cId="3848865855" sldId="315"/>
            <ac:picMk id="6" creationId="{8A087402-811C-F095-E51E-768EF362CF46}"/>
          </ac:picMkLst>
        </pc:picChg>
      </pc:sldChg>
      <pc:sldChg chg="addSp delSp modSp new mod">
        <pc:chgData name="Anshuman Behera" userId="691208591ad6e439" providerId="LiveId" clId="{132BCE29-2664-412A-9A92-42F72B459615}" dt="2023-11-16T13:37:16.940" v="746" actId="14100"/>
        <pc:sldMkLst>
          <pc:docMk/>
          <pc:sldMk cId="2641298669" sldId="316"/>
        </pc:sldMkLst>
        <pc:spChg chg="mod">
          <ac:chgData name="Anshuman Behera" userId="691208591ad6e439" providerId="LiveId" clId="{132BCE29-2664-412A-9A92-42F72B459615}" dt="2023-11-16T13:34:17.409" v="723" actId="255"/>
          <ac:spMkLst>
            <pc:docMk/>
            <pc:sldMk cId="2641298669" sldId="316"/>
            <ac:spMk id="2" creationId="{3B677C7E-03B4-1FB4-3265-4E35660C60AB}"/>
          </ac:spMkLst>
        </pc:spChg>
        <pc:spChg chg="del">
          <ac:chgData name="Anshuman Behera" userId="691208591ad6e439" providerId="LiveId" clId="{132BCE29-2664-412A-9A92-42F72B459615}" dt="2023-11-16T13:29:58.832" v="657" actId="478"/>
          <ac:spMkLst>
            <pc:docMk/>
            <pc:sldMk cId="2641298669" sldId="316"/>
            <ac:spMk id="3" creationId="{79059201-99A3-72AF-88C3-9DB4306C7E26}"/>
          </ac:spMkLst>
        </pc:spChg>
        <pc:spChg chg="del mod">
          <ac:chgData name="Anshuman Behera" userId="691208591ad6e439" providerId="LiveId" clId="{132BCE29-2664-412A-9A92-42F72B459615}" dt="2023-11-16T13:29:28.182" v="653" actId="478"/>
          <ac:spMkLst>
            <pc:docMk/>
            <pc:sldMk cId="2641298669" sldId="316"/>
            <ac:spMk id="4" creationId="{D298EE21-0B35-F1C7-26B7-D98A3772CEF1}"/>
          </ac:spMkLst>
        </pc:spChg>
        <pc:spChg chg="add del mod">
          <ac:chgData name="Anshuman Behera" userId="691208591ad6e439" providerId="LiveId" clId="{132BCE29-2664-412A-9A92-42F72B459615}" dt="2023-11-16T13:36:23.399" v="732" actId="478"/>
          <ac:spMkLst>
            <pc:docMk/>
            <pc:sldMk cId="2641298669" sldId="316"/>
            <ac:spMk id="5" creationId="{8D543D71-CF98-16C4-7BDF-9D994E848DD2}"/>
          </ac:spMkLst>
        </pc:spChg>
        <pc:spChg chg="add mod">
          <ac:chgData name="Anshuman Behera" userId="691208591ad6e439" providerId="LiveId" clId="{132BCE29-2664-412A-9A92-42F72B459615}" dt="2023-11-16T13:37:11.420" v="744" actId="1076"/>
          <ac:spMkLst>
            <pc:docMk/>
            <pc:sldMk cId="2641298669" sldId="316"/>
            <ac:spMk id="6" creationId="{28D3329E-BDC2-044F-E756-C4B24469F00F}"/>
          </ac:spMkLst>
        </pc:spChg>
        <pc:spChg chg="add mod">
          <ac:chgData name="Anshuman Behera" userId="691208591ad6e439" providerId="LiveId" clId="{132BCE29-2664-412A-9A92-42F72B459615}" dt="2023-11-16T13:37:16.940" v="746" actId="14100"/>
          <ac:spMkLst>
            <pc:docMk/>
            <pc:sldMk cId="2641298669" sldId="316"/>
            <ac:spMk id="7" creationId="{36A721DF-67B2-312C-26B4-E2DA5F3F546C}"/>
          </ac:spMkLst>
        </pc:spChg>
      </pc:sldChg>
      <pc:sldChg chg="addSp delSp modSp new mod">
        <pc:chgData name="Anshuman Behera" userId="691208591ad6e439" providerId="LiveId" clId="{132BCE29-2664-412A-9A92-42F72B459615}" dt="2023-11-16T13:37:42.677" v="750" actId="14100"/>
        <pc:sldMkLst>
          <pc:docMk/>
          <pc:sldMk cId="3820664627" sldId="317"/>
        </pc:sldMkLst>
        <pc:spChg chg="mod">
          <ac:chgData name="Anshuman Behera" userId="691208591ad6e439" providerId="LiveId" clId="{132BCE29-2664-412A-9A92-42F72B459615}" dt="2023-11-16T13:36:04.361" v="730" actId="207"/>
          <ac:spMkLst>
            <pc:docMk/>
            <pc:sldMk cId="3820664627" sldId="317"/>
            <ac:spMk id="2" creationId="{17E93BBA-23C4-6A4B-EC9C-B91DE7D4011A}"/>
          </ac:spMkLst>
        </pc:spChg>
        <pc:spChg chg="mod">
          <ac:chgData name="Anshuman Behera" userId="691208591ad6e439" providerId="LiveId" clId="{132BCE29-2664-412A-9A92-42F72B459615}" dt="2023-11-16T13:37:42.677" v="750" actId="14100"/>
          <ac:spMkLst>
            <pc:docMk/>
            <pc:sldMk cId="3820664627" sldId="317"/>
            <ac:spMk id="3" creationId="{727999E2-ECB7-D8DB-6133-D07F2B1A230B}"/>
          </ac:spMkLst>
        </pc:spChg>
        <pc:spChg chg="del">
          <ac:chgData name="Anshuman Behera" userId="691208591ad6e439" providerId="LiveId" clId="{132BCE29-2664-412A-9A92-42F72B459615}" dt="2023-11-16T13:36:09.775" v="731" actId="478"/>
          <ac:spMkLst>
            <pc:docMk/>
            <pc:sldMk cId="3820664627" sldId="317"/>
            <ac:spMk id="4" creationId="{252AC69F-FAC1-2843-7A3D-F1B5F37C86DE}"/>
          </ac:spMkLst>
        </pc:spChg>
        <pc:spChg chg="add mod">
          <ac:chgData name="Anshuman Behera" userId="691208591ad6e439" providerId="LiveId" clId="{132BCE29-2664-412A-9A92-42F72B459615}" dt="2023-11-16T13:36:34.845" v="735" actId="14100"/>
          <ac:spMkLst>
            <pc:docMk/>
            <pc:sldMk cId="3820664627" sldId="317"/>
            <ac:spMk id="5" creationId="{A01CA606-5245-546C-04E2-A6D73D132942}"/>
          </ac:spMkLst>
        </pc:spChg>
      </pc:sldChg>
      <pc:sldChg chg="addSp delSp modSp new mod">
        <pc:chgData name="Anshuman Behera" userId="691208591ad6e439" providerId="LiveId" clId="{132BCE29-2664-412A-9A92-42F72B459615}" dt="2023-11-16T13:44:05.665" v="783" actId="1076"/>
        <pc:sldMkLst>
          <pc:docMk/>
          <pc:sldMk cId="1863167082" sldId="318"/>
        </pc:sldMkLst>
        <pc:spChg chg="mod">
          <ac:chgData name="Anshuman Behera" userId="691208591ad6e439" providerId="LiveId" clId="{132BCE29-2664-412A-9A92-42F72B459615}" dt="2023-11-16T13:39:42.092" v="763" actId="14100"/>
          <ac:spMkLst>
            <pc:docMk/>
            <pc:sldMk cId="1863167082" sldId="318"/>
            <ac:spMk id="2" creationId="{FFEAB132-886D-0A12-265D-0F7DE6F8A811}"/>
          </ac:spMkLst>
        </pc:spChg>
        <pc:spChg chg="mod">
          <ac:chgData name="Anshuman Behera" userId="691208591ad6e439" providerId="LiveId" clId="{132BCE29-2664-412A-9A92-42F72B459615}" dt="2023-11-16T13:44:05.665" v="783" actId="1076"/>
          <ac:spMkLst>
            <pc:docMk/>
            <pc:sldMk cId="1863167082" sldId="318"/>
            <ac:spMk id="3" creationId="{835AF196-8A2E-560B-803E-F3F0A6CAB49A}"/>
          </ac:spMkLst>
        </pc:spChg>
        <pc:spChg chg="del">
          <ac:chgData name="Anshuman Behera" userId="691208591ad6e439" providerId="LiveId" clId="{132BCE29-2664-412A-9A92-42F72B459615}" dt="2023-11-16T13:38:44.421" v="754" actId="478"/>
          <ac:spMkLst>
            <pc:docMk/>
            <pc:sldMk cId="1863167082" sldId="318"/>
            <ac:spMk id="4" creationId="{7CAC2FB8-78F7-637D-4B9F-8B116E71D25C}"/>
          </ac:spMkLst>
        </pc:spChg>
        <pc:spChg chg="add mod">
          <ac:chgData name="Anshuman Behera" userId="691208591ad6e439" providerId="LiveId" clId="{132BCE29-2664-412A-9A92-42F72B459615}" dt="2023-11-16T13:44:02.849" v="782" actId="1076"/>
          <ac:spMkLst>
            <pc:docMk/>
            <pc:sldMk cId="1863167082" sldId="318"/>
            <ac:spMk id="5" creationId="{BB4D6D4C-A887-050D-2550-43F155BD48B6}"/>
          </ac:spMkLst>
        </pc:spChg>
      </pc:sldChg>
      <pc:sldChg chg="addSp modSp new mod">
        <pc:chgData name="Anshuman Behera" userId="691208591ad6e439" providerId="LiveId" clId="{132BCE29-2664-412A-9A92-42F72B459615}" dt="2023-11-16T13:45:30.730" v="798" actId="14100"/>
        <pc:sldMkLst>
          <pc:docMk/>
          <pc:sldMk cId="1970472237" sldId="319"/>
        </pc:sldMkLst>
        <pc:spChg chg="mod">
          <ac:chgData name="Anshuman Behera" userId="691208591ad6e439" providerId="LiveId" clId="{132BCE29-2664-412A-9A92-42F72B459615}" dt="2023-11-16T13:44:51.863" v="790" actId="1076"/>
          <ac:spMkLst>
            <pc:docMk/>
            <pc:sldMk cId="1970472237" sldId="319"/>
            <ac:spMk id="2" creationId="{6018FC12-36AB-7610-B5D5-1AFF405E37F6}"/>
          </ac:spMkLst>
        </pc:spChg>
        <pc:spChg chg="mod">
          <ac:chgData name="Anshuman Behera" userId="691208591ad6e439" providerId="LiveId" clId="{132BCE29-2664-412A-9A92-42F72B459615}" dt="2023-11-16T13:45:30.730" v="798" actId="14100"/>
          <ac:spMkLst>
            <pc:docMk/>
            <pc:sldMk cId="1970472237" sldId="319"/>
            <ac:spMk id="3" creationId="{F746CD90-3086-5903-FC07-CD27EEE9D176}"/>
          </ac:spMkLst>
        </pc:spChg>
        <pc:spChg chg="add mod">
          <ac:chgData name="Anshuman Behera" userId="691208591ad6e439" providerId="LiveId" clId="{132BCE29-2664-412A-9A92-42F72B459615}" dt="2023-11-16T13:45:08.192" v="793" actId="1076"/>
          <ac:spMkLst>
            <pc:docMk/>
            <pc:sldMk cId="1970472237" sldId="319"/>
            <ac:spMk id="4" creationId="{BE1C8585-23D4-2EE2-E472-455AF15787FC}"/>
          </ac:spMkLst>
        </pc:spChg>
      </pc:sldChg>
      <pc:sldChg chg="new del">
        <pc:chgData name="Anshuman Behera" userId="691208591ad6e439" providerId="LiveId" clId="{132BCE29-2664-412A-9A92-42F72B459615}" dt="2023-11-16T13:46:01.425" v="803" actId="47"/>
        <pc:sldMkLst>
          <pc:docMk/>
          <pc:sldMk cId="1717761420" sldId="320"/>
        </pc:sldMkLst>
      </pc:sldChg>
      <pc:sldChg chg="addSp delSp modSp new mod">
        <pc:chgData name="Anshuman Behera" userId="691208591ad6e439" providerId="LiveId" clId="{132BCE29-2664-412A-9A92-42F72B459615}" dt="2023-11-16T14:21:53.547" v="895" actId="20577"/>
        <pc:sldMkLst>
          <pc:docMk/>
          <pc:sldMk cId="3109316998" sldId="321"/>
        </pc:sldMkLst>
        <pc:spChg chg="del">
          <ac:chgData name="Anshuman Behera" userId="691208591ad6e439" providerId="LiveId" clId="{132BCE29-2664-412A-9A92-42F72B459615}" dt="2023-11-16T13:47:13.154" v="815" actId="478"/>
          <ac:spMkLst>
            <pc:docMk/>
            <pc:sldMk cId="3109316998" sldId="321"/>
            <ac:spMk id="2" creationId="{3D3EBBAE-7BB1-9E7C-0139-CA0D513BAEC9}"/>
          </ac:spMkLst>
        </pc:spChg>
        <pc:spChg chg="del">
          <ac:chgData name="Anshuman Behera" userId="691208591ad6e439" providerId="LiveId" clId="{132BCE29-2664-412A-9A92-42F72B459615}" dt="2023-11-16T13:47:11.699" v="814" actId="478"/>
          <ac:spMkLst>
            <pc:docMk/>
            <pc:sldMk cId="3109316998" sldId="321"/>
            <ac:spMk id="3" creationId="{506C2C8B-72BE-05B1-93A4-EE13048C6488}"/>
          </ac:spMkLst>
        </pc:spChg>
        <pc:spChg chg="add del mod">
          <ac:chgData name="Anshuman Behera" userId="691208591ad6e439" providerId="LiveId" clId="{132BCE29-2664-412A-9A92-42F72B459615}" dt="2023-11-16T14:19:31.191" v="848" actId="478"/>
          <ac:spMkLst>
            <pc:docMk/>
            <pc:sldMk cId="3109316998" sldId="321"/>
            <ac:spMk id="4" creationId="{C2EEF19F-2509-398E-B057-3F7E245A0793}"/>
          </ac:spMkLst>
        </pc:spChg>
        <pc:spChg chg="add mod">
          <ac:chgData name="Anshuman Behera" userId="691208591ad6e439" providerId="LiveId" clId="{132BCE29-2664-412A-9A92-42F72B459615}" dt="2023-11-16T14:21:53.547" v="895" actId="20577"/>
          <ac:spMkLst>
            <pc:docMk/>
            <pc:sldMk cId="3109316998" sldId="321"/>
            <ac:spMk id="5" creationId="{8ECBA1C6-ADD9-2796-542F-1CB94C84A3A3}"/>
          </ac:spMkLst>
        </pc:spChg>
      </pc:sldChg>
      <pc:sldChg chg="delSp modSp new mod">
        <pc:chgData name="Anshuman Behera" userId="691208591ad6e439" providerId="LiveId" clId="{132BCE29-2664-412A-9A92-42F72B459615}" dt="2023-11-16T13:48:38.279" v="834" actId="20577"/>
        <pc:sldMkLst>
          <pc:docMk/>
          <pc:sldMk cId="1032105987" sldId="322"/>
        </pc:sldMkLst>
        <pc:spChg chg="del">
          <ac:chgData name="Anshuman Behera" userId="691208591ad6e439" providerId="LiveId" clId="{132BCE29-2664-412A-9A92-42F72B459615}" dt="2023-11-16T13:48:30.582" v="831" actId="478"/>
          <ac:spMkLst>
            <pc:docMk/>
            <pc:sldMk cId="1032105987" sldId="322"/>
            <ac:spMk id="2" creationId="{A931780B-AEC4-4092-0E47-C2A9824C6BE7}"/>
          </ac:spMkLst>
        </pc:spChg>
        <pc:spChg chg="del">
          <ac:chgData name="Anshuman Behera" userId="691208591ad6e439" providerId="LiveId" clId="{132BCE29-2664-412A-9A92-42F72B459615}" dt="2023-11-16T13:48:32.786" v="832" actId="478"/>
          <ac:spMkLst>
            <pc:docMk/>
            <pc:sldMk cId="1032105987" sldId="322"/>
            <ac:spMk id="3" creationId="{C40F39B9-8478-D3A8-CDA0-942899371351}"/>
          </ac:spMkLst>
        </pc:spChg>
        <pc:spChg chg="mod">
          <ac:chgData name="Anshuman Behera" userId="691208591ad6e439" providerId="LiveId" clId="{132BCE29-2664-412A-9A92-42F72B459615}" dt="2023-11-16T13:48:38.279" v="834" actId="20577"/>
          <ac:spMkLst>
            <pc:docMk/>
            <pc:sldMk cId="1032105987" sldId="322"/>
            <ac:spMk id="4" creationId="{EF61C301-4852-F6AE-6702-2FD2AEA112B5}"/>
          </ac:spMkLst>
        </pc:spChg>
      </pc:sldChg>
      <pc:sldChg chg="modSp add mod ord">
        <pc:chgData name="Anshuman Behera" userId="691208591ad6e439" providerId="LiveId" clId="{132BCE29-2664-412A-9A92-42F72B459615}" dt="2023-11-16T14:19:25.805" v="847" actId="1076"/>
        <pc:sldMkLst>
          <pc:docMk/>
          <pc:sldMk cId="2952481910" sldId="323"/>
        </pc:sldMkLst>
        <pc:spChg chg="mod">
          <ac:chgData name="Anshuman Behera" userId="691208591ad6e439" providerId="LiveId" clId="{132BCE29-2664-412A-9A92-42F72B459615}" dt="2023-11-16T14:19:25.805" v="847" actId="1076"/>
          <ac:spMkLst>
            <pc:docMk/>
            <pc:sldMk cId="2952481910" sldId="323"/>
            <ac:spMk id="3517" creationId="{00000000-0000-0000-0000-000000000000}"/>
          </ac:spMkLst>
        </pc:spChg>
        <pc:spChg chg="mod">
          <ac:chgData name="Anshuman Behera" userId="691208591ad6e439" providerId="LiveId" clId="{132BCE29-2664-412A-9A92-42F72B459615}" dt="2023-11-16T14:18:53.182" v="841" actId="20577"/>
          <ac:spMkLst>
            <pc:docMk/>
            <pc:sldMk cId="2952481910" sldId="323"/>
            <ac:spMk id="3519" creationId="{00000000-0000-0000-0000-000000000000}"/>
          </ac:spMkLst>
        </pc:spChg>
      </pc:sldChg>
      <pc:sldChg chg="delSp modSp new mod">
        <pc:chgData name="Anshuman Behera" userId="691208591ad6e439" providerId="LiveId" clId="{132BCE29-2664-412A-9A92-42F72B459615}" dt="2023-11-16T14:23:57.451" v="915" actId="14100"/>
        <pc:sldMkLst>
          <pc:docMk/>
          <pc:sldMk cId="1038881464" sldId="324"/>
        </pc:sldMkLst>
        <pc:spChg chg="del">
          <ac:chgData name="Anshuman Behera" userId="691208591ad6e439" providerId="LiveId" clId="{132BCE29-2664-412A-9A92-42F72B459615}" dt="2023-11-16T14:22:52.750" v="900" actId="478"/>
          <ac:spMkLst>
            <pc:docMk/>
            <pc:sldMk cId="1038881464" sldId="324"/>
            <ac:spMk id="2" creationId="{8B067C34-E26F-D05A-353D-950C102365FA}"/>
          </ac:spMkLst>
        </pc:spChg>
        <pc:spChg chg="mod">
          <ac:chgData name="Anshuman Behera" userId="691208591ad6e439" providerId="LiveId" clId="{132BCE29-2664-412A-9A92-42F72B459615}" dt="2023-11-16T14:23:57.451" v="915" actId="14100"/>
          <ac:spMkLst>
            <pc:docMk/>
            <pc:sldMk cId="1038881464" sldId="324"/>
            <ac:spMk id="3" creationId="{029B2A02-E4D0-360F-901E-FD6132C798BC}"/>
          </ac:spMkLst>
        </pc:spChg>
        <pc:spChg chg="del">
          <ac:chgData name="Anshuman Behera" userId="691208591ad6e439" providerId="LiveId" clId="{132BCE29-2664-412A-9A92-42F72B459615}" dt="2023-11-16T14:22:49.326" v="899" actId="478"/>
          <ac:spMkLst>
            <pc:docMk/>
            <pc:sldMk cId="1038881464" sldId="324"/>
            <ac:spMk id="4" creationId="{2CC88034-0D7A-A510-C881-7F1EA14D6589}"/>
          </ac:spMkLst>
        </pc:spChg>
      </pc:sldChg>
      <pc:sldMasterChg chg="addSldLayout delSldLayout">
        <pc:chgData name="Anshuman Behera" userId="691208591ad6e439" providerId="LiveId" clId="{132BCE29-2664-412A-9A92-42F72B459615}" dt="2023-11-16T13:46:58.846" v="813" actId="2696"/>
        <pc:sldMasterMkLst>
          <pc:docMk/>
          <pc:sldMasterMk cId="0" sldId="2147483678"/>
        </pc:sldMasterMkLst>
        <pc:sldLayoutChg chg="del">
          <pc:chgData name="Anshuman Behera" userId="691208591ad6e439" providerId="LiveId" clId="{132BCE29-2664-412A-9A92-42F72B459615}" dt="2023-11-16T10:29:29.228" v="85" actId="47"/>
          <pc:sldLayoutMkLst>
            <pc:docMk/>
            <pc:sldMasterMk cId="0" sldId="2147483678"/>
            <pc:sldLayoutMk cId="0" sldId="2147483650"/>
          </pc:sldLayoutMkLst>
        </pc:sldLayoutChg>
        <pc:sldLayoutChg chg="del">
          <pc:chgData name="Anshuman Behera" userId="691208591ad6e439" providerId="LiveId" clId="{132BCE29-2664-412A-9A92-42F72B459615}" dt="2023-11-16T12:39:27.834" v="512" actId="47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Anshuman Behera" userId="691208591ad6e439" providerId="LiveId" clId="{132BCE29-2664-412A-9A92-42F72B459615}" dt="2023-11-16T12:44:03.813" v="553" actId="47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Anshuman Behera" userId="691208591ad6e439" providerId="LiveId" clId="{132BCE29-2664-412A-9A92-42F72B459615}" dt="2023-11-16T12:43:45.015" v="541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Anshuman Behera" userId="691208591ad6e439" providerId="LiveId" clId="{132BCE29-2664-412A-9A92-42F72B459615}" dt="2023-11-16T12:43:39.770" v="537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Anshuman Behera" userId="691208591ad6e439" providerId="LiveId" clId="{132BCE29-2664-412A-9A92-42F72B459615}" dt="2023-11-16T12:44:01.643" v="551" actId="47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Anshuman Behera" userId="691208591ad6e439" providerId="LiveId" clId="{132BCE29-2664-412A-9A92-42F72B459615}" dt="2023-11-16T12:43:31.954" v="533" actId="47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Anshuman Behera" userId="691208591ad6e439" providerId="LiveId" clId="{132BCE29-2664-412A-9A92-42F72B459615}" dt="2023-11-16T12:44:04.781" v="554" actId="47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Anshuman Behera" userId="691208591ad6e439" providerId="LiveId" clId="{132BCE29-2664-412A-9A92-42F72B459615}" dt="2023-11-16T12:41:20.062" v="525" actId="47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Anshuman Behera" userId="691208591ad6e439" providerId="LiveId" clId="{132BCE29-2664-412A-9A92-42F72B459615}" dt="2023-11-16T12:44:15.434" v="559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Anshuman Behera" userId="691208591ad6e439" providerId="LiveId" clId="{132BCE29-2664-412A-9A92-42F72B459615}" dt="2023-11-16T12:39:30.198" v="513" actId="47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Anshuman Behera" userId="691208591ad6e439" providerId="LiveId" clId="{132BCE29-2664-412A-9A92-42F72B459615}" dt="2023-11-16T12:43:52.333" v="545" actId="47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Anshuman Behera" userId="691208591ad6e439" providerId="LiveId" clId="{132BCE29-2664-412A-9A92-42F72B459615}" dt="2023-11-16T12:43:42.478" v="539" actId="47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Anshuman Behera" userId="691208591ad6e439" providerId="LiveId" clId="{132BCE29-2664-412A-9A92-42F72B459615}" dt="2023-11-16T12:43:57.099" v="548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Anshuman Behera" userId="691208591ad6e439" providerId="LiveId" clId="{132BCE29-2664-412A-9A92-42F72B459615}" dt="2023-11-16T12:44:13.134" v="557" actId="47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Anshuman Behera" userId="691208591ad6e439" providerId="LiveId" clId="{132BCE29-2664-412A-9A92-42F72B459615}" dt="2023-11-16T12:44:02.797" v="552" actId="47"/>
          <pc:sldLayoutMkLst>
            <pc:docMk/>
            <pc:sldMasterMk cId="0" sldId="2147483678"/>
            <pc:sldLayoutMk cId="0" sldId="2147483672"/>
          </pc:sldLayoutMkLst>
        </pc:sldLayoutChg>
        <pc:sldLayoutChg chg="add del">
          <pc:chgData name="Anshuman Behera" userId="691208591ad6e439" providerId="LiveId" clId="{132BCE29-2664-412A-9A92-42F72B459615}" dt="2023-11-16T13:46:58.846" v="813" actId="2696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Anshuman Behera" userId="691208591ad6e439" providerId="LiveId" clId="{132BCE29-2664-412A-9A92-42F72B459615}" dt="2023-11-16T12:44:32.157" v="577" actId="47"/>
        <pc:sldMasterMkLst>
          <pc:docMk/>
          <pc:sldMasterMk cId="0" sldId="2147483679"/>
        </pc:sldMasterMkLst>
        <pc:sldLayoutChg chg="del">
          <pc:chgData name="Anshuman Behera" userId="691208591ad6e439" providerId="LiveId" clId="{132BCE29-2664-412A-9A92-42F72B459615}" dt="2023-11-16T12:44:32.157" v="577" actId="47"/>
          <pc:sldLayoutMkLst>
            <pc:docMk/>
            <pc:sldMasterMk cId="0" sldId="2147483679"/>
            <pc:sldLayoutMk cId="0" sldId="2147483676"/>
          </pc:sldLayoutMkLst>
        </pc:sldLayoutChg>
        <pc:sldLayoutChg chg="del">
          <pc:chgData name="Anshuman Behera" userId="691208591ad6e439" providerId="LiveId" clId="{132BCE29-2664-412A-9A92-42F72B459615}" dt="2023-11-16T12:44:26.448" v="570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edfa3e31c0_2_20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edfa3e31c0_2_20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4" name="Google Shape;3514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4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Exploratory Data Analysis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349126" y="745397"/>
            <a:ext cx="7477274" cy="2172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PRODUCTIVITY PREDICTION OF GARMENT INDUSTRY EMPLOYEES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3653-D07C-B48A-EAD7-D4FEBE08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6366" y="452697"/>
            <a:ext cx="7583400" cy="8418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Bivariate Analysis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BD6BD-789D-8E41-0DB9-A8788F4DC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044" y="4605867"/>
            <a:ext cx="5892800" cy="37253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Quarters: during the first 2 quarters of the month.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Department: in the "finishing" department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Day: on Saturdays</a:t>
            </a:r>
          </a:p>
          <a:p>
            <a:pPr marL="139700" indent="0" algn="l"/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87402-811C-F095-E51E-768EF362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097"/>
            <a:ext cx="7699022" cy="31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6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7C7E-03B4-1FB4-3265-4E35660C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488" y="248356"/>
            <a:ext cx="8026400" cy="959555"/>
          </a:xfrm>
        </p:spPr>
        <p:txBody>
          <a:bodyPr/>
          <a:lstStyle/>
          <a:p>
            <a:r>
              <a:rPr lang="en-US" sz="28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Average actual productivity Vs quarter</a:t>
            </a:r>
            <a:b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3329E-BDC2-044F-E756-C4B24469F00F}"/>
              </a:ext>
            </a:extLst>
          </p:cNvPr>
          <p:cNvSpPr txBox="1"/>
          <p:nvPr/>
        </p:nvSpPr>
        <p:spPr>
          <a:xfrm>
            <a:off x="1919111" y="4210753"/>
            <a:ext cx="498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Open Sans Light Bold"/>
              </a:rPr>
              <a:t>Quarter 1 had the highest average actual productivity</a:t>
            </a:r>
            <a:endParaRPr lang="en-IN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36A721DF-67B2-312C-26B4-E2DA5F3F546C}"/>
              </a:ext>
            </a:extLst>
          </p:cNvPr>
          <p:cNvSpPr/>
          <p:nvPr/>
        </p:nvSpPr>
        <p:spPr>
          <a:xfrm>
            <a:off x="0" y="624970"/>
            <a:ext cx="8827911" cy="3156808"/>
          </a:xfrm>
          <a:custGeom>
            <a:avLst/>
            <a:gdLst/>
            <a:ahLst/>
            <a:cxnLst/>
            <a:rect l="l" t="t" r="r" b="b"/>
            <a:pathLst>
              <a:path w="9473590" h="6605908">
                <a:moveTo>
                  <a:pt x="0" y="0"/>
                </a:moveTo>
                <a:lnTo>
                  <a:pt x="9473590" y="0"/>
                </a:lnTo>
                <a:lnTo>
                  <a:pt x="9473590" y="6605909"/>
                </a:lnTo>
                <a:lnTo>
                  <a:pt x="0" y="6605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29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3BBA-23C4-6A4B-EC9C-B91DE7D4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700" y="474775"/>
            <a:ext cx="7583400" cy="8418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Open Sans Extra Bold Bold"/>
              </a:rPr>
              <a:t>AVERAGE ACTUAL PRODUCTIVITY VS QUARTER</a:t>
            </a:r>
            <a:br>
              <a:rPr lang="en-US" sz="5400" dirty="0">
                <a:solidFill>
                  <a:schemeClr val="bg1"/>
                </a:solidFill>
                <a:latin typeface="Open Sans Extra Bold Bold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999E2-ECB7-D8DB-6133-D07F2B1A2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578" y="4064000"/>
            <a:ext cx="5204466" cy="311856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FFFFFF"/>
                </a:solidFill>
                <a:latin typeface="Open Sans Light Bold"/>
              </a:rPr>
              <a:t>Saturday had the highest average actual productivity.</a:t>
            </a:r>
          </a:p>
          <a:p>
            <a:endParaRPr lang="en-IN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1CA606-5245-546C-04E2-A6D73D132942}"/>
              </a:ext>
            </a:extLst>
          </p:cNvPr>
          <p:cNvSpPr/>
          <p:nvPr/>
        </p:nvSpPr>
        <p:spPr>
          <a:xfrm>
            <a:off x="-101600" y="767644"/>
            <a:ext cx="8940800" cy="2844800"/>
          </a:xfrm>
          <a:custGeom>
            <a:avLst/>
            <a:gdLst/>
            <a:ahLst/>
            <a:cxnLst/>
            <a:rect l="l" t="t" r="r" b="b"/>
            <a:pathLst>
              <a:path w="8831803" h="7151841">
                <a:moveTo>
                  <a:pt x="0" y="0"/>
                </a:moveTo>
                <a:lnTo>
                  <a:pt x="8831804" y="0"/>
                </a:lnTo>
                <a:lnTo>
                  <a:pt x="8831804" y="7151841"/>
                </a:lnTo>
                <a:lnTo>
                  <a:pt x="0" y="7151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6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B132-886D-0A12-265D-0F7DE6F8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300" y="655899"/>
            <a:ext cx="7427011" cy="56330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Open Sans Extra Bold Bold"/>
              </a:rPr>
              <a:t>AVERAGE ACTUAL PRODUCTIVITY PER TEAMS PER DEPARTMENT </a:t>
            </a:r>
            <a:br>
              <a:rPr lang="en-US" sz="5400" dirty="0">
                <a:solidFill>
                  <a:srgbClr val="8BE6CB"/>
                </a:solidFill>
                <a:latin typeface="Open Sans Extra Bold Bold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AF196-8A2E-560B-803E-F3F0A6CA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1200" y="4375062"/>
            <a:ext cx="3645478" cy="563302"/>
          </a:xfrm>
        </p:spPr>
        <p:txBody>
          <a:bodyPr/>
          <a:lstStyle/>
          <a:p>
            <a:pPr algn="l">
              <a:lnSpc>
                <a:spcPts val="3359"/>
              </a:lnSpc>
            </a:pPr>
            <a:r>
              <a:rPr lang="en-US" sz="1100" dirty="0">
                <a:solidFill>
                  <a:srgbClr val="FFFFFF"/>
                </a:solidFill>
                <a:latin typeface="Open Sans Light Bold"/>
              </a:rPr>
              <a:t>Lowest performing teams:</a:t>
            </a:r>
          </a:p>
          <a:p>
            <a:pPr algn="l">
              <a:lnSpc>
                <a:spcPts val="3359"/>
              </a:lnSpc>
            </a:pPr>
            <a:r>
              <a:rPr lang="en-US" sz="1100" dirty="0">
                <a:solidFill>
                  <a:srgbClr val="FFFFFF"/>
                </a:solidFill>
                <a:latin typeface="Open Sans Light Bold"/>
              </a:rPr>
              <a:t>Sewing: 5,7,8</a:t>
            </a:r>
          </a:p>
          <a:p>
            <a:pPr algn="l">
              <a:lnSpc>
                <a:spcPts val="3359"/>
              </a:lnSpc>
            </a:pPr>
            <a:r>
              <a:rPr lang="en-US" sz="1100" dirty="0">
                <a:solidFill>
                  <a:srgbClr val="FFFFFF"/>
                </a:solidFill>
                <a:latin typeface="Open Sans Light Bold"/>
              </a:rPr>
              <a:t>Finishing: 6,7,8</a:t>
            </a:r>
          </a:p>
          <a:p>
            <a:pPr algn="l"/>
            <a:endParaRPr lang="en-IN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B4D6D4C-A887-050D-2550-43F155BD48B6}"/>
              </a:ext>
            </a:extLst>
          </p:cNvPr>
          <p:cNvSpPr/>
          <p:nvPr/>
        </p:nvSpPr>
        <p:spPr>
          <a:xfrm>
            <a:off x="620889" y="937550"/>
            <a:ext cx="6383712" cy="3021826"/>
          </a:xfrm>
          <a:custGeom>
            <a:avLst/>
            <a:gdLst/>
            <a:ahLst/>
            <a:cxnLst/>
            <a:rect l="l" t="t" r="r" b="b"/>
            <a:pathLst>
              <a:path w="7886662" h="6670732">
                <a:moveTo>
                  <a:pt x="0" y="0"/>
                </a:moveTo>
                <a:lnTo>
                  <a:pt x="7886662" y="0"/>
                </a:lnTo>
                <a:lnTo>
                  <a:pt x="7886662" y="6670731"/>
                </a:lnTo>
                <a:lnTo>
                  <a:pt x="0" y="6670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FC12-36AB-7610-B5D5-1AFF405E3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711" y="496711"/>
            <a:ext cx="6449156" cy="3063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Open Sans Extra Bold Bold"/>
              </a:rPr>
              <a:t>AVERAGE ACTUAL PRODUCTIVITY PER TEAMS PER DEPARTMENT </a:t>
            </a:r>
            <a:br>
              <a:rPr lang="en-US" sz="1600" dirty="0">
                <a:solidFill>
                  <a:srgbClr val="8BE6CB"/>
                </a:solidFill>
                <a:latin typeface="Open Sans Extra Bold Bold"/>
              </a:rPr>
            </a:b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6CD90-3086-5903-FC07-CD27EEE9D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464" y="3714043"/>
            <a:ext cx="6185113" cy="688623"/>
          </a:xfr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latin typeface="Open Sans Light Bold"/>
              </a:rPr>
              <a:t>Actual productivity, the main column, has the highest correlation (moderate positive correlation of 0.42) with targeted productivity</a:t>
            </a:r>
            <a:endParaRPr lang="en-IN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1C8585-23D4-2EE2-E472-455AF15787FC}"/>
              </a:ext>
            </a:extLst>
          </p:cNvPr>
          <p:cNvSpPr/>
          <p:nvPr/>
        </p:nvSpPr>
        <p:spPr>
          <a:xfrm>
            <a:off x="1875692" y="822734"/>
            <a:ext cx="6185114" cy="2707189"/>
          </a:xfrm>
          <a:custGeom>
            <a:avLst/>
            <a:gdLst/>
            <a:ahLst/>
            <a:cxnLst/>
            <a:rect l="l" t="t" r="r" b="b"/>
            <a:pathLst>
              <a:path w="11569705" h="6795190">
                <a:moveTo>
                  <a:pt x="0" y="0"/>
                </a:moveTo>
                <a:lnTo>
                  <a:pt x="11569705" y="0"/>
                </a:lnTo>
                <a:lnTo>
                  <a:pt x="11569705" y="6795190"/>
                </a:lnTo>
                <a:lnTo>
                  <a:pt x="0" y="6795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47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1279367" y="2124229"/>
            <a:ext cx="7213599" cy="1437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3200" dirty="0">
                <a:solidFill>
                  <a:schemeClr val="accent2"/>
                </a:solidFill>
              </a:rPr>
              <a:t>Conclusions and Recommendations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533" name="Google Shape;3533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4" name="Google Shape;3534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5" name="Google Shape;353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5" name="Google Shape;3545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6" name="Google Shape;354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6" name="Google Shape;3556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7" name="Google Shape;3557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248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CBA1C6-ADD9-2796-542F-1CB94C84A3A3}"/>
              </a:ext>
            </a:extLst>
          </p:cNvPr>
          <p:cNvSpPr txBox="1"/>
          <p:nvPr/>
        </p:nvSpPr>
        <p:spPr>
          <a:xfrm>
            <a:off x="248355" y="101600"/>
            <a:ext cx="81731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Correlations: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Strongest correlation is between target productivity and actual productivity (r = 0.42), indicating employees generally meet their targets.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notable correlations include department with actual productivity (r = 0.088), work in progress with actual productivity (r = 0.084), and incentive with actual productivity (r = 0.077).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Productivity Averages: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Sewing department has an average productivity of 0.78 units per hour, 20% higher than the finishing department's 0.65 units per hour.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productivity difference between the two departments is statistically significant, and both surpass industry benchmarks.</a:t>
            </a:r>
          </a:p>
          <a:p>
            <a:r>
              <a:rPr lang="en-US" b="1" dirty="0">
                <a:solidFill>
                  <a:schemeClr val="bg1"/>
                </a:solidFill>
              </a:rPr>
              <a:t>Style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The sewing department has the highest number of style changes (10/day), the finishing department has 5/day, and the assembly department has 2/day.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difference in style changes between departments is statistically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Style changes have increased over time in all departments.</a:t>
            </a:r>
          </a:p>
          <a:p>
            <a:r>
              <a:rPr lang="en-US" b="1" dirty="0">
                <a:solidFill>
                  <a:schemeClr val="bg1"/>
                </a:solidFill>
              </a:rPr>
              <a:t>Conclusions and Recommendations: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address the finishing department's lower productivity, reducing the number of style changes per day is suggested.</a:t>
            </a:r>
          </a:p>
          <a:p>
            <a:r>
              <a:rPr lang="en-US" dirty="0">
                <a:solidFill>
                  <a:schemeClr val="bg1"/>
                </a:solidFill>
              </a:rPr>
              <a:t>Identifying and eliminating bottlenecks in the assembly department is recommended.</a:t>
            </a:r>
          </a:p>
          <a:p>
            <a:r>
              <a:rPr lang="en-US" dirty="0">
                <a:solidFill>
                  <a:schemeClr val="bg1"/>
                </a:solidFill>
              </a:rPr>
              <a:t>Investing in training for finishing and assembly departments to enhance skills and efficiency is advised.</a:t>
            </a:r>
          </a:p>
          <a:p>
            <a:r>
              <a:rPr lang="en-US" dirty="0">
                <a:solidFill>
                  <a:schemeClr val="bg1"/>
                </a:solidFill>
              </a:rPr>
              <a:t>Implementing a continuous improvement program is proposed for ongoing productivity enhancements.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1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9B2A02-E4D0-360F-901E-FD6132C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671" y="2374950"/>
            <a:ext cx="6833795" cy="3936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Conclusions and Recommendations:</a:t>
            </a:r>
            <a:endParaRPr lang="en-US" sz="2000" dirty="0">
              <a:solidFill>
                <a:schemeClr val="bg1"/>
              </a:solidFill>
            </a:endParaRPr>
          </a:p>
          <a:p>
            <a:pPr marL="5969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To address the finishing department's lower productivity, reducing the number of style changes per day is suggested.</a:t>
            </a:r>
          </a:p>
          <a:p>
            <a:pPr marL="5969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Identifying and eliminating bottlenecks in the assembly department is recommended.</a:t>
            </a:r>
          </a:p>
          <a:p>
            <a:pPr marL="5969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Investing in training for finishing and assembly departments to enhance skills and efficiency is advised.</a:t>
            </a:r>
          </a:p>
          <a:p>
            <a:pPr marL="5969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Implementing a continuous improvement program is proposed for ongoing productivity enhancements.</a:t>
            </a:r>
            <a:endParaRPr lang="en-IN" sz="20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8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1C301-4852-F6AE-6702-2FD2AEA112B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sz="54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3210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5"/>
          <p:cNvSpPr/>
          <p:nvPr/>
        </p:nvSpPr>
        <p:spPr>
          <a:xfrm>
            <a:off x="5991149" y="3382192"/>
            <a:ext cx="2439751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713100" y="3465441"/>
            <a:ext cx="23604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209507" y="1791238"/>
            <a:ext cx="2781642" cy="5998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767080"/>
            <a:ext cx="2436686" cy="62397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2" name="Google Shape;2742;p35"/>
          <p:cNvSpPr/>
          <p:nvPr/>
        </p:nvSpPr>
        <p:spPr>
          <a:xfrm>
            <a:off x="424543" y="1919607"/>
            <a:ext cx="2432957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 sz="3200">
                <a:solidFill>
                  <a:schemeClr val="accent2"/>
                </a:solidFill>
              </a:rPr>
              <a:t>CONTENTS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</a:t>
            </a:r>
            <a:r>
              <a:rPr lang="en" dirty="0"/>
              <a:t>ntroduction </a:t>
            </a: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4"/>
            <a:ext cx="2281050" cy="484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Open Sans Extra Bold"/>
              </a:rPr>
              <a:t>Approach to solve the problem </a:t>
            </a:r>
            <a:br>
              <a:rPr lang="en-US" sz="1800" dirty="0">
                <a:solidFill>
                  <a:srgbClr val="FFFFFF"/>
                </a:solidFill>
                <a:latin typeface="Open Sans Extra Bold"/>
              </a:rPr>
            </a:b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Open Sans Extra Bold"/>
              </a:rPr>
              <a:t>ANALYSIS AND FINDINGS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 Extra Bold Bold"/>
              </a:rPr>
              <a:t>C</a:t>
            </a:r>
            <a:r>
              <a:rPr lang="en-US" sz="1800" dirty="0">
                <a:solidFill>
                  <a:srgbClr val="FFFFFF"/>
                </a:solidFill>
                <a:latin typeface="Open Sans Extra Bold Bold"/>
              </a:rPr>
              <a:t>ONCLUSION</a:t>
            </a:r>
            <a:endParaRPr dirty="0"/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465441"/>
            <a:ext cx="2201700" cy="426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Open Sans Extra Bold Bold"/>
              </a:rPr>
              <a:t>RECOMMENDATION</a:t>
            </a:r>
            <a:endParaRPr sz="1400" dirty="0"/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5991149" y="2939017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8BE6CB"/>
                </a:solidFill>
                <a:latin typeface="Open Sans Extra Bold"/>
              </a:rPr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Describe the industry </a:t>
            </a:r>
            <a:endParaRPr dirty="0"/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" name="Google Shape;2826;p37"/>
          <p:cNvGrpSpPr/>
          <p:nvPr/>
        </p:nvGrpSpPr>
        <p:grpSpPr>
          <a:xfrm flipH="1">
            <a:off x="8260738" y="4721880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Google Shape;2773;p36">
            <a:extLst>
              <a:ext uri="{FF2B5EF4-FFF2-40B4-BE49-F238E27FC236}">
                <a16:creationId xmlns:a16="http://schemas.microsoft.com/office/drawing/2014/main" id="{704B1F91-15D9-9421-2204-8D8FD9CCD8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2822" y="702973"/>
            <a:ext cx="6919628" cy="3654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garment industry deals with the production of different types of clothing. It is a trillion-dollar industry on the global scale and is a labor- and capital-intensive industry.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Workforce productivity generally refers to a measurement of goods and services produced by a group of workers within a given period. Workforce productivity levels play a key role in the success or collapse of the industry.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P</a:t>
            </a:r>
            <a:r>
              <a:rPr lang="en" dirty="0">
                <a:solidFill>
                  <a:schemeClr val="accent2"/>
                </a:solidFill>
              </a:rPr>
              <a:t>roblem STATEMENT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099" y="2295750"/>
            <a:ext cx="6788105" cy="1694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Low workforce productivity in a company can lead to reduced profitability, increased conflict, high employee turnover, and a lack of motivation. It is therefore important for a company to track its levels of productivity and investigate the factors that influence this.</a:t>
            </a:r>
            <a:endParaRPr sz="2000"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Approaches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9"/>
          <p:cNvSpPr/>
          <p:nvPr/>
        </p:nvSpPr>
        <p:spPr>
          <a:xfrm>
            <a:off x="40798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9"/>
          <p:cNvSpPr/>
          <p:nvPr/>
        </p:nvSpPr>
        <p:spPr>
          <a:xfrm>
            <a:off x="4912698" y="215301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9"/>
          <p:cNvSpPr/>
          <p:nvPr/>
        </p:nvSpPr>
        <p:spPr>
          <a:xfrm>
            <a:off x="40798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9"/>
          <p:cNvSpPr/>
          <p:nvPr/>
        </p:nvSpPr>
        <p:spPr>
          <a:xfrm>
            <a:off x="4912698" y="3379561"/>
            <a:ext cx="151500" cy="15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15;p41">
            <a:extLst>
              <a:ext uri="{FF2B5EF4-FFF2-40B4-BE49-F238E27FC236}">
                <a16:creationId xmlns:a16="http://schemas.microsoft.com/office/drawing/2014/main" id="{A5F53A9A-891D-CFA2-2AFF-9A7B9A615894}"/>
              </a:ext>
            </a:extLst>
          </p:cNvPr>
          <p:cNvSpPr txBox="1">
            <a:spLocks/>
          </p:cNvSpPr>
          <p:nvPr/>
        </p:nvSpPr>
        <p:spPr>
          <a:xfrm>
            <a:off x="711200" y="801510"/>
            <a:ext cx="7360356" cy="3510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1.Data Loading</a:t>
            </a:r>
          </a:p>
          <a:p>
            <a:r>
              <a:rPr lang="en-I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2. </a:t>
            </a:r>
            <a:r>
              <a:rPr lang="en-IN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 Cleaning</a:t>
            </a:r>
          </a:p>
          <a:p>
            <a:r>
              <a:rPr lang="en-I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3.</a:t>
            </a:r>
            <a:r>
              <a:rPr lang="en-IN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Univariate Analysis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4.</a:t>
            </a:r>
            <a:r>
              <a:rPr lang="en-IN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Bivariate Analysis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50"/>
          <p:cNvSpPr txBox="1">
            <a:spLocks noGrp="1"/>
          </p:cNvSpPr>
          <p:nvPr>
            <p:ph type="title"/>
          </p:nvPr>
        </p:nvSpPr>
        <p:spPr>
          <a:xfrm>
            <a:off x="598312" y="2445840"/>
            <a:ext cx="6541649" cy="80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>
                <a:solidFill>
                  <a:srgbClr val="8BE6CB"/>
                </a:solidFill>
                <a:latin typeface="Open Sans Extra Bold"/>
              </a:rPr>
              <a:t>ANALYSIS AND FINDINGS</a:t>
            </a:r>
            <a:br>
              <a:rPr lang="en-US" sz="3200" dirty="0">
                <a:solidFill>
                  <a:srgbClr val="8BE6CB"/>
                </a:solidFill>
                <a:latin typeface="Open Sans Extra Bold"/>
              </a:rPr>
            </a:br>
            <a:r>
              <a:rPr lang="en" sz="3200" dirty="0">
                <a:solidFill>
                  <a:schemeClr val="accent2"/>
                </a:solidFill>
              </a:rPr>
              <a:t>PLAN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3519" name="Google Shape;3519;p50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533" name="Google Shape;3533;p50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34" name="Google Shape;3534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35" name="Google Shape;3535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5" name="Google Shape;3545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46" name="Google Shape;3546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6" name="Google Shape;3556;p5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57" name="Google Shape;3557;p5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C23-2CCC-2E46-3E07-208A45E5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1650" y="0"/>
            <a:ext cx="7521872" cy="835378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C7ECB-231E-6429-71DE-5F638725F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957" y="3330222"/>
            <a:ext cx="7521872" cy="159173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finishing department is consistently the most productive department, regardless of quarter or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sewing department is consistently the least productive department, regardless of quarter or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Productivity is highest in quarter 3 and lowest in quarter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Productivity is highest on Thursday and lowest on Sunday.</a:t>
            </a:r>
            <a:endParaRPr lang="en-IN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F06E4-AB95-B59E-01F8-143BF12E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22" y="686844"/>
            <a:ext cx="5926667" cy="24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034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629</Words>
  <Application>Microsoft Office PowerPoint</Application>
  <PresentationFormat>On-screen Show (16:9)</PresentationFormat>
  <Paragraphs>75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PT Sans</vt:lpstr>
      <vt:lpstr>Exo</vt:lpstr>
      <vt:lpstr>Open Sans Extra Bold</vt:lpstr>
      <vt:lpstr>Open Sans Light Bold</vt:lpstr>
      <vt:lpstr>Open Sans Extra Bold Bold</vt:lpstr>
      <vt:lpstr>Consolas</vt:lpstr>
      <vt:lpstr>Arial</vt:lpstr>
      <vt:lpstr>Data Center Business Plan by Slidesgo</vt:lpstr>
      <vt:lpstr>PRODUCTIVITY PREDICTION OF GARMENT INDUSTRY EMPLOYEES</vt:lpstr>
      <vt:lpstr>TABLE OF CONTENTS</vt:lpstr>
      <vt:lpstr>INTRODUCTION</vt:lpstr>
      <vt:lpstr>PowerPoint Presentation</vt:lpstr>
      <vt:lpstr>Problem STATEMENT</vt:lpstr>
      <vt:lpstr>Approaches</vt:lpstr>
      <vt:lpstr>PowerPoint Presentation</vt:lpstr>
      <vt:lpstr>ANALYSIS AND FINDINGS PLAN</vt:lpstr>
      <vt:lpstr>Univariate Analysis</vt:lpstr>
      <vt:lpstr>Bivariate Analysis </vt:lpstr>
      <vt:lpstr>Average actual productivity Vs quarter  </vt:lpstr>
      <vt:lpstr>AVERAGE ACTUAL PRODUCTIVITY VS QUARTER </vt:lpstr>
      <vt:lpstr>AVERAGE ACTUAL PRODUCTIVITY PER TEAMS PER DEPARTMENT  </vt:lpstr>
      <vt:lpstr>AVERAGE ACTUAL PRODUCTIVITY PER TEAMS PER DEPARTMENT  </vt:lpstr>
      <vt:lpstr>Conclusions and Recommendations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PREDICTION OF GARMENT INDUSTRY EMPLOYEES</dc:title>
  <cp:lastModifiedBy>Anshuman Behera</cp:lastModifiedBy>
  <cp:revision>1</cp:revision>
  <dcterms:modified xsi:type="dcterms:W3CDTF">2023-11-16T14:23:58Z</dcterms:modified>
</cp:coreProperties>
</file>