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9" r:id="rId5"/>
    <p:sldId id="274" r:id="rId6"/>
    <p:sldId id="275" r:id="rId7"/>
    <p:sldId id="27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1B1F4-8A55-4821-A3C1-F0F8F7E9BBAA}" v="77" dt="2019-06-17T03:44:2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A4C56C56-F754-4F3E-ACE1-113C333C5E48}"/>
    <pc:docChg chg="custSel mod modSld">
      <pc:chgData name="Anshuman Dash" userId="a65cc4427f66d3ea" providerId="LiveId" clId="{A4C56C56-F754-4F3E-ACE1-113C333C5E48}" dt="2019-06-16T12:15:37.402" v="377" actId="26606"/>
      <pc:docMkLst>
        <pc:docMk/>
      </pc:docMkLst>
      <pc:sldChg chg="modSp">
        <pc:chgData name="Anshuman Dash" userId="a65cc4427f66d3ea" providerId="LiveId" clId="{A4C56C56-F754-4F3E-ACE1-113C333C5E48}" dt="2019-06-16T12:08:05.066" v="74" actId="20577"/>
        <pc:sldMkLst>
          <pc:docMk/>
          <pc:sldMk cId="4272802435" sldId="256"/>
        </pc:sldMkLst>
        <pc:spChg chg="mod">
          <ac:chgData name="Anshuman Dash" userId="a65cc4427f66d3ea" providerId="LiveId" clId="{A4C56C56-F754-4F3E-ACE1-113C333C5E48}" dt="2019-06-16T12:08:05.066" v="74" actId="20577"/>
          <ac:spMkLst>
            <pc:docMk/>
            <pc:sldMk cId="4272802435" sldId="256"/>
            <ac:spMk id="2" creationId="{00000000-0000-0000-0000-000000000000}"/>
          </ac:spMkLst>
        </pc:spChg>
      </pc:sldChg>
      <pc:sldChg chg="modSp">
        <pc:chgData name="Anshuman Dash" userId="a65cc4427f66d3ea" providerId="LiveId" clId="{A4C56C56-F754-4F3E-ACE1-113C333C5E48}" dt="2019-06-16T12:09:40.040" v="101"/>
        <pc:sldMkLst>
          <pc:docMk/>
          <pc:sldMk cId="656779987" sldId="257"/>
        </pc:sldMkLst>
        <pc:spChg chg="mod">
          <ac:chgData name="Anshuman Dash" userId="a65cc4427f66d3ea" providerId="LiveId" clId="{A4C56C56-F754-4F3E-ACE1-113C333C5E48}" dt="2019-06-16T12:09:40.040" v="101"/>
          <ac:spMkLst>
            <pc:docMk/>
            <pc:sldMk cId="656779987" sldId="257"/>
            <ac:spMk id="3" creationId="{00000000-0000-0000-0000-000000000000}"/>
          </ac:spMkLst>
        </pc:spChg>
      </pc:sldChg>
      <pc:sldChg chg="addSp delSp modSp">
        <pc:chgData name="Anshuman Dash" userId="a65cc4427f66d3ea" providerId="LiveId" clId="{A4C56C56-F754-4F3E-ACE1-113C333C5E48}" dt="2019-06-16T12:12:26.928" v="233" actId="1076"/>
        <pc:sldMkLst>
          <pc:docMk/>
          <pc:sldMk cId="3777493127" sldId="259"/>
        </pc:sldMkLst>
        <pc:spChg chg="mod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2" creationId="{2E31D9DC-8867-4C3B-A33A-F9792CF2456E}"/>
          </ac:spMkLst>
        </pc:spChg>
        <pc:spChg chg="mod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3" creationId="{F2426EE8-270F-405B-85A5-F78822309CD4}"/>
          </ac:spMkLst>
        </pc:spChg>
        <pc:spChg chg="add mod">
          <ac:chgData name="Anshuman Dash" userId="a65cc4427f66d3ea" providerId="LiveId" clId="{A4C56C56-F754-4F3E-ACE1-113C333C5E48}" dt="2019-06-16T12:12:26.928" v="233" actId="1076"/>
          <ac:spMkLst>
            <pc:docMk/>
            <pc:sldMk cId="3777493127" sldId="259"/>
            <ac:spMk id="6" creationId="{2DE50AF5-DE85-4930-A228-C8596828F13F}"/>
          </ac:spMkLst>
        </pc:spChg>
        <pc:spChg chg="mod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9" creationId="{43105EBC-A9CA-46DC-A677-28366D901AC3}"/>
          </ac:spMkLst>
        </pc:spChg>
        <pc:spChg chg="mod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14" creationId="{02B32687-B43F-4B07-B32B-689A1BD805B7}"/>
          </ac:spMkLst>
        </pc:spChg>
        <pc:spChg chg="del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16" creationId="{A0BF428C-DA8B-4D99-9930-18F7F91D873D}"/>
          </ac:spMkLst>
        </pc:spChg>
        <pc:spChg chg="del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18" creationId="{A03E2379-8871-408A-95CE-7AAE8FA53AE5}"/>
          </ac:spMkLst>
        </pc:spChg>
        <pc:spChg chg="add">
          <ac:chgData name="Anshuman Dash" userId="a65cc4427f66d3ea" providerId="LiveId" clId="{A4C56C56-F754-4F3E-ACE1-113C333C5E48}" dt="2019-06-16T12:11:25.369" v="175" actId="26606"/>
          <ac:spMkLst>
            <pc:docMk/>
            <pc:sldMk cId="3777493127" sldId="259"/>
            <ac:spMk id="23" creationId="{867D4867-5BA7-4462-B2F6-A23F4A622AA7}"/>
          </ac:spMkLst>
        </pc:spChg>
        <pc:picChg chg="del">
          <ac:chgData name="Anshuman Dash" userId="a65cc4427f66d3ea" providerId="LiveId" clId="{A4C56C56-F754-4F3E-ACE1-113C333C5E48}" dt="2019-06-16T12:11:10.711" v="170" actId="478"/>
          <ac:picMkLst>
            <pc:docMk/>
            <pc:sldMk cId="3777493127" sldId="259"/>
            <ac:picMk id="4" creationId="{FDF12F83-E7A2-4CBE-B123-3F0E4ED22BB4}"/>
          </ac:picMkLst>
        </pc:picChg>
        <pc:picChg chg="del">
          <ac:chgData name="Anshuman Dash" userId="a65cc4427f66d3ea" providerId="LiveId" clId="{A4C56C56-F754-4F3E-ACE1-113C333C5E48}" dt="2019-06-16T12:11:10.008" v="169" actId="478"/>
          <ac:picMkLst>
            <pc:docMk/>
            <pc:sldMk cId="3777493127" sldId="259"/>
            <ac:picMk id="5" creationId="{7CB63C7F-4C61-4BF0-B398-41B225BD3DB3}"/>
          </ac:picMkLst>
        </pc:picChg>
        <pc:picChg chg="add mod ord">
          <ac:chgData name="Anshuman Dash" userId="a65cc4427f66d3ea" providerId="LiveId" clId="{A4C56C56-F754-4F3E-ACE1-113C333C5E48}" dt="2019-06-16T12:11:38.403" v="178" actId="1076"/>
          <ac:picMkLst>
            <pc:docMk/>
            <pc:sldMk cId="3777493127" sldId="259"/>
            <ac:picMk id="10" creationId="{3219BA10-9351-43B4-BB37-256920FB173D}"/>
          </ac:picMkLst>
        </pc:picChg>
      </pc:sldChg>
      <pc:sldChg chg="addSp delSp modSp mod setBg">
        <pc:chgData name="Anshuman Dash" userId="a65cc4427f66d3ea" providerId="LiveId" clId="{A4C56C56-F754-4F3E-ACE1-113C333C5E48}" dt="2019-06-16T12:15:37.402" v="377" actId="26606"/>
        <pc:sldMkLst>
          <pc:docMk/>
          <pc:sldMk cId="243537979" sldId="269"/>
        </pc:sldMkLst>
        <pc:spChg chg="mod">
          <ac:chgData name="Anshuman Dash" userId="a65cc4427f66d3ea" providerId="LiveId" clId="{A4C56C56-F754-4F3E-ACE1-113C333C5E48}" dt="2019-06-16T12:15:37.402" v="377" actId="26606"/>
          <ac:spMkLst>
            <pc:docMk/>
            <pc:sldMk cId="243537979" sldId="269"/>
            <ac:spMk id="2" creationId="{00000000-0000-0000-0000-000000000000}"/>
          </ac:spMkLst>
        </pc:spChg>
        <pc:spChg chg="del mod">
          <ac:chgData name="Anshuman Dash" userId="a65cc4427f66d3ea" providerId="LiveId" clId="{A4C56C56-F754-4F3E-ACE1-113C333C5E48}" dt="2019-06-16T12:15:37.402" v="377" actId="26606"/>
          <ac:spMkLst>
            <pc:docMk/>
            <pc:sldMk cId="243537979" sldId="269"/>
            <ac:spMk id="3" creationId="{00000000-0000-0000-0000-000000000000}"/>
          </ac:spMkLst>
        </pc:spChg>
        <pc:spChg chg="mod">
          <ac:chgData name="Anshuman Dash" userId="a65cc4427f66d3ea" providerId="LiveId" clId="{A4C56C56-F754-4F3E-ACE1-113C333C5E48}" dt="2019-06-16T12:15:37.402" v="377" actId="26606"/>
          <ac:spMkLst>
            <pc:docMk/>
            <pc:sldMk cId="243537979" sldId="269"/>
            <ac:spMk id="6" creationId="{DB0CDA0E-237E-4C3A-B642-36730EA8BB29}"/>
          </ac:spMkLst>
        </pc:spChg>
        <pc:spChg chg="mod">
          <ac:chgData name="Anshuman Dash" userId="a65cc4427f66d3ea" providerId="LiveId" clId="{A4C56C56-F754-4F3E-ACE1-113C333C5E48}" dt="2019-06-16T12:15:37.402" v="377" actId="26606"/>
          <ac:spMkLst>
            <pc:docMk/>
            <pc:sldMk cId="243537979" sldId="269"/>
            <ac:spMk id="18" creationId="{00DB2559-1CAD-4E63-9060-9C19DB00250D}"/>
          </ac:spMkLst>
        </pc:spChg>
        <pc:graphicFrameChg chg="add">
          <ac:chgData name="Anshuman Dash" userId="a65cc4427f66d3ea" providerId="LiveId" clId="{A4C56C56-F754-4F3E-ACE1-113C333C5E48}" dt="2019-06-16T12:15:37.402" v="377" actId="26606"/>
          <ac:graphicFrameMkLst>
            <pc:docMk/>
            <pc:sldMk cId="243537979" sldId="269"/>
            <ac:graphicFrameMk id="20" creationId="{F658B984-49C9-40E5-99C8-6D36BF358F36}"/>
          </ac:graphicFrameMkLst>
        </pc:graphicFrameChg>
      </pc:sldChg>
    </pc:docChg>
  </pc:docChgLst>
  <pc:docChgLst>
    <pc:chgData name="Anshuman Dash" userId="a65cc4427f66d3ea" providerId="LiveId" clId="{9BE1B1F4-8A55-4821-A3C1-F0F8F7E9BBAA}"/>
    <pc:docChg chg="undo custSel mod addSld delSld modSld">
      <pc:chgData name="Anshuman Dash" userId="a65cc4427f66d3ea" providerId="LiveId" clId="{9BE1B1F4-8A55-4821-A3C1-F0F8F7E9BBAA}" dt="2019-06-17T03:44:20.463" v="169"/>
      <pc:docMkLst>
        <pc:docMk/>
      </pc:docMkLst>
      <pc:sldChg chg="modSp">
        <pc:chgData name="Anshuman Dash" userId="a65cc4427f66d3ea" providerId="LiveId" clId="{9BE1B1F4-8A55-4821-A3C1-F0F8F7E9BBAA}" dt="2019-06-17T03:42:16.752" v="160"/>
        <pc:sldMkLst>
          <pc:docMk/>
          <pc:sldMk cId="4272802435" sldId="256"/>
        </pc:sldMkLst>
        <pc:spChg chg="mod">
          <ac:chgData name="Anshuman Dash" userId="a65cc4427f66d3ea" providerId="LiveId" clId="{9BE1B1F4-8A55-4821-A3C1-F0F8F7E9BBAA}" dt="2019-06-17T03:42:16.752" v="160"/>
          <ac:spMkLst>
            <pc:docMk/>
            <pc:sldMk cId="4272802435" sldId="256"/>
            <ac:spMk id="5" creationId="{00000000-0000-0000-0000-000000000000}"/>
          </ac:spMkLst>
        </pc:spChg>
      </pc:sldChg>
      <pc:sldChg chg="modSp">
        <pc:chgData name="Anshuman Dash" userId="a65cc4427f66d3ea" providerId="LiveId" clId="{9BE1B1F4-8A55-4821-A3C1-F0F8F7E9BBAA}" dt="2019-06-17T03:42:21.923" v="161"/>
        <pc:sldMkLst>
          <pc:docMk/>
          <pc:sldMk cId="656779987" sldId="257"/>
        </pc:sldMkLst>
        <pc:spChg chg="mod">
          <ac:chgData name="Anshuman Dash" userId="a65cc4427f66d3ea" providerId="LiveId" clId="{9BE1B1F4-8A55-4821-A3C1-F0F8F7E9BBAA}" dt="2019-06-17T03:42:21.923" v="161"/>
          <ac:spMkLst>
            <pc:docMk/>
            <pc:sldMk cId="656779987" sldId="257"/>
            <ac:spMk id="7" creationId="{51CB5FC6-DD4D-4B1E-9262-AFB86BE46D4B}"/>
          </ac:spMkLst>
        </pc:spChg>
      </pc:sldChg>
      <pc:sldChg chg="modSp">
        <pc:chgData name="Anshuman Dash" userId="a65cc4427f66d3ea" providerId="LiveId" clId="{9BE1B1F4-8A55-4821-A3C1-F0F8F7E9BBAA}" dt="2019-06-17T03:42:27.457" v="162"/>
        <pc:sldMkLst>
          <pc:docMk/>
          <pc:sldMk cId="3777493127" sldId="259"/>
        </pc:sldMkLst>
        <pc:spChg chg="mod">
          <ac:chgData name="Anshuman Dash" userId="a65cc4427f66d3ea" providerId="LiveId" clId="{9BE1B1F4-8A55-4821-A3C1-F0F8F7E9BBAA}" dt="2019-06-17T03:42:27.457" v="162"/>
          <ac:spMkLst>
            <pc:docMk/>
            <pc:sldMk cId="3777493127" sldId="259"/>
            <ac:spMk id="14" creationId="{02B32687-B43F-4B07-B32B-689A1BD805B7}"/>
          </ac:spMkLst>
        </pc:spChg>
      </pc:sldChg>
      <pc:sldChg chg="modSp">
        <pc:chgData name="Anshuman Dash" userId="a65cc4427f66d3ea" providerId="LiveId" clId="{9BE1B1F4-8A55-4821-A3C1-F0F8F7E9BBAA}" dt="2019-06-17T03:43:08.323" v="168"/>
        <pc:sldMkLst>
          <pc:docMk/>
          <pc:sldMk cId="1747489850" sldId="267"/>
        </pc:sldMkLst>
        <pc:spChg chg="mod">
          <ac:chgData name="Anshuman Dash" userId="a65cc4427f66d3ea" providerId="LiveId" clId="{9BE1B1F4-8A55-4821-A3C1-F0F8F7E9BBAA}" dt="2019-06-17T03:43:08.323" v="168"/>
          <ac:spMkLst>
            <pc:docMk/>
            <pc:sldMk cId="1747489850" sldId="267"/>
            <ac:spMk id="9" creationId="{BC6AAD2C-2A5F-4895-8E8A-F335D347F60A}"/>
          </ac:spMkLst>
        </pc:spChg>
      </pc:sldChg>
      <pc:sldChg chg="modSp">
        <pc:chgData name="Anshuman Dash" userId="a65cc4427f66d3ea" providerId="LiveId" clId="{9BE1B1F4-8A55-4821-A3C1-F0F8F7E9BBAA}" dt="2019-06-17T03:44:20.463" v="169"/>
        <pc:sldMkLst>
          <pc:docMk/>
          <pc:sldMk cId="962551117" sldId="268"/>
        </pc:sldMkLst>
        <pc:spChg chg="mod">
          <ac:chgData name="Anshuman Dash" userId="a65cc4427f66d3ea" providerId="LiveId" clId="{9BE1B1F4-8A55-4821-A3C1-F0F8F7E9BBAA}" dt="2019-06-17T03:43:01.294" v="167"/>
          <ac:spMkLst>
            <pc:docMk/>
            <pc:sldMk cId="962551117" sldId="268"/>
            <ac:spMk id="10" creationId="{2CF03C17-CBC8-426C-B10A-EE7952E95144}"/>
          </ac:spMkLst>
        </pc:spChg>
        <pc:graphicFrameChg chg="mod">
          <ac:chgData name="Anshuman Dash" userId="a65cc4427f66d3ea" providerId="LiveId" clId="{9BE1B1F4-8A55-4821-A3C1-F0F8F7E9BBAA}" dt="2019-06-17T03:44:20.463" v="169"/>
          <ac:graphicFrameMkLst>
            <pc:docMk/>
            <pc:sldMk cId="962551117" sldId="268"/>
            <ac:graphicFrameMk id="7" creationId="{6AFA712E-1D1C-4514-8CAE-8BE90EA9C643}"/>
          </ac:graphicFrameMkLst>
        </pc:graphicFrameChg>
      </pc:sldChg>
      <pc:sldChg chg="modSp">
        <pc:chgData name="Anshuman Dash" userId="a65cc4427f66d3ea" providerId="LiveId" clId="{9BE1B1F4-8A55-4821-A3C1-F0F8F7E9BBAA}" dt="2019-06-17T03:42:32.178" v="163"/>
        <pc:sldMkLst>
          <pc:docMk/>
          <pc:sldMk cId="243537979" sldId="269"/>
        </pc:sldMkLst>
        <pc:spChg chg="mod">
          <ac:chgData name="Anshuman Dash" userId="a65cc4427f66d3ea" providerId="LiveId" clId="{9BE1B1F4-8A55-4821-A3C1-F0F8F7E9BBAA}" dt="2019-06-17T03:42:32.178" v="163"/>
          <ac:spMkLst>
            <pc:docMk/>
            <pc:sldMk cId="243537979" sldId="269"/>
            <ac:spMk id="6" creationId="{DB0CDA0E-237E-4C3A-B642-36730EA8BB29}"/>
          </ac:spMkLst>
        </pc:spChg>
      </pc:sldChg>
      <pc:sldChg chg="del">
        <pc:chgData name="Anshuman Dash" userId="a65cc4427f66d3ea" providerId="LiveId" clId="{9BE1B1F4-8A55-4821-A3C1-F0F8F7E9BBAA}" dt="2019-06-17T03:31:28.448" v="58" actId="2696"/>
        <pc:sldMkLst>
          <pc:docMk/>
          <pc:sldMk cId="686075666" sldId="270"/>
        </pc:sldMkLst>
      </pc:sldChg>
      <pc:sldChg chg="addSp delSp modSp mod setBg setClrOvrMap">
        <pc:chgData name="Anshuman Dash" userId="a65cc4427f66d3ea" providerId="LiveId" clId="{9BE1B1F4-8A55-4821-A3C1-F0F8F7E9BBAA}" dt="2019-06-17T03:42:52.984" v="166"/>
        <pc:sldMkLst>
          <pc:docMk/>
          <pc:sldMk cId="1223375001" sldId="271"/>
        </pc:sldMkLst>
        <pc:spChg chg="mod">
          <ac:chgData name="Anshuman Dash" userId="a65cc4427f66d3ea" providerId="LiveId" clId="{9BE1B1F4-8A55-4821-A3C1-F0F8F7E9BBAA}" dt="2019-06-17T03:36:44.046" v="135" actId="26606"/>
          <ac:spMkLst>
            <pc:docMk/>
            <pc:sldMk cId="1223375001" sldId="271"/>
            <ac:spMk id="2" creationId="{00000000-0000-0000-0000-000000000000}"/>
          </ac:spMkLst>
        </pc:spChg>
        <pc:spChg chg="mod ord">
          <ac:chgData name="Anshuman Dash" userId="a65cc4427f66d3ea" providerId="LiveId" clId="{9BE1B1F4-8A55-4821-A3C1-F0F8F7E9BBAA}" dt="2019-06-17T03:37:27.691" v="149" actId="14100"/>
          <ac:spMkLst>
            <pc:docMk/>
            <pc:sldMk cId="1223375001" sldId="271"/>
            <ac:spMk id="3" creationId="{00000000-0000-0000-0000-000000000000}"/>
          </ac:spMkLst>
        </pc:spChg>
        <pc:spChg chg="mod ord">
          <ac:chgData name="Anshuman Dash" userId="a65cc4427f66d3ea" providerId="LiveId" clId="{9BE1B1F4-8A55-4821-A3C1-F0F8F7E9BBAA}" dt="2019-06-17T03:42:52.984" v="166"/>
          <ac:spMkLst>
            <pc:docMk/>
            <pc:sldMk cId="1223375001" sldId="271"/>
            <ac:spMk id="10" creationId="{25EFF870-B272-405F-BCB6-A367D7C3B8A0}"/>
          </ac:spMkLst>
        </pc:spChg>
        <pc:spChg chg="mod ord">
          <ac:chgData name="Anshuman Dash" userId="a65cc4427f66d3ea" providerId="LiveId" clId="{9BE1B1F4-8A55-4821-A3C1-F0F8F7E9BBAA}" dt="2019-06-17T03:36:44.046" v="135" actId="26606"/>
          <ac:spMkLst>
            <pc:docMk/>
            <pc:sldMk cId="1223375001" sldId="271"/>
            <ac:spMk id="18" creationId="{00DB2559-1CAD-4E63-9060-9C19DB00250D}"/>
          </ac:spMkLst>
        </pc:spChg>
        <pc:spChg chg="add del">
          <ac:chgData name="Anshuman Dash" userId="a65cc4427f66d3ea" providerId="LiveId" clId="{9BE1B1F4-8A55-4821-A3C1-F0F8F7E9BBAA}" dt="2019-06-17T03:35:09.453" v="111" actId="26606"/>
          <ac:spMkLst>
            <pc:docMk/>
            <pc:sldMk cId="1223375001" sldId="271"/>
            <ac:spMk id="20" creationId="{EDBF517C-8524-444B-BA62-E3F7FA604D3C}"/>
          </ac:spMkLst>
        </pc:spChg>
        <pc:spChg chg="add del">
          <ac:chgData name="Anshuman Dash" userId="a65cc4427f66d3ea" providerId="LiveId" clId="{9BE1B1F4-8A55-4821-A3C1-F0F8F7E9BBAA}" dt="2019-06-17T03:35:09.453" v="111" actId="26606"/>
          <ac:spMkLst>
            <pc:docMk/>
            <pc:sldMk cId="1223375001" sldId="271"/>
            <ac:spMk id="21" creationId="{B072FA10-EF9D-4AEB-AB63-079C80F1938C}"/>
          </ac:spMkLst>
        </pc:spChg>
        <pc:spChg chg="add del">
          <ac:chgData name="Anshuman Dash" userId="a65cc4427f66d3ea" providerId="LiveId" clId="{9BE1B1F4-8A55-4821-A3C1-F0F8F7E9BBAA}" dt="2019-06-17T03:36:41.487" v="130" actId="26606"/>
          <ac:spMkLst>
            <pc:docMk/>
            <pc:sldMk cId="1223375001" sldId="271"/>
            <ac:spMk id="22" creationId="{1E2E0AFE-704B-4CB8-AB9D-D44727875966}"/>
          </ac:spMkLst>
        </pc:spChg>
        <pc:spChg chg="add del">
          <ac:chgData name="Anshuman Dash" userId="a65cc4427f66d3ea" providerId="LiveId" clId="{9BE1B1F4-8A55-4821-A3C1-F0F8F7E9BBAA}" dt="2019-06-17T03:33:57.333" v="99" actId="26606"/>
          <ac:spMkLst>
            <pc:docMk/>
            <pc:sldMk cId="1223375001" sldId="271"/>
            <ac:spMk id="23" creationId="{003713C1-2FB2-413B-BF91-3AE41726FB7A}"/>
          </ac:spMkLst>
        </pc:spChg>
        <pc:spChg chg="add del">
          <ac:chgData name="Anshuman Dash" userId="a65cc4427f66d3ea" providerId="LiveId" clId="{9BE1B1F4-8A55-4821-A3C1-F0F8F7E9BBAA}" dt="2019-06-17T03:35:18.199" v="113" actId="26606"/>
          <ac:spMkLst>
            <pc:docMk/>
            <pc:sldMk cId="1223375001" sldId="271"/>
            <ac:spMk id="24" creationId="{1E2E0AFE-704B-4CB8-AB9D-D44727875966}"/>
          </ac:spMkLst>
        </pc:spChg>
        <pc:spChg chg="add del">
          <ac:chgData name="Anshuman Dash" userId="a65cc4427f66d3ea" providerId="LiveId" clId="{9BE1B1F4-8A55-4821-A3C1-F0F8F7E9BBAA}" dt="2019-06-17T03:33:57.333" v="99" actId="26606"/>
          <ac:spMkLst>
            <pc:docMk/>
            <pc:sldMk cId="1223375001" sldId="271"/>
            <ac:spMk id="25" creationId="{90795B4D-5022-4A7F-A01D-8D880B7CDBE6}"/>
          </ac:spMkLst>
        </pc:spChg>
        <pc:spChg chg="add del">
          <ac:chgData name="Anshuman Dash" userId="a65cc4427f66d3ea" providerId="LiveId" clId="{9BE1B1F4-8A55-4821-A3C1-F0F8F7E9BBAA}" dt="2019-06-17T03:36:43.341" v="132" actId="26606"/>
          <ac:spMkLst>
            <pc:docMk/>
            <pc:sldMk cId="1223375001" sldId="271"/>
            <ac:spMk id="26" creationId="{003713C1-2FB2-413B-BF91-3AE41726FB7A}"/>
          </ac:spMkLst>
        </pc:spChg>
        <pc:spChg chg="add del">
          <ac:chgData name="Anshuman Dash" userId="a65cc4427f66d3ea" providerId="LiveId" clId="{9BE1B1F4-8A55-4821-A3C1-F0F8F7E9BBAA}" dt="2019-06-17T03:33:57.333" v="99" actId="26606"/>
          <ac:spMkLst>
            <pc:docMk/>
            <pc:sldMk cId="1223375001" sldId="271"/>
            <ac:spMk id="27" creationId="{AFD19018-DE7C-4796-ADF2-AD2EB0FC0D9C}"/>
          </ac:spMkLst>
        </pc:spChg>
        <pc:spChg chg="add del">
          <ac:chgData name="Anshuman Dash" userId="a65cc4427f66d3ea" providerId="LiveId" clId="{9BE1B1F4-8A55-4821-A3C1-F0F8F7E9BBAA}" dt="2019-06-17T03:36:43.341" v="132" actId="26606"/>
          <ac:spMkLst>
            <pc:docMk/>
            <pc:sldMk cId="1223375001" sldId="271"/>
            <ac:spMk id="28" creationId="{90795B4D-5022-4A7F-A01D-8D880B7CDBE6}"/>
          </ac:spMkLst>
        </pc:spChg>
        <pc:spChg chg="add del">
          <ac:chgData name="Anshuman Dash" userId="a65cc4427f66d3ea" providerId="LiveId" clId="{9BE1B1F4-8A55-4821-A3C1-F0F8F7E9BBAA}" dt="2019-06-17T03:33:57.333" v="99" actId="26606"/>
          <ac:spMkLst>
            <pc:docMk/>
            <pc:sldMk cId="1223375001" sldId="271"/>
            <ac:spMk id="29" creationId="{B1A0A2C2-4F85-44AF-8708-8DCA4B550CB8}"/>
          </ac:spMkLst>
        </pc:spChg>
        <pc:spChg chg="add del">
          <ac:chgData name="Anshuman Dash" userId="a65cc4427f66d3ea" providerId="LiveId" clId="{9BE1B1F4-8A55-4821-A3C1-F0F8F7E9BBAA}" dt="2019-06-17T03:36:43.341" v="132" actId="26606"/>
          <ac:spMkLst>
            <pc:docMk/>
            <pc:sldMk cId="1223375001" sldId="271"/>
            <ac:spMk id="30" creationId="{AFD19018-DE7C-4796-ADF2-AD2EB0FC0D9C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1" creationId="{B38B1FC8-38BF-4066-8F4A-12EEC1C1AF64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2" creationId="{2EEE8F11-3582-44B7-9869-F2D26D7DD9D4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3" creationId="{178B4B56-5CC4-4608-A9A9-996108D35B5B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4" creationId="{2141F1CC-6A53-4BCF-9127-AABB52E2497E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5" creationId="{C20C2C41-D9A8-45BE-9E21-91268EC186D8}"/>
          </ac:spMkLst>
        </pc:spChg>
        <pc:spChg chg="add del">
          <ac:chgData name="Anshuman Dash" userId="a65cc4427f66d3ea" providerId="LiveId" clId="{9BE1B1F4-8A55-4821-A3C1-F0F8F7E9BBAA}" dt="2019-06-17T03:34:00.344" v="101" actId="26606"/>
          <ac:spMkLst>
            <pc:docMk/>
            <pc:sldMk cId="1223375001" sldId="271"/>
            <ac:spMk id="36" creationId="{561B2B49-7142-4CA8-A929-4671548E6A5A}"/>
          </ac:spMkLst>
        </pc:spChg>
        <pc:spChg chg="add del">
          <ac:chgData name="Anshuman Dash" userId="a65cc4427f66d3ea" providerId="LiveId" clId="{9BE1B1F4-8A55-4821-A3C1-F0F8F7E9BBAA}" dt="2019-06-17T03:36:43.341" v="132" actId="26606"/>
          <ac:spMkLst>
            <pc:docMk/>
            <pc:sldMk cId="1223375001" sldId="271"/>
            <ac:spMk id="37" creationId="{B1A0A2C2-4F85-44AF-8708-8DCA4B550CB8}"/>
          </ac:spMkLst>
        </pc:spChg>
        <pc:spChg chg="add del">
          <ac:chgData name="Anshuman Dash" userId="a65cc4427f66d3ea" providerId="LiveId" clId="{9BE1B1F4-8A55-4821-A3C1-F0F8F7E9BBAA}" dt="2019-06-17T03:34:01.549" v="103" actId="26606"/>
          <ac:spMkLst>
            <pc:docMk/>
            <pc:sldMk cId="1223375001" sldId="271"/>
            <ac:spMk id="38" creationId="{C99A8FB7-A79B-4BC9-9D56-B79587F6AA3E}"/>
          </ac:spMkLst>
        </pc:spChg>
        <pc:spChg chg="add del">
          <ac:chgData name="Anshuman Dash" userId="a65cc4427f66d3ea" providerId="LiveId" clId="{9BE1B1F4-8A55-4821-A3C1-F0F8F7E9BBAA}" dt="2019-06-17T03:34:01.549" v="103" actId="26606"/>
          <ac:spMkLst>
            <pc:docMk/>
            <pc:sldMk cId="1223375001" sldId="271"/>
            <ac:spMk id="39" creationId="{B23893E2-3349-46D7-A7AA-B9E447957FB1}"/>
          </ac:spMkLst>
        </pc:spChg>
        <pc:spChg chg="add del">
          <ac:chgData name="Anshuman Dash" userId="a65cc4427f66d3ea" providerId="LiveId" clId="{9BE1B1F4-8A55-4821-A3C1-F0F8F7E9BBAA}" dt="2019-06-17T03:34:01.549" v="103" actId="26606"/>
          <ac:spMkLst>
            <pc:docMk/>
            <pc:sldMk cId="1223375001" sldId="271"/>
            <ac:spMk id="40" creationId="{2B7592FE-10D1-4664-B623-353F47C8DF7F}"/>
          </ac:spMkLst>
        </pc:spChg>
        <pc:spChg chg="add del">
          <ac:chgData name="Anshuman Dash" userId="a65cc4427f66d3ea" providerId="LiveId" clId="{9BE1B1F4-8A55-4821-A3C1-F0F8F7E9BBAA}" dt="2019-06-17T03:36:44.034" v="134" actId="26606"/>
          <ac:spMkLst>
            <pc:docMk/>
            <pc:sldMk cId="1223375001" sldId="271"/>
            <ac:spMk id="41" creationId="{799A8B4F-0FED-46C0-9186-5A8E116D8744}"/>
          </ac:spMkLst>
        </pc:spChg>
        <pc:spChg chg="add del">
          <ac:chgData name="Anshuman Dash" userId="a65cc4427f66d3ea" providerId="LiveId" clId="{9BE1B1F4-8A55-4821-A3C1-F0F8F7E9BBAA}" dt="2019-06-17T03:34:07.629" v="105" actId="26606"/>
          <ac:spMkLst>
            <pc:docMk/>
            <pc:sldMk cId="1223375001" sldId="271"/>
            <ac:spMk id="42" creationId="{4ABC40FA-800F-4293-895B-A9EA53C5AFF3}"/>
          </ac:spMkLst>
        </pc:spChg>
        <pc:spChg chg="add del">
          <ac:chgData name="Anshuman Dash" userId="a65cc4427f66d3ea" providerId="LiveId" clId="{9BE1B1F4-8A55-4821-A3C1-F0F8F7E9BBAA}" dt="2019-06-17T03:34:07.629" v="105" actId="26606"/>
          <ac:spMkLst>
            <pc:docMk/>
            <pc:sldMk cId="1223375001" sldId="271"/>
            <ac:spMk id="43" creationId="{DF8AD2C4-07C0-4616-930B-F708944BD8DD}"/>
          </ac:spMkLst>
        </pc:spChg>
        <pc:spChg chg="add del">
          <ac:chgData name="Anshuman Dash" userId="a65cc4427f66d3ea" providerId="LiveId" clId="{9BE1B1F4-8A55-4821-A3C1-F0F8F7E9BBAA}" dt="2019-06-17T03:34:10.659" v="107" actId="26606"/>
          <ac:spMkLst>
            <pc:docMk/>
            <pc:sldMk cId="1223375001" sldId="271"/>
            <ac:spMk id="45" creationId="{1E2E0AFE-704B-4CB8-AB9D-D44727875966}"/>
          </ac:spMkLst>
        </pc:spChg>
        <pc:spChg chg="add del">
          <ac:chgData name="Anshuman Dash" userId="a65cc4427f66d3ea" providerId="LiveId" clId="{9BE1B1F4-8A55-4821-A3C1-F0F8F7E9BBAA}" dt="2019-06-17T03:36:44.034" v="134" actId="26606"/>
          <ac:spMkLst>
            <pc:docMk/>
            <pc:sldMk cId="1223375001" sldId="271"/>
            <ac:spMk id="46" creationId="{38A69B74-22E3-47CC-823F-18BE7930C814}"/>
          </ac:spMkLst>
        </pc:spChg>
        <pc:spChg chg="add del">
          <ac:chgData name="Anshuman Dash" userId="a65cc4427f66d3ea" providerId="LiveId" clId="{9BE1B1F4-8A55-4821-A3C1-F0F8F7E9BBAA}" dt="2019-06-17T03:34:12.965" v="109" actId="26606"/>
          <ac:spMkLst>
            <pc:docMk/>
            <pc:sldMk cId="1223375001" sldId="271"/>
            <ac:spMk id="47" creationId="{003713C1-2FB2-413B-BF91-3AE41726FB7A}"/>
          </ac:spMkLst>
        </pc:spChg>
        <pc:spChg chg="add del">
          <ac:chgData name="Anshuman Dash" userId="a65cc4427f66d3ea" providerId="LiveId" clId="{9BE1B1F4-8A55-4821-A3C1-F0F8F7E9BBAA}" dt="2019-06-17T03:34:12.965" v="109" actId="26606"/>
          <ac:spMkLst>
            <pc:docMk/>
            <pc:sldMk cId="1223375001" sldId="271"/>
            <ac:spMk id="48" creationId="{90795B4D-5022-4A7F-A01D-8D880B7CDBE6}"/>
          </ac:spMkLst>
        </pc:spChg>
        <pc:spChg chg="add del">
          <ac:chgData name="Anshuman Dash" userId="a65cc4427f66d3ea" providerId="LiveId" clId="{9BE1B1F4-8A55-4821-A3C1-F0F8F7E9BBAA}" dt="2019-06-17T03:34:12.965" v="109" actId="26606"/>
          <ac:spMkLst>
            <pc:docMk/>
            <pc:sldMk cId="1223375001" sldId="271"/>
            <ac:spMk id="49" creationId="{AFD19018-DE7C-4796-ADF2-AD2EB0FC0D9C}"/>
          </ac:spMkLst>
        </pc:spChg>
        <pc:spChg chg="add del">
          <ac:chgData name="Anshuman Dash" userId="a65cc4427f66d3ea" providerId="LiveId" clId="{9BE1B1F4-8A55-4821-A3C1-F0F8F7E9BBAA}" dt="2019-06-17T03:34:12.965" v="109" actId="26606"/>
          <ac:spMkLst>
            <pc:docMk/>
            <pc:sldMk cId="1223375001" sldId="271"/>
            <ac:spMk id="50" creationId="{B1A0A2C2-4F85-44AF-8708-8DCA4B550CB8}"/>
          </ac:spMkLst>
        </pc:spChg>
        <pc:spChg chg="add del">
          <ac:chgData name="Anshuman Dash" userId="a65cc4427f66d3ea" providerId="LiveId" clId="{9BE1B1F4-8A55-4821-A3C1-F0F8F7E9BBAA}" dt="2019-06-17T03:36:44.034" v="134" actId="26606"/>
          <ac:spMkLst>
            <pc:docMk/>
            <pc:sldMk cId="1223375001" sldId="271"/>
            <ac:spMk id="51" creationId="{1778637B-5DB8-4A75-B2E6-FC2B1BB9A7DB}"/>
          </ac:spMkLst>
        </pc:spChg>
        <pc:spChg chg="add del">
          <ac:chgData name="Anshuman Dash" userId="a65cc4427f66d3ea" providerId="LiveId" clId="{9BE1B1F4-8A55-4821-A3C1-F0F8F7E9BBAA}" dt="2019-06-17T03:36:44.034" v="134" actId="26606"/>
          <ac:spMkLst>
            <pc:docMk/>
            <pc:sldMk cId="1223375001" sldId="271"/>
            <ac:spMk id="52" creationId="{0035A30C-45F3-4EFB-B2E8-6E2A11843D39}"/>
          </ac:spMkLst>
        </pc:spChg>
        <pc:spChg chg="add">
          <ac:chgData name="Anshuman Dash" userId="a65cc4427f66d3ea" providerId="LiveId" clId="{9BE1B1F4-8A55-4821-A3C1-F0F8F7E9BBAA}" dt="2019-06-17T03:36:44.046" v="135" actId="26606"/>
          <ac:spMkLst>
            <pc:docMk/>
            <pc:sldMk cId="1223375001" sldId="271"/>
            <ac:spMk id="54" creationId="{1E2E0AFE-704B-4CB8-AB9D-D44727875966}"/>
          </ac:spMkLst>
        </pc:spChg>
        <pc:picChg chg="del">
          <ac:chgData name="Anshuman Dash" userId="a65cc4427f66d3ea" providerId="LiveId" clId="{9BE1B1F4-8A55-4821-A3C1-F0F8F7E9BBAA}" dt="2019-06-17T03:31:37.337" v="59" actId="478"/>
          <ac:picMkLst>
            <pc:docMk/>
            <pc:sldMk cId="1223375001" sldId="271"/>
            <ac:picMk id="4" creationId="{EC47555F-1975-48FD-8D8D-3EE7B0B9CD0A}"/>
          </ac:picMkLst>
        </pc:picChg>
        <pc:picChg chg="del">
          <ac:chgData name="Anshuman Dash" userId="a65cc4427f66d3ea" providerId="LiveId" clId="{9BE1B1F4-8A55-4821-A3C1-F0F8F7E9BBAA}" dt="2019-06-17T03:31:38.037" v="60" actId="478"/>
          <ac:picMkLst>
            <pc:docMk/>
            <pc:sldMk cId="1223375001" sldId="271"/>
            <ac:picMk id="5" creationId="{E21D72F8-CFD1-435F-9ED2-D5A283DE86E4}"/>
          </ac:picMkLst>
        </pc:picChg>
        <pc:picChg chg="add mod ord">
          <ac:chgData name="Anshuman Dash" userId="a65cc4427f66d3ea" providerId="LiveId" clId="{9BE1B1F4-8A55-4821-A3C1-F0F8F7E9BBAA}" dt="2019-06-17T03:38:22.697" v="156" actId="1076"/>
          <ac:picMkLst>
            <pc:docMk/>
            <pc:sldMk cId="1223375001" sldId="271"/>
            <ac:picMk id="8" creationId="{A05937DD-14B8-4C41-9220-12AB132D14F9}"/>
          </ac:picMkLst>
        </pc:picChg>
        <pc:picChg chg="add mod ord">
          <ac:chgData name="Anshuman Dash" userId="a65cc4427f66d3ea" providerId="LiveId" clId="{9BE1B1F4-8A55-4821-A3C1-F0F8F7E9BBAA}" dt="2019-06-17T03:38:28.050" v="157" actId="1076"/>
          <ac:picMkLst>
            <pc:docMk/>
            <pc:sldMk cId="1223375001" sldId="271"/>
            <ac:picMk id="9" creationId="{9347BC29-AF96-41E2-9607-47196BD69F63}"/>
          </ac:picMkLst>
        </pc:picChg>
        <pc:picChg chg="add mod ord">
          <ac:chgData name="Anshuman Dash" userId="a65cc4427f66d3ea" providerId="LiveId" clId="{9BE1B1F4-8A55-4821-A3C1-F0F8F7E9BBAA}" dt="2019-06-17T03:37:19.302" v="148" actId="1076"/>
          <ac:picMkLst>
            <pc:docMk/>
            <pc:sldMk cId="1223375001" sldId="271"/>
            <ac:picMk id="11" creationId="{D08BB9F8-3ABF-41D9-8ED2-DB73D57FF182}"/>
          </ac:picMkLst>
        </pc:picChg>
        <pc:picChg chg="add del">
          <ac:chgData name="Anshuman Dash" userId="a65cc4427f66d3ea" providerId="LiveId" clId="{9BE1B1F4-8A55-4821-A3C1-F0F8F7E9BBAA}" dt="2019-06-17T03:36:44.034" v="134" actId="26606"/>
          <ac:picMkLst>
            <pc:docMk/>
            <pc:sldMk cId="1223375001" sldId="271"/>
            <ac:picMk id="44" creationId="{DA6861EE-7660-46C9-80BD-173B8F7454B8}"/>
          </ac:picMkLst>
        </pc:picChg>
      </pc:sldChg>
      <pc:sldChg chg="del">
        <pc:chgData name="Anshuman Dash" userId="a65cc4427f66d3ea" providerId="LiveId" clId="{9BE1B1F4-8A55-4821-A3C1-F0F8F7E9BBAA}" dt="2019-06-17T03:38:39.323" v="158" actId="2696"/>
        <pc:sldMkLst>
          <pc:docMk/>
          <pc:sldMk cId="3108409250" sldId="272"/>
        </pc:sldMkLst>
      </pc:sldChg>
      <pc:sldChg chg="del">
        <pc:chgData name="Anshuman Dash" userId="a65cc4427f66d3ea" providerId="LiveId" clId="{9BE1B1F4-8A55-4821-A3C1-F0F8F7E9BBAA}" dt="2019-06-17T03:38:44.223" v="159" actId="2696"/>
        <pc:sldMkLst>
          <pc:docMk/>
          <pc:sldMk cId="3475174188" sldId="273"/>
        </pc:sldMkLst>
      </pc:sldChg>
      <pc:sldChg chg="addSp modSp add mod setBg setClrOvrMap">
        <pc:chgData name="Anshuman Dash" userId="a65cc4427f66d3ea" providerId="LiveId" clId="{9BE1B1F4-8A55-4821-A3C1-F0F8F7E9BBAA}" dt="2019-06-17T03:42:39.801" v="164"/>
        <pc:sldMkLst>
          <pc:docMk/>
          <pc:sldMk cId="1100032969" sldId="274"/>
        </pc:sldMkLst>
        <pc:spChg chg="mod">
          <ac:chgData name="Anshuman Dash" userId="a65cc4427f66d3ea" providerId="LiveId" clId="{9BE1B1F4-8A55-4821-A3C1-F0F8F7E9BBAA}" dt="2019-06-17T03:23:05.325" v="12" actId="26606"/>
          <ac:spMkLst>
            <pc:docMk/>
            <pc:sldMk cId="1100032969" sldId="274"/>
            <ac:spMk id="2" creationId="{00000000-0000-0000-0000-000000000000}"/>
          </ac:spMkLst>
        </pc:spChg>
        <pc:spChg chg="mod">
          <ac:chgData name="Anshuman Dash" userId="a65cc4427f66d3ea" providerId="LiveId" clId="{9BE1B1F4-8A55-4821-A3C1-F0F8F7E9BBAA}" dt="2019-06-17T03:23:05.325" v="12" actId="26606"/>
          <ac:spMkLst>
            <pc:docMk/>
            <pc:sldMk cId="1100032969" sldId="274"/>
            <ac:spMk id="3" creationId="{00000000-0000-0000-0000-000000000000}"/>
          </ac:spMkLst>
        </pc:spChg>
        <pc:spChg chg="mod">
          <ac:chgData name="Anshuman Dash" userId="a65cc4427f66d3ea" providerId="LiveId" clId="{9BE1B1F4-8A55-4821-A3C1-F0F8F7E9BBAA}" dt="2019-06-17T03:42:39.801" v="164"/>
          <ac:spMkLst>
            <pc:docMk/>
            <pc:sldMk cId="1100032969" sldId="274"/>
            <ac:spMk id="7" creationId="{51CB5FC6-DD4D-4B1E-9262-AFB86BE46D4B}"/>
          </ac:spMkLst>
        </pc:spChg>
        <pc:spChg chg="mod">
          <ac:chgData name="Anshuman Dash" userId="a65cc4427f66d3ea" providerId="LiveId" clId="{9BE1B1F4-8A55-4821-A3C1-F0F8F7E9BBAA}" dt="2019-06-17T03:23:05.325" v="12" actId="26606"/>
          <ac:spMkLst>
            <pc:docMk/>
            <pc:sldMk cId="1100032969" sldId="274"/>
            <ac:spMk id="18" creationId="{00DB2559-1CAD-4E63-9060-9C19DB00250D}"/>
          </ac:spMkLst>
        </pc:spChg>
        <pc:spChg chg="add">
          <ac:chgData name="Anshuman Dash" userId="a65cc4427f66d3ea" providerId="LiveId" clId="{9BE1B1F4-8A55-4821-A3C1-F0F8F7E9BBAA}" dt="2019-06-17T03:23:05.325" v="12" actId="26606"/>
          <ac:spMkLst>
            <pc:docMk/>
            <pc:sldMk cId="1100032969" sldId="274"/>
            <ac:spMk id="23" creationId="{48A740BC-A0AA-45E0-B899-2AE9C6FE11CA}"/>
          </ac:spMkLst>
        </pc:spChg>
        <pc:cxnChg chg="add">
          <ac:chgData name="Anshuman Dash" userId="a65cc4427f66d3ea" providerId="LiveId" clId="{9BE1B1F4-8A55-4821-A3C1-F0F8F7E9BBAA}" dt="2019-06-17T03:23:05.325" v="12" actId="26606"/>
          <ac:cxnSpMkLst>
            <pc:docMk/>
            <pc:sldMk cId="1100032969" sldId="274"/>
            <ac:cxnSpMk id="25" creationId="{B874EF51-C858-4BB9-97C3-D17755787127}"/>
          </ac:cxnSpMkLst>
        </pc:cxnChg>
      </pc:sldChg>
      <pc:sldChg chg="addSp delSp add del setBg delDesignElem">
        <pc:chgData name="Anshuman Dash" userId="a65cc4427f66d3ea" providerId="LiveId" clId="{9BE1B1F4-8A55-4821-A3C1-F0F8F7E9BBAA}" dt="2019-06-17T03:24:26.046" v="15"/>
        <pc:sldMkLst>
          <pc:docMk/>
          <pc:sldMk cId="2397646262" sldId="275"/>
        </pc:sldMkLst>
        <pc:spChg chg="add del">
          <ac:chgData name="Anshuman Dash" userId="a65cc4427f66d3ea" providerId="LiveId" clId="{9BE1B1F4-8A55-4821-A3C1-F0F8F7E9BBAA}" dt="2019-06-17T03:24:26.046" v="15"/>
          <ac:spMkLst>
            <pc:docMk/>
            <pc:sldMk cId="2397646262" sldId="275"/>
            <ac:spMk id="23" creationId="{48A740BC-A0AA-45E0-B899-2AE9C6FE11CA}"/>
          </ac:spMkLst>
        </pc:spChg>
        <pc:cxnChg chg="add del">
          <ac:chgData name="Anshuman Dash" userId="a65cc4427f66d3ea" providerId="LiveId" clId="{9BE1B1F4-8A55-4821-A3C1-F0F8F7E9BBAA}" dt="2019-06-17T03:24:26.046" v="15"/>
          <ac:cxnSpMkLst>
            <pc:docMk/>
            <pc:sldMk cId="2397646262" sldId="275"/>
            <ac:cxnSpMk id="25" creationId="{B874EF51-C858-4BB9-97C3-D17755787127}"/>
          </ac:cxnSpMkLst>
        </pc:cxnChg>
      </pc:sldChg>
      <pc:sldChg chg="addSp delSp modSp add mod setBg setClrOvrMap">
        <pc:chgData name="Anshuman Dash" userId="a65cc4427f66d3ea" providerId="LiveId" clId="{9BE1B1F4-8A55-4821-A3C1-F0F8F7E9BBAA}" dt="2019-06-17T03:42:45.876" v="165"/>
        <pc:sldMkLst>
          <pc:docMk/>
          <pc:sldMk cId="3813529412" sldId="275"/>
        </pc:sldMkLst>
        <pc:spChg chg="mod">
          <ac:chgData name="Anshuman Dash" userId="a65cc4427f66d3ea" providerId="LiveId" clId="{9BE1B1F4-8A55-4821-A3C1-F0F8F7E9BBAA}" dt="2019-06-17T03:28:06.040" v="48" actId="26606"/>
          <ac:spMkLst>
            <pc:docMk/>
            <pc:sldMk cId="3813529412" sldId="275"/>
            <ac:spMk id="2" creationId="{00000000-0000-0000-0000-000000000000}"/>
          </ac:spMkLst>
        </pc:spChg>
        <pc:spChg chg="mod">
          <ac:chgData name="Anshuman Dash" userId="a65cc4427f66d3ea" providerId="LiveId" clId="{9BE1B1F4-8A55-4821-A3C1-F0F8F7E9BBAA}" dt="2019-06-17T03:28:06.040" v="48" actId="26606"/>
          <ac:spMkLst>
            <pc:docMk/>
            <pc:sldMk cId="3813529412" sldId="275"/>
            <ac:spMk id="3" creationId="{00000000-0000-0000-0000-000000000000}"/>
          </ac:spMkLst>
        </pc:spChg>
        <pc:spChg chg="mod">
          <ac:chgData name="Anshuman Dash" userId="a65cc4427f66d3ea" providerId="LiveId" clId="{9BE1B1F4-8A55-4821-A3C1-F0F8F7E9BBAA}" dt="2019-06-17T03:42:45.876" v="165"/>
          <ac:spMkLst>
            <pc:docMk/>
            <pc:sldMk cId="3813529412" sldId="275"/>
            <ac:spMk id="7" creationId="{51CB5FC6-DD4D-4B1E-9262-AFB86BE46D4B}"/>
          </ac:spMkLst>
        </pc:spChg>
        <pc:spChg chg="mod">
          <ac:chgData name="Anshuman Dash" userId="a65cc4427f66d3ea" providerId="LiveId" clId="{9BE1B1F4-8A55-4821-A3C1-F0F8F7E9BBAA}" dt="2019-06-17T03:28:06.040" v="48" actId="26606"/>
          <ac:spMkLst>
            <pc:docMk/>
            <pc:sldMk cId="3813529412" sldId="275"/>
            <ac:spMk id="18" creationId="{00DB2559-1CAD-4E63-9060-9C19DB00250D}"/>
          </ac:spMkLst>
        </pc:spChg>
        <pc:spChg chg="add del">
          <ac:chgData name="Anshuman Dash" userId="a65cc4427f66d3ea" providerId="LiveId" clId="{9BE1B1F4-8A55-4821-A3C1-F0F8F7E9BBAA}" dt="2019-06-17T03:28:06.040" v="48" actId="26606"/>
          <ac:spMkLst>
            <pc:docMk/>
            <pc:sldMk cId="3813529412" sldId="275"/>
            <ac:spMk id="23" creationId="{48A740BC-A0AA-45E0-B899-2AE9C6FE11CA}"/>
          </ac:spMkLst>
        </pc:spChg>
        <pc:spChg chg="add del">
          <ac:chgData name="Anshuman Dash" userId="a65cc4427f66d3ea" providerId="LiveId" clId="{9BE1B1F4-8A55-4821-A3C1-F0F8F7E9BBAA}" dt="2019-06-17T03:28:06.040" v="48" actId="26606"/>
          <ac:spMkLst>
            <pc:docMk/>
            <pc:sldMk cId="3813529412" sldId="275"/>
            <ac:spMk id="30" creationId="{73DE2CFE-42F2-48F0-8706-5264E012B10C}"/>
          </ac:spMkLst>
        </pc:spChg>
        <pc:graphicFrameChg chg="add del mod">
          <ac:chgData name="Anshuman Dash" userId="a65cc4427f66d3ea" providerId="LiveId" clId="{9BE1B1F4-8A55-4821-A3C1-F0F8F7E9BBAA}" dt="2019-06-17T03:27:53.445" v="46" actId="478"/>
          <ac:graphicFrameMkLst>
            <pc:docMk/>
            <pc:sldMk cId="3813529412" sldId="275"/>
            <ac:graphicFrameMk id="4" creationId="{B48B7363-8DB8-42C5-8BBE-FFEA10EF10C4}"/>
          </ac:graphicFrameMkLst>
        </pc:graphicFrameChg>
        <pc:graphicFrameChg chg="add mod">
          <ac:chgData name="Anshuman Dash" userId="a65cc4427f66d3ea" providerId="LiveId" clId="{9BE1B1F4-8A55-4821-A3C1-F0F8F7E9BBAA}" dt="2019-06-17T03:29:29.452" v="57" actId="207"/>
          <ac:graphicFrameMkLst>
            <pc:docMk/>
            <pc:sldMk cId="3813529412" sldId="275"/>
            <ac:graphicFrameMk id="5" creationId="{C2EE94AB-74F5-4EAA-AC2B-73059E521FE7}"/>
          </ac:graphicFrameMkLst>
        </pc:graphicFrameChg>
        <pc:graphicFrameChg chg="add mod">
          <ac:chgData name="Anshuman Dash" userId="a65cc4427f66d3ea" providerId="LiveId" clId="{9BE1B1F4-8A55-4821-A3C1-F0F8F7E9BBAA}" dt="2019-06-17T03:28:06.040" v="48" actId="26606"/>
          <ac:graphicFrameMkLst>
            <pc:docMk/>
            <pc:sldMk cId="3813529412" sldId="275"/>
            <ac:graphicFrameMk id="8" creationId="{719819DA-C529-4B6E-976E-5DB6D11C92F5}"/>
          </ac:graphicFrameMkLst>
        </pc:graphicFrameChg>
        <pc:cxnChg chg="add del">
          <ac:chgData name="Anshuman Dash" userId="a65cc4427f66d3ea" providerId="LiveId" clId="{9BE1B1F4-8A55-4821-A3C1-F0F8F7E9BBAA}" dt="2019-06-17T03:28:06.040" v="48" actId="26606"/>
          <ac:cxnSpMkLst>
            <pc:docMk/>
            <pc:sldMk cId="3813529412" sldId="275"/>
            <ac:cxnSpMk id="25" creationId="{B874EF51-C858-4BB9-97C3-D1775578712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github.com/anshumandash/MyAnalyticsWorld/blob/master/Word%20Cloud%20-%20Singapore%20National%20Day%20Speech_Anshuman.ipynb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hyperlink" Target="https://github.com/anshumandash/MyAnalyticsWorld/blob/master/Word%20Cloud%20-%20Singapore%20National%20Day%20Speech_Anshuman.ipynb" TargetMode="External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C00F1-516E-4881-B6FC-54B12D574DC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52EA64-627C-4C7D-B848-BAC69D2B179A}">
      <dgm:prSet/>
      <dgm:spPr/>
      <dgm:t>
        <a:bodyPr/>
        <a:lstStyle/>
        <a:p>
          <a:pPr>
            <a:defRPr b="1"/>
          </a:pPr>
          <a:r>
            <a:rPr lang="en-US"/>
            <a:t>Missing Value Treatment</a:t>
          </a:r>
        </a:p>
      </dgm:t>
    </dgm:pt>
    <dgm:pt modelId="{E84BC5D7-C13C-427D-9F85-F64EE092A577}" type="parTrans" cxnId="{5F91EDC0-0C4C-4476-8BCA-A757FEA598E5}">
      <dgm:prSet/>
      <dgm:spPr/>
      <dgm:t>
        <a:bodyPr/>
        <a:lstStyle/>
        <a:p>
          <a:endParaRPr lang="en-US"/>
        </a:p>
      </dgm:t>
    </dgm:pt>
    <dgm:pt modelId="{CC64192F-017D-4E36-8613-74C0E2D8696B}" type="sibTrans" cxnId="{5F91EDC0-0C4C-4476-8BCA-A757FEA598E5}">
      <dgm:prSet/>
      <dgm:spPr/>
      <dgm:t>
        <a:bodyPr/>
        <a:lstStyle/>
        <a:p>
          <a:endParaRPr lang="en-US"/>
        </a:p>
      </dgm:t>
    </dgm:pt>
    <dgm:pt modelId="{3E550234-BFE9-492B-AF4B-3624CB803E8C}">
      <dgm:prSet/>
      <dgm:spPr/>
      <dgm:t>
        <a:bodyPr/>
        <a:lstStyle/>
        <a:p>
          <a:r>
            <a:rPr lang="en-US"/>
            <a:t>Following columns have missing values</a:t>
          </a:r>
        </a:p>
      </dgm:t>
    </dgm:pt>
    <dgm:pt modelId="{B958B511-C05B-463C-975F-88C0C5765F51}" type="parTrans" cxnId="{981B0DD8-284E-4D73-842A-66AB97B5EABC}">
      <dgm:prSet/>
      <dgm:spPr/>
      <dgm:t>
        <a:bodyPr/>
        <a:lstStyle/>
        <a:p>
          <a:endParaRPr lang="en-US"/>
        </a:p>
      </dgm:t>
    </dgm:pt>
    <dgm:pt modelId="{E0B8E255-2C6B-4B71-857B-84B00436DCD7}" type="sibTrans" cxnId="{981B0DD8-284E-4D73-842A-66AB97B5EABC}">
      <dgm:prSet/>
      <dgm:spPr/>
      <dgm:t>
        <a:bodyPr/>
        <a:lstStyle/>
        <a:p>
          <a:endParaRPr lang="en-US"/>
        </a:p>
      </dgm:t>
    </dgm:pt>
    <dgm:pt modelId="{92121B82-3FE6-4538-9EAB-B3BABFDD9178}">
      <dgm:prSet/>
      <dgm:spPr/>
      <dgm:t>
        <a:bodyPr/>
        <a:lstStyle/>
        <a:p>
          <a:r>
            <a:rPr lang="en-US"/>
            <a:t>Sales, Competitive Incentives, Web Traffic, Showroom Traffic &amp; Test Drives </a:t>
          </a:r>
        </a:p>
      </dgm:t>
    </dgm:pt>
    <dgm:pt modelId="{62370C91-C075-4F11-8A7D-15E5C855A353}" type="parTrans" cxnId="{49306B59-2B1F-42FB-B82A-FD1D83C2A984}">
      <dgm:prSet/>
      <dgm:spPr/>
      <dgm:t>
        <a:bodyPr/>
        <a:lstStyle/>
        <a:p>
          <a:endParaRPr lang="en-US"/>
        </a:p>
      </dgm:t>
    </dgm:pt>
    <dgm:pt modelId="{1AE17B30-852E-4BD8-804A-D0A6612244B0}" type="sibTrans" cxnId="{49306B59-2B1F-42FB-B82A-FD1D83C2A984}">
      <dgm:prSet/>
      <dgm:spPr/>
      <dgm:t>
        <a:bodyPr/>
        <a:lstStyle/>
        <a:p>
          <a:endParaRPr lang="en-US"/>
        </a:p>
      </dgm:t>
    </dgm:pt>
    <dgm:pt modelId="{FB6225B9-F9F8-4208-816A-D516B62E32DA}">
      <dgm:prSet/>
      <dgm:spPr/>
      <dgm:t>
        <a:bodyPr/>
        <a:lstStyle/>
        <a:p>
          <a:r>
            <a:rPr lang="en-US"/>
            <a:t>Replaced missing cells with the “Mean” values</a:t>
          </a:r>
        </a:p>
      </dgm:t>
    </dgm:pt>
    <dgm:pt modelId="{278CC242-F234-4C13-9291-460487408C69}" type="parTrans" cxnId="{640C515E-AEAB-4B74-83DF-9B5D29BE4278}">
      <dgm:prSet/>
      <dgm:spPr/>
      <dgm:t>
        <a:bodyPr/>
        <a:lstStyle/>
        <a:p>
          <a:endParaRPr lang="en-US"/>
        </a:p>
      </dgm:t>
    </dgm:pt>
    <dgm:pt modelId="{A4FB5D73-5810-444A-B715-3CA1B5118307}" type="sibTrans" cxnId="{640C515E-AEAB-4B74-83DF-9B5D29BE4278}">
      <dgm:prSet/>
      <dgm:spPr/>
      <dgm:t>
        <a:bodyPr/>
        <a:lstStyle/>
        <a:p>
          <a:endParaRPr lang="en-US"/>
        </a:p>
      </dgm:t>
    </dgm:pt>
    <dgm:pt modelId="{F530F0A5-B27E-4DB8-B1FA-6C0621A964C6}">
      <dgm:prSet/>
      <dgm:spPr/>
      <dgm:t>
        <a:bodyPr/>
        <a:lstStyle/>
        <a:p>
          <a:pPr>
            <a:defRPr b="1"/>
          </a:pPr>
          <a:r>
            <a:rPr lang="en-US"/>
            <a:t>Variable Selection</a:t>
          </a:r>
        </a:p>
      </dgm:t>
    </dgm:pt>
    <dgm:pt modelId="{B86677FB-D6F5-4D86-9C67-E2E9460F29FA}" type="parTrans" cxnId="{FE81A3DC-3930-45B9-BCB2-53F5DDF0C9DB}">
      <dgm:prSet/>
      <dgm:spPr/>
      <dgm:t>
        <a:bodyPr/>
        <a:lstStyle/>
        <a:p>
          <a:endParaRPr lang="en-US"/>
        </a:p>
      </dgm:t>
    </dgm:pt>
    <dgm:pt modelId="{2D35F86B-B581-4F79-83ED-24DD481CEAC2}" type="sibTrans" cxnId="{FE81A3DC-3930-45B9-BCB2-53F5DDF0C9DB}">
      <dgm:prSet/>
      <dgm:spPr/>
      <dgm:t>
        <a:bodyPr/>
        <a:lstStyle/>
        <a:p>
          <a:endParaRPr lang="en-US"/>
        </a:p>
      </dgm:t>
    </dgm:pt>
    <dgm:pt modelId="{AD3D58B2-681B-400F-BFF1-785BD5DFA61F}">
      <dgm:prSet/>
      <dgm:spPr/>
      <dgm:t>
        <a:bodyPr/>
        <a:lstStyle/>
        <a:p>
          <a:r>
            <a:rPr lang="en-US"/>
            <a:t>Based on the Correlation Matrix, variables with &gt; 0.3 correlation with the ‘Sales’ variable were selected (for model building</a:t>
          </a:r>
        </a:p>
      </dgm:t>
    </dgm:pt>
    <dgm:pt modelId="{AC84A16A-43AD-4782-A3F9-B2C9A357A4B2}" type="parTrans" cxnId="{1DAEE1F8-AD65-4558-BC3D-F7A769F2E04B}">
      <dgm:prSet/>
      <dgm:spPr/>
      <dgm:t>
        <a:bodyPr/>
        <a:lstStyle/>
        <a:p>
          <a:endParaRPr lang="en-US"/>
        </a:p>
      </dgm:t>
    </dgm:pt>
    <dgm:pt modelId="{9F0B1209-2897-4631-9156-7A90CFC0E205}" type="sibTrans" cxnId="{1DAEE1F8-AD65-4558-BC3D-F7A769F2E04B}">
      <dgm:prSet/>
      <dgm:spPr/>
      <dgm:t>
        <a:bodyPr/>
        <a:lstStyle/>
        <a:p>
          <a:endParaRPr lang="en-US"/>
        </a:p>
      </dgm:t>
    </dgm:pt>
    <dgm:pt modelId="{594E9F63-AE5D-4ACB-8D34-9F572F8116F0}" type="pres">
      <dgm:prSet presAssocID="{87DC00F1-516E-4881-B6FC-54B12D574DC2}" presName="root" presStyleCnt="0">
        <dgm:presLayoutVars>
          <dgm:dir/>
          <dgm:resizeHandles val="exact"/>
        </dgm:presLayoutVars>
      </dgm:prSet>
      <dgm:spPr/>
    </dgm:pt>
    <dgm:pt modelId="{F0E114A3-82F6-4B88-858F-8ADACA7AF47E}" type="pres">
      <dgm:prSet presAssocID="{7F52EA64-627C-4C7D-B848-BAC69D2B179A}" presName="compNode" presStyleCnt="0"/>
      <dgm:spPr/>
    </dgm:pt>
    <dgm:pt modelId="{15776AF8-8F04-42CB-9BF7-B4F4750EF30D}" type="pres">
      <dgm:prSet presAssocID="{7F52EA64-627C-4C7D-B848-BAC69D2B17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FE54758D-F34A-42AC-8CF0-27022416EA80}" type="pres">
      <dgm:prSet presAssocID="{7F52EA64-627C-4C7D-B848-BAC69D2B179A}" presName="iconSpace" presStyleCnt="0"/>
      <dgm:spPr/>
    </dgm:pt>
    <dgm:pt modelId="{AA1FF882-FFD1-4DF8-8B81-3421ADE8CB83}" type="pres">
      <dgm:prSet presAssocID="{7F52EA64-627C-4C7D-B848-BAC69D2B179A}" presName="parTx" presStyleLbl="revTx" presStyleIdx="0" presStyleCnt="4">
        <dgm:presLayoutVars>
          <dgm:chMax val="0"/>
          <dgm:chPref val="0"/>
        </dgm:presLayoutVars>
      </dgm:prSet>
      <dgm:spPr/>
    </dgm:pt>
    <dgm:pt modelId="{D273F7A4-3E98-4BB5-8328-7FD0315D17C0}" type="pres">
      <dgm:prSet presAssocID="{7F52EA64-627C-4C7D-B848-BAC69D2B179A}" presName="txSpace" presStyleCnt="0"/>
      <dgm:spPr/>
    </dgm:pt>
    <dgm:pt modelId="{BF55F8B8-6B60-4EAE-B04E-81CF02DFFDCC}" type="pres">
      <dgm:prSet presAssocID="{7F52EA64-627C-4C7D-B848-BAC69D2B179A}" presName="desTx" presStyleLbl="revTx" presStyleIdx="1" presStyleCnt="4">
        <dgm:presLayoutVars/>
      </dgm:prSet>
      <dgm:spPr/>
    </dgm:pt>
    <dgm:pt modelId="{C8B19769-EEC0-481A-BE5A-F0F02C9D2FE8}" type="pres">
      <dgm:prSet presAssocID="{CC64192F-017D-4E36-8613-74C0E2D8696B}" presName="sibTrans" presStyleCnt="0"/>
      <dgm:spPr/>
    </dgm:pt>
    <dgm:pt modelId="{89283078-A2A6-4DED-AC08-603D795EED3F}" type="pres">
      <dgm:prSet presAssocID="{F530F0A5-B27E-4DB8-B1FA-6C0621A964C6}" presName="compNode" presStyleCnt="0"/>
      <dgm:spPr/>
    </dgm:pt>
    <dgm:pt modelId="{3FA19A2F-6DCB-4FAF-A219-62D14082B9F3}" type="pres">
      <dgm:prSet presAssocID="{F530F0A5-B27E-4DB8-B1FA-6C0621A964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meter"/>
        </a:ext>
      </dgm:extLst>
    </dgm:pt>
    <dgm:pt modelId="{7018238E-8D47-4EFE-B5FC-F0EA5F286596}" type="pres">
      <dgm:prSet presAssocID="{F530F0A5-B27E-4DB8-B1FA-6C0621A964C6}" presName="iconSpace" presStyleCnt="0"/>
      <dgm:spPr/>
    </dgm:pt>
    <dgm:pt modelId="{8F3B6A5B-B226-446E-A276-E8CAB754BC53}" type="pres">
      <dgm:prSet presAssocID="{F530F0A5-B27E-4DB8-B1FA-6C0621A964C6}" presName="parTx" presStyleLbl="revTx" presStyleIdx="2" presStyleCnt="4">
        <dgm:presLayoutVars>
          <dgm:chMax val="0"/>
          <dgm:chPref val="0"/>
        </dgm:presLayoutVars>
      </dgm:prSet>
      <dgm:spPr/>
    </dgm:pt>
    <dgm:pt modelId="{FFD50BCB-3013-431B-9432-7CC3B17F80A7}" type="pres">
      <dgm:prSet presAssocID="{F530F0A5-B27E-4DB8-B1FA-6C0621A964C6}" presName="txSpace" presStyleCnt="0"/>
      <dgm:spPr/>
    </dgm:pt>
    <dgm:pt modelId="{C039713E-79DD-4DA6-A81A-18C0E31C4DC9}" type="pres">
      <dgm:prSet presAssocID="{F530F0A5-B27E-4DB8-B1FA-6C0621A964C6}" presName="desTx" presStyleLbl="revTx" presStyleIdx="3" presStyleCnt="4">
        <dgm:presLayoutVars/>
      </dgm:prSet>
      <dgm:spPr/>
    </dgm:pt>
  </dgm:ptLst>
  <dgm:cxnLst>
    <dgm:cxn modelId="{35E5E92F-96F7-46ED-81B8-BC1E9A9B1798}" type="presOf" srcId="{3E550234-BFE9-492B-AF4B-3624CB803E8C}" destId="{BF55F8B8-6B60-4EAE-B04E-81CF02DFFDCC}" srcOrd="0" destOrd="0" presId="urn:microsoft.com/office/officeart/2018/2/layout/IconLabelDescriptionList"/>
    <dgm:cxn modelId="{EC93FD32-C534-4310-9194-2C4B27B26045}" type="presOf" srcId="{AD3D58B2-681B-400F-BFF1-785BD5DFA61F}" destId="{C039713E-79DD-4DA6-A81A-18C0E31C4DC9}" srcOrd="0" destOrd="0" presId="urn:microsoft.com/office/officeart/2018/2/layout/IconLabelDescriptionList"/>
    <dgm:cxn modelId="{33A69F3B-13E6-44A0-BA40-590328008475}" type="presOf" srcId="{FB6225B9-F9F8-4208-816A-D516B62E32DA}" destId="{BF55F8B8-6B60-4EAE-B04E-81CF02DFFDCC}" srcOrd="0" destOrd="2" presId="urn:microsoft.com/office/officeart/2018/2/layout/IconLabelDescriptionList"/>
    <dgm:cxn modelId="{640C515E-AEAB-4B74-83DF-9B5D29BE4278}" srcId="{3E550234-BFE9-492B-AF4B-3624CB803E8C}" destId="{FB6225B9-F9F8-4208-816A-D516B62E32DA}" srcOrd="1" destOrd="0" parTransId="{278CC242-F234-4C13-9291-460487408C69}" sibTransId="{A4FB5D73-5810-444A-B715-3CA1B5118307}"/>
    <dgm:cxn modelId="{6F4FC063-8B57-4B9C-A510-418807CE2344}" type="presOf" srcId="{7F52EA64-627C-4C7D-B848-BAC69D2B179A}" destId="{AA1FF882-FFD1-4DF8-8B81-3421ADE8CB83}" srcOrd="0" destOrd="0" presId="urn:microsoft.com/office/officeart/2018/2/layout/IconLabelDescriptionList"/>
    <dgm:cxn modelId="{809F4469-83D9-4E93-97FC-BCE83CFE0BB6}" type="presOf" srcId="{F530F0A5-B27E-4DB8-B1FA-6C0621A964C6}" destId="{8F3B6A5B-B226-446E-A276-E8CAB754BC53}" srcOrd="0" destOrd="0" presId="urn:microsoft.com/office/officeart/2018/2/layout/IconLabelDescriptionList"/>
    <dgm:cxn modelId="{8AD6E94A-98B0-4493-84CD-32A8D42A3B67}" type="presOf" srcId="{87DC00F1-516E-4881-B6FC-54B12D574DC2}" destId="{594E9F63-AE5D-4ACB-8D34-9F572F8116F0}" srcOrd="0" destOrd="0" presId="urn:microsoft.com/office/officeart/2018/2/layout/IconLabelDescriptionList"/>
    <dgm:cxn modelId="{49306B59-2B1F-42FB-B82A-FD1D83C2A984}" srcId="{3E550234-BFE9-492B-AF4B-3624CB803E8C}" destId="{92121B82-3FE6-4538-9EAB-B3BABFDD9178}" srcOrd="0" destOrd="0" parTransId="{62370C91-C075-4F11-8A7D-15E5C855A353}" sibTransId="{1AE17B30-852E-4BD8-804A-D0A6612244B0}"/>
    <dgm:cxn modelId="{ED85E6A1-E88D-43FD-8AB2-C78D319787A3}" type="presOf" srcId="{92121B82-3FE6-4538-9EAB-B3BABFDD9178}" destId="{BF55F8B8-6B60-4EAE-B04E-81CF02DFFDCC}" srcOrd="0" destOrd="1" presId="urn:microsoft.com/office/officeart/2018/2/layout/IconLabelDescriptionList"/>
    <dgm:cxn modelId="{5F91EDC0-0C4C-4476-8BCA-A757FEA598E5}" srcId="{87DC00F1-516E-4881-B6FC-54B12D574DC2}" destId="{7F52EA64-627C-4C7D-B848-BAC69D2B179A}" srcOrd="0" destOrd="0" parTransId="{E84BC5D7-C13C-427D-9F85-F64EE092A577}" sibTransId="{CC64192F-017D-4E36-8613-74C0E2D8696B}"/>
    <dgm:cxn modelId="{981B0DD8-284E-4D73-842A-66AB97B5EABC}" srcId="{7F52EA64-627C-4C7D-B848-BAC69D2B179A}" destId="{3E550234-BFE9-492B-AF4B-3624CB803E8C}" srcOrd="0" destOrd="0" parTransId="{B958B511-C05B-463C-975F-88C0C5765F51}" sibTransId="{E0B8E255-2C6B-4B71-857B-84B00436DCD7}"/>
    <dgm:cxn modelId="{FE81A3DC-3930-45B9-BCB2-53F5DDF0C9DB}" srcId="{87DC00F1-516E-4881-B6FC-54B12D574DC2}" destId="{F530F0A5-B27E-4DB8-B1FA-6C0621A964C6}" srcOrd="1" destOrd="0" parTransId="{B86677FB-D6F5-4D86-9C67-E2E9460F29FA}" sibTransId="{2D35F86B-B581-4F79-83ED-24DD481CEAC2}"/>
    <dgm:cxn modelId="{1DAEE1F8-AD65-4558-BC3D-F7A769F2E04B}" srcId="{F530F0A5-B27E-4DB8-B1FA-6C0621A964C6}" destId="{AD3D58B2-681B-400F-BFF1-785BD5DFA61F}" srcOrd="0" destOrd="0" parTransId="{AC84A16A-43AD-4782-A3F9-B2C9A357A4B2}" sibTransId="{9F0B1209-2897-4631-9156-7A90CFC0E205}"/>
    <dgm:cxn modelId="{EB706936-D201-4FED-889C-66E4AA625853}" type="presParOf" srcId="{594E9F63-AE5D-4ACB-8D34-9F572F8116F0}" destId="{F0E114A3-82F6-4B88-858F-8ADACA7AF47E}" srcOrd="0" destOrd="0" presId="urn:microsoft.com/office/officeart/2018/2/layout/IconLabelDescriptionList"/>
    <dgm:cxn modelId="{5973552B-3B88-410C-A7EC-A3F102B6B581}" type="presParOf" srcId="{F0E114A3-82F6-4B88-858F-8ADACA7AF47E}" destId="{15776AF8-8F04-42CB-9BF7-B4F4750EF30D}" srcOrd="0" destOrd="0" presId="urn:microsoft.com/office/officeart/2018/2/layout/IconLabelDescriptionList"/>
    <dgm:cxn modelId="{E8DC077A-BA3E-4DB0-9C55-5F3EAC48908B}" type="presParOf" srcId="{F0E114A3-82F6-4B88-858F-8ADACA7AF47E}" destId="{FE54758D-F34A-42AC-8CF0-27022416EA80}" srcOrd="1" destOrd="0" presId="urn:microsoft.com/office/officeart/2018/2/layout/IconLabelDescriptionList"/>
    <dgm:cxn modelId="{B0783620-876A-4DD5-A0CF-69D12275D213}" type="presParOf" srcId="{F0E114A3-82F6-4B88-858F-8ADACA7AF47E}" destId="{AA1FF882-FFD1-4DF8-8B81-3421ADE8CB83}" srcOrd="2" destOrd="0" presId="urn:microsoft.com/office/officeart/2018/2/layout/IconLabelDescriptionList"/>
    <dgm:cxn modelId="{2129776F-0610-4B66-8116-3EA5CBA26E59}" type="presParOf" srcId="{F0E114A3-82F6-4B88-858F-8ADACA7AF47E}" destId="{D273F7A4-3E98-4BB5-8328-7FD0315D17C0}" srcOrd="3" destOrd="0" presId="urn:microsoft.com/office/officeart/2018/2/layout/IconLabelDescriptionList"/>
    <dgm:cxn modelId="{609683DC-BE68-4191-8F16-26435D598788}" type="presParOf" srcId="{F0E114A3-82F6-4B88-858F-8ADACA7AF47E}" destId="{BF55F8B8-6B60-4EAE-B04E-81CF02DFFDCC}" srcOrd="4" destOrd="0" presId="urn:microsoft.com/office/officeart/2018/2/layout/IconLabelDescriptionList"/>
    <dgm:cxn modelId="{7DDC4080-3F08-48B1-BFB9-0C2D68A586A6}" type="presParOf" srcId="{594E9F63-AE5D-4ACB-8D34-9F572F8116F0}" destId="{C8B19769-EEC0-481A-BE5A-F0F02C9D2FE8}" srcOrd="1" destOrd="0" presId="urn:microsoft.com/office/officeart/2018/2/layout/IconLabelDescriptionList"/>
    <dgm:cxn modelId="{C1B85AF5-16D9-489C-91C3-9A58759BD99F}" type="presParOf" srcId="{594E9F63-AE5D-4ACB-8D34-9F572F8116F0}" destId="{89283078-A2A6-4DED-AC08-603D795EED3F}" srcOrd="2" destOrd="0" presId="urn:microsoft.com/office/officeart/2018/2/layout/IconLabelDescriptionList"/>
    <dgm:cxn modelId="{C40F7A98-F431-4F06-8B14-FE6714F299FF}" type="presParOf" srcId="{89283078-A2A6-4DED-AC08-603D795EED3F}" destId="{3FA19A2F-6DCB-4FAF-A219-62D14082B9F3}" srcOrd="0" destOrd="0" presId="urn:microsoft.com/office/officeart/2018/2/layout/IconLabelDescriptionList"/>
    <dgm:cxn modelId="{9A45695F-6E86-40A2-BBAF-51EB71B03AC2}" type="presParOf" srcId="{89283078-A2A6-4DED-AC08-603D795EED3F}" destId="{7018238E-8D47-4EFE-B5FC-F0EA5F286596}" srcOrd="1" destOrd="0" presId="urn:microsoft.com/office/officeart/2018/2/layout/IconLabelDescriptionList"/>
    <dgm:cxn modelId="{7A399866-4370-413C-8DC5-740DCFE823A8}" type="presParOf" srcId="{89283078-A2A6-4DED-AC08-603D795EED3F}" destId="{8F3B6A5B-B226-446E-A276-E8CAB754BC53}" srcOrd="2" destOrd="0" presId="urn:microsoft.com/office/officeart/2018/2/layout/IconLabelDescriptionList"/>
    <dgm:cxn modelId="{3E093B47-CEDB-4F62-891F-24D0A221CB12}" type="presParOf" srcId="{89283078-A2A6-4DED-AC08-603D795EED3F}" destId="{FFD50BCB-3013-431B-9432-7CC3B17F80A7}" srcOrd="3" destOrd="0" presId="urn:microsoft.com/office/officeart/2018/2/layout/IconLabelDescriptionList"/>
    <dgm:cxn modelId="{41579A0B-3D55-4E7B-94E6-82E018BC86FE}" type="presParOf" srcId="{89283078-A2A6-4DED-AC08-603D795EED3F}" destId="{C039713E-79DD-4DA6-A81A-18C0E31C4DC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26D0E-A1DD-45EE-B1C7-33D94D754B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9E68DE-2EB2-4A84-91C2-090A9402C3B5}">
      <dgm:prSet/>
      <dgm:spPr/>
      <dgm:t>
        <a:bodyPr/>
        <a:lstStyle/>
        <a:p>
          <a:r>
            <a:rPr lang="en-US"/>
            <a:t>Profile GitHub is available under anshumandash/MyAnalyticsWorld</a:t>
          </a:r>
        </a:p>
      </dgm:t>
    </dgm:pt>
    <dgm:pt modelId="{EBF107AC-8328-4A6A-9609-C3FC27507A53}" type="parTrans" cxnId="{8CE13EC3-48DE-45C1-874D-6B331C773315}">
      <dgm:prSet/>
      <dgm:spPr/>
      <dgm:t>
        <a:bodyPr/>
        <a:lstStyle/>
        <a:p>
          <a:endParaRPr lang="en-US" sz="2000"/>
        </a:p>
      </dgm:t>
    </dgm:pt>
    <dgm:pt modelId="{49717380-B614-4F2D-8473-CA810ACD7AD5}" type="sibTrans" cxnId="{8CE13EC3-48DE-45C1-874D-6B331C773315}">
      <dgm:prSet/>
      <dgm:spPr/>
      <dgm:t>
        <a:bodyPr/>
        <a:lstStyle/>
        <a:p>
          <a:endParaRPr lang="en-US"/>
        </a:p>
      </dgm:t>
    </dgm:pt>
    <dgm:pt modelId="{824ACB0F-E231-45DE-A21E-6E4FDA9B28D6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https://github.com/anshumandash/MyAnalyticsWorld/blob/master/MMM%20Adstock.html</a:t>
          </a:r>
          <a:endParaRPr lang="en-US" dirty="0"/>
        </a:p>
      </dgm:t>
    </dgm:pt>
    <dgm:pt modelId="{B6B552F9-27E8-4002-ADE4-BD70D819E73F}" type="parTrans" cxnId="{3C62E8F3-4866-460F-8A4E-9886337BBE4B}">
      <dgm:prSet/>
      <dgm:spPr/>
      <dgm:t>
        <a:bodyPr/>
        <a:lstStyle/>
        <a:p>
          <a:endParaRPr lang="en-US" sz="2000"/>
        </a:p>
      </dgm:t>
    </dgm:pt>
    <dgm:pt modelId="{79A6D807-1331-4AA9-A15C-22C50B80F1DF}" type="sibTrans" cxnId="{3C62E8F3-4866-460F-8A4E-9886337BBE4B}">
      <dgm:prSet/>
      <dgm:spPr/>
      <dgm:t>
        <a:bodyPr/>
        <a:lstStyle/>
        <a:p>
          <a:endParaRPr lang="en-US"/>
        </a:p>
      </dgm:t>
    </dgm:pt>
    <dgm:pt modelId="{31B52122-279C-4F1E-AE60-B40F44EAA8D0}" type="pres">
      <dgm:prSet presAssocID="{9A226D0E-A1DD-45EE-B1C7-33D94D754BC8}" presName="root" presStyleCnt="0">
        <dgm:presLayoutVars>
          <dgm:dir/>
          <dgm:resizeHandles val="exact"/>
        </dgm:presLayoutVars>
      </dgm:prSet>
      <dgm:spPr/>
    </dgm:pt>
    <dgm:pt modelId="{0A0491C8-A5B0-47BA-955A-829C6FCEC1E5}" type="pres">
      <dgm:prSet presAssocID="{2F9E68DE-2EB2-4A84-91C2-090A9402C3B5}" presName="compNode" presStyleCnt="0"/>
      <dgm:spPr/>
    </dgm:pt>
    <dgm:pt modelId="{62879D5E-08E7-4902-B06F-D10B86F6A419}" type="pres">
      <dgm:prSet presAssocID="{2F9E68DE-2EB2-4A84-91C2-090A9402C3B5}" presName="bgRect" presStyleLbl="bgShp" presStyleIdx="0" presStyleCnt="2"/>
      <dgm:spPr/>
    </dgm:pt>
    <dgm:pt modelId="{61A97822-78CB-437A-BECF-FDFC6850E713}" type="pres">
      <dgm:prSet presAssocID="{2F9E68DE-2EB2-4A84-91C2-090A9402C3B5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EBB9943-6518-48C8-913E-6A9FCD90636F}" type="pres">
      <dgm:prSet presAssocID="{2F9E68DE-2EB2-4A84-91C2-090A9402C3B5}" presName="spaceRect" presStyleCnt="0"/>
      <dgm:spPr/>
    </dgm:pt>
    <dgm:pt modelId="{1EF35F06-36F1-4ED9-9AD0-44E4094EFF7F}" type="pres">
      <dgm:prSet presAssocID="{2F9E68DE-2EB2-4A84-91C2-090A9402C3B5}" presName="parTx" presStyleLbl="revTx" presStyleIdx="0" presStyleCnt="2">
        <dgm:presLayoutVars>
          <dgm:chMax val="0"/>
          <dgm:chPref val="0"/>
        </dgm:presLayoutVars>
      </dgm:prSet>
      <dgm:spPr/>
    </dgm:pt>
    <dgm:pt modelId="{12C7C3E6-D9DC-44D0-AD15-B0F8B3F14BB0}" type="pres">
      <dgm:prSet presAssocID="{49717380-B614-4F2D-8473-CA810ACD7AD5}" presName="sibTrans" presStyleCnt="0"/>
      <dgm:spPr/>
    </dgm:pt>
    <dgm:pt modelId="{7247F781-A979-47E8-AF43-D6B71BBC4736}" type="pres">
      <dgm:prSet presAssocID="{824ACB0F-E231-45DE-A21E-6E4FDA9B28D6}" presName="compNode" presStyleCnt="0"/>
      <dgm:spPr/>
    </dgm:pt>
    <dgm:pt modelId="{4F30586C-9AA9-410D-A575-07AD190BEBA6}" type="pres">
      <dgm:prSet presAssocID="{824ACB0F-E231-45DE-A21E-6E4FDA9B28D6}" presName="bgRect" presStyleLbl="bgShp" presStyleIdx="1" presStyleCnt="2"/>
      <dgm:spPr/>
    </dgm:pt>
    <dgm:pt modelId="{5FBDE1C9-A487-4209-B339-C72232F40AF4}" type="pres">
      <dgm:prSet presAssocID="{824ACB0F-E231-45DE-A21E-6E4FDA9B28D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142A426-06F9-49EA-AD64-045E04967250}" type="pres">
      <dgm:prSet presAssocID="{824ACB0F-E231-45DE-A21E-6E4FDA9B28D6}" presName="spaceRect" presStyleCnt="0"/>
      <dgm:spPr/>
    </dgm:pt>
    <dgm:pt modelId="{F8A475AF-EEF9-46A0-B968-E86FD3A75319}" type="pres">
      <dgm:prSet presAssocID="{824ACB0F-E231-45DE-A21E-6E4FDA9B28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C426F7B-D013-417E-B66F-B5FB4ACFCE2C}" type="presOf" srcId="{2F9E68DE-2EB2-4A84-91C2-090A9402C3B5}" destId="{1EF35F06-36F1-4ED9-9AD0-44E4094EFF7F}" srcOrd="0" destOrd="0" presId="urn:microsoft.com/office/officeart/2018/2/layout/IconVerticalSolidList"/>
    <dgm:cxn modelId="{35A6FAAE-8C47-495C-93AB-D50E141F1337}" type="presOf" srcId="{9A226D0E-A1DD-45EE-B1C7-33D94D754BC8}" destId="{31B52122-279C-4F1E-AE60-B40F44EAA8D0}" srcOrd="0" destOrd="0" presId="urn:microsoft.com/office/officeart/2018/2/layout/IconVerticalSolidList"/>
    <dgm:cxn modelId="{8CE13EC3-48DE-45C1-874D-6B331C773315}" srcId="{9A226D0E-A1DD-45EE-B1C7-33D94D754BC8}" destId="{2F9E68DE-2EB2-4A84-91C2-090A9402C3B5}" srcOrd="0" destOrd="0" parTransId="{EBF107AC-8328-4A6A-9609-C3FC27507A53}" sibTransId="{49717380-B614-4F2D-8473-CA810ACD7AD5}"/>
    <dgm:cxn modelId="{E7234DE5-6774-4967-B5B7-882FC9D92E70}" type="presOf" srcId="{824ACB0F-E231-45DE-A21E-6E4FDA9B28D6}" destId="{F8A475AF-EEF9-46A0-B968-E86FD3A75319}" srcOrd="0" destOrd="0" presId="urn:microsoft.com/office/officeart/2018/2/layout/IconVerticalSolidList"/>
    <dgm:cxn modelId="{3C62E8F3-4866-460F-8A4E-9886337BBE4B}" srcId="{9A226D0E-A1DD-45EE-B1C7-33D94D754BC8}" destId="{824ACB0F-E231-45DE-A21E-6E4FDA9B28D6}" srcOrd="1" destOrd="0" parTransId="{B6B552F9-27E8-4002-ADE4-BD70D819E73F}" sibTransId="{79A6D807-1331-4AA9-A15C-22C50B80F1DF}"/>
    <dgm:cxn modelId="{5810B09D-342D-445A-A6D6-5BD3E2191267}" type="presParOf" srcId="{31B52122-279C-4F1E-AE60-B40F44EAA8D0}" destId="{0A0491C8-A5B0-47BA-955A-829C6FCEC1E5}" srcOrd="0" destOrd="0" presId="urn:microsoft.com/office/officeart/2018/2/layout/IconVerticalSolidList"/>
    <dgm:cxn modelId="{031F2477-4A79-471F-89FD-6CE36F99795B}" type="presParOf" srcId="{0A0491C8-A5B0-47BA-955A-829C6FCEC1E5}" destId="{62879D5E-08E7-4902-B06F-D10B86F6A419}" srcOrd="0" destOrd="0" presId="urn:microsoft.com/office/officeart/2018/2/layout/IconVerticalSolidList"/>
    <dgm:cxn modelId="{4758DABF-D928-49C5-88D4-3F32D3C1AC7F}" type="presParOf" srcId="{0A0491C8-A5B0-47BA-955A-829C6FCEC1E5}" destId="{61A97822-78CB-437A-BECF-FDFC6850E713}" srcOrd="1" destOrd="0" presId="urn:microsoft.com/office/officeart/2018/2/layout/IconVerticalSolidList"/>
    <dgm:cxn modelId="{62522A2B-1EB8-41E5-AF8D-C8C758781C62}" type="presParOf" srcId="{0A0491C8-A5B0-47BA-955A-829C6FCEC1E5}" destId="{1EBB9943-6518-48C8-913E-6A9FCD90636F}" srcOrd="2" destOrd="0" presId="urn:microsoft.com/office/officeart/2018/2/layout/IconVerticalSolidList"/>
    <dgm:cxn modelId="{78697009-38E3-4335-B504-02E00F368ED2}" type="presParOf" srcId="{0A0491C8-A5B0-47BA-955A-829C6FCEC1E5}" destId="{1EF35F06-36F1-4ED9-9AD0-44E4094EFF7F}" srcOrd="3" destOrd="0" presId="urn:microsoft.com/office/officeart/2018/2/layout/IconVerticalSolidList"/>
    <dgm:cxn modelId="{2ABF0FFD-8293-407F-BCA8-B88EAB02B195}" type="presParOf" srcId="{31B52122-279C-4F1E-AE60-B40F44EAA8D0}" destId="{12C7C3E6-D9DC-44D0-AD15-B0F8B3F14BB0}" srcOrd="1" destOrd="0" presId="urn:microsoft.com/office/officeart/2018/2/layout/IconVerticalSolidList"/>
    <dgm:cxn modelId="{FD9F0416-1CD4-4E84-9D0C-A7628C35BB67}" type="presParOf" srcId="{31B52122-279C-4F1E-AE60-B40F44EAA8D0}" destId="{7247F781-A979-47E8-AF43-D6B71BBC4736}" srcOrd="2" destOrd="0" presId="urn:microsoft.com/office/officeart/2018/2/layout/IconVerticalSolidList"/>
    <dgm:cxn modelId="{19FB2462-2899-4979-A0A9-B046AFD4D217}" type="presParOf" srcId="{7247F781-A979-47E8-AF43-D6B71BBC4736}" destId="{4F30586C-9AA9-410D-A575-07AD190BEBA6}" srcOrd="0" destOrd="0" presId="urn:microsoft.com/office/officeart/2018/2/layout/IconVerticalSolidList"/>
    <dgm:cxn modelId="{0A23C628-491C-4A9B-BC96-733E83CBB1AB}" type="presParOf" srcId="{7247F781-A979-47E8-AF43-D6B71BBC4736}" destId="{5FBDE1C9-A487-4209-B339-C72232F40AF4}" srcOrd="1" destOrd="0" presId="urn:microsoft.com/office/officeart/2018/2/layout/IconVerticalSolidList"/>
    <dgm:cxn modelId="{3A2476A9-18E3-44EF-BC4A-8B07C00C193C}" type="presParOf" srcId="{7247F781-A979-47E8-AF43-D6B71BBC4736}" destId="{7142A426-06F9-49EA-AD64-045E04967250}" srcOrd="2" destOrd="0" presId="urn:microsoft.com/office/officeart/2018/2/layout/IconVerticalSolidList"/>
    <dgm:cxn modelId="{E22F01C8-290E-40C8-8A25-EE4CF133FA0F}" type="presParOf" srcId="{7247F781-A979-47E8-AF43-D6B71BBC4736}" destId="{F8A475AF-EEF9-46A0-B968-E86FD3A753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76AF8-8F04-42CB-9BF7-B4F4750EF30D}">
      <dsp:nvSpPr>
        <dsp:cNvPr id="0" name=""/>
        <dsp:cNvSpPr/>
      </dsp:nvSpPr>
      <dsp:spPr>
        <a:xfrm>
          <a:off x="559800" y="43651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FF882-FFD1-4DF8-8B81-3421ADE8CB83}">
      <dsp:nvSpPr>
        <dsp:cNvPr id="0" name=""/>
        <dsp:cNvSpPr/>
      </dsp:nvSpPr>
      <dsp:spPr>
        <a:xfrm>
          <a:off x="559800" y="20980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Missing Value Treatment</a:t>
          </a:r>
        </a:p>
      </dsp:txBody>
      <dsp:txXfrm>
        <a:off x="559800" y="2098082"/>
        <a:ext cx="4320000" cy="648000"/>
      </dsp:txXfrm>
    </dsp:sp>
    <dsp:sp modelId="{BF55F8B8-6B60-4EAE-B04E-81CF02DFFDCC}">
      <dsp:nvSpPr>
        <dsp:cNvPr id="0" name=""/>
        <dsp:cNvSpPr/>
      </dsp:nvSpPr>
      <dsp:spPr>
        <a:xfrm>
          <a:off x="559800" y="2815648"/>
          <a:ext cx="4320000" cy="1099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Following columns have missing values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Sales, Competitive Incentives, Web Traffic, Showroom Traffic &amp; Test Drives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Replaced missing cells with the “Mean” values</a:t>
          </a:r>
        </a:p>
      </dsp:txBody>
      <dsp:txXfrm>
        <a:off x="559800" y="2815648"/>
        <a:ext cx="4320000" cy="1099174"/>
      </dsp:txXfrm>
    </dsp:sp>
    <dsp:sp modelId="{3FA19A2F-6DCB-4FAF-A219-62D14082B9F3}">
      <dsp:nvSpPr>
        <dsp:cNvPr id="0" name=""/>
        <dsp:cNvSpPr/>
      </dsp:nvSpPr>
      <dsp:spPr>
        <a:xfrm>
          <a:off x="5635800" y="43651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6A5B-B226-446E-A276-E8CAB754BC53}">
      <dsp:nvSpPr>
        <dsp:cNvPr id="0" name=""/>
        <dsp:cNvSpPr/>
      </dsp:nvSpPr>
      <dsp:spPr>
        <a:xfrm>
          <a:off x="5635800" y="20980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Variable Selection</a:t>
          </a:r>
        </a:p>
      </dsp:txBody>
      <dsp:txXfrm>
        <a:off x="5635800" y="2098082"/>
        <a:ext cx="4320000" cy="648000"/>
      </dsp:txXfrm>
    </dsp:sp>
    <dsp:sp modelId="{C039713E-79DD-4DA6-A81A-18C0E31C4DC9}">
      <dsp:nvSpPr>
        <dsp:cNvPr id="0" name=""/>
        <dsp:cNvSpPr/>
      </dsp:nvSpPr>
      <dsp:spPr>
        <a:xfrm>
          <a:off x="5635800" y="2815648"/>
          <a:ext cx="4320000" cy="1099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Based on the Correlation Matrix, variables with &gt; 0.3 correlation with the ‘Sales’ variable were selected (for model building</a:t>
          </a:r>
        </a:p>
      </dsp:txBody>
      <dsp:txXfrm>
        <a:off x="5635800" y="2815648"/>
        <a:ext cx="4320000" cy="109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9D5E-08E7-4902-B06F-D10B86F6A419}">
      <dsp:nvSpPr>
        <dsp:cNvPr id="0" name=""/>
        <dsp:cNvSpPr/>
      </dsp:nvSpPr>
      <dsp:spPr>
        <a:xfrm>
          <a:off x="0" y="903199"/>
          <a:ext cx="6513603" cy="1710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97822-78CB-437A-BECF-FDFC6850E713}">
      <dsp:nvSpPr>
        <dsp:cNvPr id="0" name=""/>
        <dsp:cNvSpPr/>
      </dsp:nvSpPr>
      <dsp:spPr>
        <a:xfrm>
          <a:off x="517411" y="1288051"/>
          <a:ext cx="940748" cy="94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35F06-36F1-4ED9-9AD0-44E4094EFF7F}">
      <dsp:nvSpPr>
        <dsp:cNvPr id="0" name=""/>
        <dsp:cNvSpPr/>
      </dsp:nvSpPr>
      <dsp:spPr>
        <a:xfrm>
          <a:off x="1975571" y="903199"/>
          <a:ext cx="4477338" cy="181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514" tIns="192514" rIns="192514" bIns="1925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Profile GitHub is available under anshumandash/MyAnalyticsWorld</a:t>
          </a:r>
        </a:p>
      </dsp:txBody>
      <dsp:txXfrm>
        <a:off x="1975571" y="903199"/>
        <a:ext cx="4477338" cy="1819025"/>
      </dsp:txXfrm>
    </dsp:sp>
    <dsp:sp modelId="{4F30586C-9AA9-410D-A575-07AD190BEBA6}">
      <dsp:nvSpPr>
        <dsp:cNvPr id="0" name=""/>
        <dsp:cNvSpPr/>
      </dsp:nvSpPr>
      <dsp:spPr>
        <a:xfrm>
          <a:off x="0" y="3163200"/>
          <a:ext cx="6513603" cy="17104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E1C9-A487-4209-B339-C72232F40AF4}">
      <dsp:nvSpPr>
        <dsp:cNvPr id="0" name=""/>
        <dsp:cNvSpPr/>
      </dsp:nvSpPr>
      <dsp:spPr>
        <a:xfrm>
          <a:off x="517411" y="3548052"/>
          <a:ext cx="940748" cy="94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75AF-EEF9-46A0-B968-E86FD3A75319}">
      <dsp:nvSpPr>
        <dsp:cNvPr id="0" name=""/>
        <dsp:cNvSpPr/>
      </dsp:nvSpPr>
      <dsp:spPr>
        <a:xfrm>
          <a:off x="1975571" y="3163200"/>
          <a:ext cx="4477338" cy="181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514" tIns="192514" rIns="192514" bIns="1925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hlinkClick xmlns:r="http://schemas.openxmlformats.org/officeDocument/2006/relationships" r:id="rId5"/>
            </a:rPr>
            <a:t>https://github.com/anshumandash/MyAnalyticsWorld/blob/master/MMM%20Adstock.html</a:t>
          </a:r>
          <a:endParaRPr lang="en-US" sz="1400" kern="1200" dirty="0"/>
        </a:p>
      </dsp:txBody>
      <dsp:txXfrm>
        <a:off x="1975571" y="3163200"/>
        <a:ext cx="4477338" cy="1819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Marketing and Retail Analytics</a:t>
            </a:r>
            <a:br>
              <a:rPr lang="en-US" sz="5500" dirty="0"/>
            </a:br>
            <a:r>
              <a:rPr lang="en-US" sz="2400" dirty="0"/>
              <a:t>Build a Marketing Mix Model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Anshuman Dash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15/06/2019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Build a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  <a:p>
            <a:pPr lvl="1"/>
            <a:r>
              <a:rPr lang="en-US" sz="2000" dirty="0"/>
              <a:t>To build a marketing mix model for the Sales Media</a:t>
            </a:r>
            <a:endParaRPr lang="en-IN" sz="3600" dirty="0"/>
          </a:p>
          <a:p>
            <a:r>
              <a:rPr lang="en-IN" sz="2400" dirty="0"/>
              <a:t>Expected Outcome</a:t>
            </a:r>
          </a:p>
          <a:p>
            <a:pPr lvl="1"/>
            <a:r>
              <a:rPr lang="en-US" sz="2000" dirty="0"/>
              <a:t>Develop a Marketing Mix Model (</a:t>
            </a:r>
            <a:r>
              <a:rPr lang="en-US" sz="2000" dirty="0" err="1"/>
              <a:t>Koyck</a:t>
            </a:r>
            <a:r>
              <a:rPr lang="en-US" sz="2000" dirty="0"/>
              <a:t> Model) by identifying suitable lag for the dependent and independent variables</a:t>
            </a:r>
          </a:p>
          <a:p>
            <a:pPr lvl="1"/>
            <a:r>
              <a:rPr lang="en-US" sz="2000" dirty="0"/>
              <a:t>Identify current effect &amp; evaluate carryover effect</a:t>
            </a:r>
          </a:p>
          <a:p>
            <a:pPr lvl="1"/>
            <a:r>
              <a:rPr lang="en-US" sz="2000" dirty="0"/>
              <a:t>Determine the total effect of advertising</a:t>
            </a:r>
          </a:p>
          <a:p>
            <a:pPr lvl="1"/>
            <a:r>
              <a:rPr lang="en-US" sz="2000" dirty="0"/>
              <a:t>Determine a suitable curve to trace the effect of advertising on sales </a:t>
            </a:r>
          </a:p>
          <a:p>
            <a:pPr lvl="1"/>
            <a:endParaRPr lang="en-US" sz="20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DB2559-1CAD-4E63-9060-9C19DB00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15/06/2019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CB5FC6-DD4D-4B1E-9262-AFB86BE4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Build a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D9DC-8867-4C3B-A33A-F9792CF2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Understanding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6EE8-270F-405B-85A5-F7882230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Data set - Sales Media Data</a:t>
            </a:r>
          </a:p>
          <a:p>
            <a:r>
              <a:rPr lang="en-US" sz="1700">
                <a:solidFill>
                  <a:schemeClr val="bg1"/>
                </a:solidFill>
              </a:rPr>
              <a:t>There are 15 variables and 16801 rows</a:t>
            </a:r>
          </a:p>
          <a:p>
            <a:r>
              <a:rPr lang="en-US" sz="1700">
                <a:solidFill>
                  <a:schemeClr val="bg1"/>
                </a:solidFill>
              </a:rPr>
              <a:t>Variable headers - Quarter, Month, Weekday, End of Month Indicator, TV Advertising, Direct Marketing, Print Advertising, Internet Advertising, Incentives, Sales, Co-Op Promotions, Competitive Incentives, Web Traffic, Showroom Traffic, Test Drives</a:t>
            </a:r>
            <a:endParaRPr lang="en-IN" sz="17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19BA10-9351-43B4-BB37-256920FB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6549" b="48817"/>
          <a:stretch/>
        </p:blipFill>
        <p:spPr>
          <a:xfrm>
            <a:off x="4996205" y="1778142"/>
            <a:ext cx="6967456" cy="273096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105EBC-A9CA-46DC-A677-28366D901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15/06/2019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B32687-B43F-4B07-B32B-689A1BD8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Build a Marketing Mix Model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50AF5-DE85-4930-A228-C8596828F13F}"/>
              </a:ext>
            </a:extLst>
          </p:cNvPr>
          <p:cNvSpPr txBox="1"/>
          <p:nvPr/>
        </p:nvSpPr>
        <p:spPr>
          <a:xfrm>
            <a:off x="6096000" y="4980562"/>
            <a:ext cx="50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Details and Variable Types as seen in SPSS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9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DB2559-1CAD-4E63-9060-9C19DB00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15/06/2019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0CDA0E-237E-4C3A-B642-36730EA8B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Build a Marketing Mix Model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658B984-49C9-40E5-99C8-6D36BF358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1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Modeling</a:t>
            </a:r>
            <a:endParaRPr lang="en-IN" sz="4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The following Models were built with the selected variables</a:t>
            </a:r>
          </a:p>
          <a:p>
            <a:pPr lvl="1"/>
            <a:r>
              <a:rPr lang="en-US" sz="2000"/>
              <a:t>Stepwise Linear Regression</a:t>
            </a:r>
          </a:p>
          <a:p>
            <a:pPr lvl="1"/>
            <a:r>
              <a:rPr lang="en-US" sz="2000"/>
              <a:t>Forward Regression</a:t>
            </a:r>
          </a:p>
          <a:p>
            <a:pPr lvl="1"/>
            <a:r>
              <a:rPr lang="en-US" sz="2000"/>
              <a:t>Backward Regression</a:t>
            </a:r>
          </a:p>
          <a:p>
            <a:pPr lvl="1"/>
            <a:endParaRPr lang="en-US" sz="20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DB2559-1CAD-4E63-9060-9C19DB00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/>
                </a:solidFill>
              </a:rPr>
              <a:t>15/06/2019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CB5FC6-DD4D-4B1E-9262-AFB86BE4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Build a Marketing Mix Model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3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Modeling</a:t>
            </a:r>
            <a:endParaRPr lang="en-IN" sz="4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258" y="2703591"/>
            <a:ext cx="2605967" cy="1751399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The variables across all the 3 models are the same.</a:t>
            </a:r>
          </a:p>
          <a:p>
            <a:r>
              <a:rPr lang="en-US" sz="2000"/>
              <a:t>These are taken further for analysis</a:t>
            </a:r>
            <a:endParaRPr lang="en-US" sz="20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DB2559-1CAD-4E63-9060-9C19DB00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15/06/2019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CB5FC6-DD4D-4B1E-9262-AFB86BE4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defRPr/>
            </a:pPr>
            <a:r>
              <a:rPr lang="en-US" sz="1200" dirty="0"/>
              <a:t>Build a Marketing Mix Model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9819DA-C529-4B6E-976E-5DB6D11C9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61845"/>
              </p:ext>
            </p:extLst>
          </p:nvPr>
        </p:nvGraphicFramePr>
        <p:xfrm>
          <a:off x="814461" y="2470944"/>
          <a:ext cx="8127999" cy="3022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90641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7081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988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/>
                        <a:t>Variables included :</a:t>
                      </a:r>
                    </a:p>
                    <a:p>
                      <a:r>
                        <a:rPr lang="en-IN" sz="1400" dirty="0"/>
                        <a:t>(Constant), </a:t>
                      </a:r>
                      <a:r>
                        <a:rPr lang="en-IN" sz="1400" dirty="0" err="1"/>
                        <a:t>WebTraffic</a:t>
                      </a:r>
                      <a:r>
                        <a:rPr lang="en-IN" sz="1400" dirty="0"/>
                        <a:t>, DIFF(Sales,1), </a:t>
                      </a:r>
                      <a:r>
                        <a:rPr lang="en-IN" sz="1400" dirty="0" err="1"/>
                        <a:t>TVAdvertising</a:t>
                      </a:r>
                      <a:r>
                        <a:rPr lang="en-IN" sz="1400" dirty="0"/>
                        <a:t>, Incentives, DIFF(Sales,2), </a:t>
                      </a:r>
                      <a:r>
                        <a:rPr lang="en-IN" sz="1400" dirty="0" err="1"/>
                        <a:t>InternetAdvertising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ShowroomTraffic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CoOpPromotions</a:t>
                      </a:r>
                      <a:r>
                        <a:rPr lang="en-IN" sz="1400" dirty="0"/>
                        <a:t>, DIFF(Sales,3), DIFF(CompetitiveIncentives,1), DIFF(ShowroomTraffic,1), </a:t>
                      </a:r>
                      <a:r>
                        <a:rPr lang="en-IN" sz="1400" dirty="0" err="1"/>
                        <a:t>TestDrives</a:t>
                      </a:r>
                      <a:r>
                        <a:rPr lang="en-IN" sz="1400" dirty="0"/>
                        <a:t>, DIFF(TestDrives,1), DIFF(Incentives,1), DIFF(WebTraffic,1)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Variables included:</a:t>
                      </a:r>
                      <a:r>
                        <a:rPr lang="en-IN" sz="1400" dirty="0"/>
                        <a:t> (Constant), DIFF(TestDrives,1), </a:t>
                      </a:r>
                      <a:r>
                        <a:rPr lang="en-IN" sz="1400" dirty="0" err="1"/>
                        <a:t>TVAdvertising</a:t>
                      </a:r>
                      <a:r>
                        <a:rPr lang="en-IN" sz="1400" dirty="0"/>
                        <a:t>, DIFF(CompetitiveIncentives,1), Incentives, </a:t>
                      </a:r>
                      <a:r>
                        <a:rPr lang="en-IN" sz="1400" dirty="0" err="1"/>
                        <a:t>CoOpPromotions</a:t>
                      </a:r>
                      <a:r>
                        <a:rPr lang="en-IN" sz="1400" dirty="0"/>
                        <a:t>, DIFF(Sales,3), </a:t>
                      </a:r>
                      <a:r>
                        <a:rPr lang="en-IN" sz="1400" dirty="0" err="1"/>
                        <a:t>InternetAdvertising</a:t>
                      </a:r>
                      <a:r>
                        <a:rPr lang="en-IN" sz="1400" dirty="0"/>
                        <a:t>, DIFF(Incentives,1), DIFF(WebTraffic,1), </a:t>
                      </a:r>
                      <a:r>
                        <a:rPr lang="en-IN" sz="1400" dirty="0" err="1"/>
                        <a:t>TestDrives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WebTraffic</a:t>
                      </a:r>
                      <a:r>
                        <a:rPr lang="en-IN" sz="1400" dirty="0"/>
                        <a:t>, DIFF(Sales,1), DIFF(ShowroomTraffic,1), DIFF(Sales,2), </a:t>
                      </a:r>
                      <a:r>
                        <a:rPr lang="en-IN" sz="1400" dirty="0" err="1"/>
                        <a:t>ShowroomTraffic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Variables included:</a:t>
                      </a:r>
                    </a:p>
                    <a:p>
                      <a:r>
                        <a:rPr lang="en-IN" sz="1400" dirty="0"/>
                        <a:t>(Constant), </a:t>
                      </a:r>
                      <a:r>
                        <a:rPr lang="en-IN" sz="1400" dirty="0" err="1"/>
                        <a:t>WebTraffic</a:t>
                      </a:r>
                      <a:r>
                        <a:rPr lang="en-IN" sz="1400" dirty="0"/>
                        <a:t>, DIFF(Sales,1), </a:t>
                      </a:r>
                      <a:r>
                        <a:rPr lang="en-IN" sz="1400" dirty="0" err="1"/>
                        <a:t>TVAdvertising</a:t>
                      </a:r>
                      <a:r>
                        <a:rPr lang="en-IN" sz="1400" dirty="0"/>
                        <a:t>, Incentives, DIFF(Sales,2), </a:t>
                      </a:r>
                      <a:r>
                        <a:rPr lang="en-IN" sz="1400" dirty="0" err="1"/>
                        <a:t>InternetAdvertising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ShowroomTraffic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CoOpPromotions</a:t>
                      </a:r>
                      <a:r>
                        <a:rPr lang="en-IN" sz="1400" dirty="0"/>
                        <a:t>, DIFF(Sales,3), DIFF(CompetitiveIncentives,1), DIFF(ShowroomTraffic,1), </a:t>
                      </a:r>
                      <a:r>
                        <a:rPr lang="en-IN" sz="1400" dirty="0" err="1"/>
                        <a:t>TestDrives</a:t>
                      </a:r>
                      <a:r>
                        <a:rPr lang="en-IN" sz="1400" dirty="0"/>
                        <a:t>, DIFF(TestDrives,1), DIFF(Incentives,1), DIFF(WebTraffic,1)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2640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C2EE94AB-74F5-4EAA-AC2B-73059E521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05714"/>
              </p:ext>
            </p:extLst>
          </p:nvPr>
        </p:nvGraphicFramePr>
        <p:xfrm>
          <a:off x="9909142" y="470138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14400" imgH="792417" progId="Package">
                  <p:embed/>
                </p:oleObj>
              </mc:Choice>
              <mc:Fallback>
                <p:oleObj name="Packager Shell Object" showAsIcon="1" r:id="rId3" imgW="914400" imgH="792417" progId="Package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2EE94AB-74F5-4EAA-AC2B-73059E521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9142" y="4701381"/>
                        <a:ext cx="914400" cy="7921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529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2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Modeling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4090953" cy="3626917"/>
          </a:xfrm>
        </p:spPr>
        <p:txBody>
          <a:bodyPr>
            <a:normAutofit/>
          </a:bodyPr>
          <a:lstStyle/>
          <a:p>
            <a:r>
              <a:rPr lang="en-US" sz="2400" dirty="0"/>
              <a:t>Regression Model with </a:t>
            </a:r>
            <a:r>
              <a:rPr lang="en-US" sz="2400" dirty="0" err="1"/>
              <a:t>Adstock</a:t>
            </a:r>
            <a:r>
              <a:rPr lang="en-US" sz="2400" dirty="0"/>
              <a:t> Variables</a:t>
            </a:r>
          </a:p>
          <a:p>
            <a:endParaRPr lang="en-US" sz="2400" dirty="0"/>
          </a:p>
          <a:p>
            <a:pPr lvl="1"/>
            <a:endParaRPr lang="en-US" dirty="0"/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7BC29-AF96-41E2-9607-47196BD6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91" y="880328"/>
            <a:ext cx="3726726" cy="356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937DD-14B8-4C41-9220-12AB132D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98" y="640081"/>
            <a:ext cx="3476260" cy="2294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8BB9F8-3ABF-41D9-8ED2-DB73D57F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89" y="4448668"/>
            <a:ext cx="4410846" cy="1632012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00DB2559-1CAD-4E63-9060-9C19DB00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15/06/2019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5EFF870-B272-405F-BCB6-A367D7C3B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Build a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122337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4B61B-E661-4FB8-8F4B-C2D743E6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Codes on GitHub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FA712E-1D1C-4514-8CAE-8BE90EA9C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8190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2B9727-B01C-4CD5-8CA9-A471EEAC7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15/06/2019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F03C17-CBC8-426C-B10A-EE7952E95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Build a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9625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860D3-98EE-4118-9307-9E5174D1ADAE}"/>
              </a:ext>
            </a:extLst>
          </p:cNvPr>
          <p:cNvSpPr txBox="1"/>
          <p:nvPr/>
        </p:nvSpPr>
        <p:spPr>
          <a:xfrm>
            <a:off x="2370667" y="2187743"/>
            <a:ext cx="5293449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Grinning Face with No Fill">
            <a:extLst>
              <a:ext uri="{FF2B5EF4-FFF2-40B4-BE49-F238E27FC236}">
                <a16:creationId xmlns:a16="http://schemas.microsoft.com/office/drawing/2014/main" id="{54D3D8ED-76EE-4EF7-BA37-E8D5B624A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1C3E56-1FC4-4BA0-863D-2A043004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E8A09C-CCF6-4516-BF61-6232F7A5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15/06/2019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C6AAD2C-2A5F-4895-8E8A-F335D347F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Build a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174748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</vt:lpstr>
      <vt:lpstr>Marketing and Retail Analytics Build a Marketing Mix Model</vt:lpstr>
      <vt:lpstr>Business Understanding</vt:lpstr>
      <vt:lpstr>Data Understanding</vt:lpstr>
      <vt:lpstr>Data Preparation</vt:lpstr>
      <vt:lpstr>Modeling</vt:lpstr>
      <vt:lpstr>Modeling</vt:lpstr>
      <vt:lpstr>Modeling</vt:lpstr>
      <vt:lpstr>Codes 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Analytics Build a Marketing Mix Model</dc:title>
  <dc:creator>Anshuman Dash</dc:creator>
  <cp:lastModifiedBy>Anshuman Dash</cp:lastModifiedBy>
  <cp:revision>1</cp:revision>
  <dcterms:created xsi:type="dcterms:W3CDTF">2019-06-17T03:36:44Z</dcterms:created>
  <dcterms:modified xsi:type="dcterms:W3CDTF">2019-06-17T03:44:23Z</dcterms:modified>
</cp:coreProperties>
</file>