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F58DD-F7A0-4FAA-9CE2-6BF481536BBD}" v="38" dt="2019-01-16T21:01:02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man Dash" userId="a65cc4427f66d3ea" providerId="LiveId" clId="{BC2F58DD-F7A0-4FAA-9CE2-6BF481536BBD}"/>
    <pc:docChg chg="undo custSel mod addSld delSld modSld">
      <pc:chgData name="Anshuman Dash" userId="a65cc4427f66d3ea" providerId="LiveId" clId="{BC2F58DD-F7A0-4FAA-9CE2-6BF481536BBD}" dt="2019-01-16T21:01:46.664" v="1736" actId="478"/>
      <pc:docMkLst>
        <pc:docMk/>
      </pc:docMkLst>
      <pc:sldChg chg="delSp modSp">
        <pc:chgData name="Anshuman Dash" userId="a65cc4427f66d3ea" providerId="LiveId" clId="{BC2F58DD-F7A0-4FAA-9CE2-6BF481536BBD}" dt="2019-01-16T21:01:15.801" v="1734" actId="478"/>
        <pc:sldMkLst>
          <pc:docMk/>
          <pc:sldMk cId="4272802435" sldId="256"/>
        </pc:sldMkLst>
        <pc:spChg chg="mod">
          <ac:chgData name="Anshuman Dash" userId="a65cc4427f66d3ea" providerId="LiveId" clId="{BC2F58DD-F7A0-4FAA-9CE2-6BF481536BBD}" dt="2019-01-16T18:42:40.034" v="12" actId="20577"/>
          <ac:spMkLst>
            <pc:docMk/>
            <pc:sldMk cId="4272802435" sldId="256"/>
            <ac:spMk id="3" creationId="{00000000-0000-0000-0000-000000000000}"/>
          </ac:spMkLst>
        </pc:spChg>
        <pc:spChg chg="del">
          <ac:chgData name="Anshuman Dash" userId="a65cc4427f66d3ea" providerId="LiveId" clId="{BC2F58DD-F7A0-4FAA-9CE2-6BF481536BBD}" dt="2019-01-16T21:01:15.801" v="1734" actId="478"/>
          <ac:spMkLst>
            <pc:docMk/>
            <pc:sldMk cId="4272802435" sldId="256"/>
            <ac:spMk id="4" creationId="{00000000-0000-0000-0000-000000000000}"/>
          </ac:spMkLst>
        </pc:spChg>
      </pc:sldChg>
      <pc:sldChg chg="addSp delSp modSp mod setBg">
        <pc:chgData name="Anshuman Dash" userId="a65cc4427f66d3ea" providerId="LiveId" clId="{BC2F58DD-F7A0-4FAA-9CE2-6BF481536BBD}" dt="2019-01-16T20:34:35.569" v="1124" actId="26606"/>
        <pc:sldMkLst>
          <pc:docMk/>
          <pc:sldMk cId="656779987" sldId="257"/>
        </pc:sldMkLst>
        <pc:spChg chg="mod ord">
          <ac:chgData name="Anshuman Dash" userId="a65cc4427f66d3ea" providerId="LiveId" clId="{BC2F58DD-F7A0-4FAA-9CE2-6BF481536BBD}" dt="2019-01-16T20:34:35.569" v="1124" actId="26606"/>
          <ac:spMkLst>
            <pc:docMk/>
            <pc:sldMk cId="656779987" sldId="257"/>
            <ac:spMk id="3" creationId="{00000000-0000-0000-0000-000000000000}"/>
          </ac:spMkLst>
        </pc:spChg>
        <pc:spChg chg="del">
          <ac:chgData name="Anshuman Dash" userId="a65cc4427f66d3ea" providerId="LiveId" clId="{BC2F58DD-F7A0-4FAA-9CE2-6BF481536BBD}" dt="2019-01-16T20:34:13.597" v="1121" actId="478"/>
          <ac:spMkLst>
            <pc:docMk/>
            <pc:sldMk cId="656779987" sldId="257"/>
            <ac:spMk id="4" creationId="{00000000-0000-0000-0000-000000000000}"/>
          </ac:spMkLst>
        </pc:spChg>
        <pc:spChg chg="add">
          <ac:chgData name="Anshuman Dash" userId="a65cc4427f66d3ea" providerId="LiveId" clId="{BC2F58DD-F7A0-4FAA-9CE2-6BF481536BBD}" dt="2019-01-16T20:34:35.569" v="1124" actId="26606"/>
          <ac:spMkLst>
            <pc:docMk/>
            <pc:sldMk cId="656779987" sldId="257"/>
            <ac:spMk id="12" creationId="{F60FCA6E-0894-46CD-BD49-5955A51E0084}"/>
          </ac:spMkLst>
        </pc:spChg>
        <pc:spChg chg="add">
          <ac:chgData name="Anshuman Dash" userId="a65cc4427f66d3ea" providerId="LiveId" clId="{BC2F58DD-F7A0-4FAA-9CE2-6BF481536BBD}" dt="2019-01-16T20:34:35.569" v="1124" actId="26606"/>
          <ac:spMkLst>
            <pc:docMk/>
            <pc:sldMk cId="656779987" sldId="257"/>
            <ac:spMk id="14" creationId="{E78C6E4B-A1F1-4B6C-97EC-BE997495D6AC}"/>
          </ac:spMkLst>
        </pc:spChg>
        <pc:picChg chg="mod">
          <ac:chgData name="Anshuman Dash" userId="a65cc4427f66d3ea" providerId="LiveId" clId="{BC2F58DD-F7A0-4FAA-9CE2-6BF481536BBD}" dt="2019-01-16T20:34:35.569" v="1124" actId="26606"/>
          <ac:picMkLst>
            <pc:docMk/>
            <pc:sldMk cId="656779987" sldId="257"/>
            <ac:picMk id="7" creationId="{7926F2E1-3C89-470B-802A-11148B26F957}"/>
          </ac:picMkLst>
        </pc:picChg>
      </pc:sldChg>
      <pc:sldChg chg="addSp delSp modSp mod setBg setClrOvrMap">
        <pc:chgData name="Anshuman Dash" userId="a65cc4427f66d3ea" providerId="LiveId" clId="{BC2F58DD-F7A0-4FAA-9CE2-6BF481536BBD}" dt="2019-01-16T20:33:37.197" v="1120" actId="478"/>
        <pc:sldMkLst>
          <pc:docMk/>
          <pc:sldMk cId="1100088441" sldId="259"/>
        </pc:sldMkLst>
        <pc:spChg chg="del">
          <ac:chgData name="Anshuman Dash" userId="a65cc4427f66d3ea" providerId="LiveId" clId="{BC2F58DD-F7A0-4FAA-9CE2-6BF481536BBD}" dt="2019-01-16T20:06:01.298" v="403" actId="478"/>
          <ac:spMkLst>
            <pc:docMk/>
            <pc:sldMk cId="1100088441" sldId="259"/>
            <ac:spMk id="3" creationId="{00000000-0000-0000-0000-000000000000}"/>
          </ac:spMkLst>
        </pc:spChg>
        <pc:spChg chg="del mod ord">
          <ac:chgData name="Anshuman Dash" userId="a65cc4427f66d3ea" providerId="LiveId" clId="{BC2F58DD-F7A0-4FAA-9CE2-6BF481536BBD}" dt="2019-01-16T20:33:37.197" v="1120" actId="478"/>
          <ac:spMkLst>
            <pc:docMk/>
            <pc:sldMk cId="1100088441" sldId="259"/>
            <ac:spMk id="4" creationId="{00000000-0000-0000-0000-000000000000}"/>
          </ac:spMkLst>
        </pc:spChg>
        <pc:spChg chg="del">
          <ac:chgData name="Anshuman Dash" userId="a65cc4427f66d3ea" providerId="LiveId" clId="{BC2F58DD-F7A0-4FAA-9CE2-6BF481536BBD}" dt="2019-01-16T19:58:51.316" v="215" actId="478"/>
          <ac:spMkLst>
            <pc:docMk/>
            <pc:sldMk cId="1100088441" sldId="259"/>
            <ac:spMk id="6" creationId="{C1A9C140-F124-4D65-AB89-E9D01040809F}"/>
          </ac:spMkLst>
        </pc:spChg>
        <pc:spChg chg="mod ord">
          <ac:chgData name="Anshuman Dash" userId="a65cc4427f66d3ea" providerId="LiveId" clId="{BC2F58DD-F7A0-4FAA-9CE2-6BF481536BBD}" dt="2019-01-16T20:33:27.732" v="1119" actId="26606"/>
          <ac:spMkLst>
            <pc:docMk/>
            <pc:sldMk cId="1100088441" sldId="259"/>
            <ac:spMk id="9" creationId="{B109F813-9560-4C59-8FB0-7397A9723ACF}"/>
          </ac:spMkLst>
        </pc:spChg>
        <pc:spChg chg="del">
          <ac:chgData name="Anshuman Dash" userId="a65cc4427f66d3ea" providerId="LiveId" clId="{BC2F58DD-F7A0-4FAA-9CE2-6BF481536BBD}" dt="2019-01-16T19:58:54.547" v="216" actId="478"/>
          <ac:spMkLst>
            <pc:docMk/>
            <pc:sldMk cId="1100088441" sldId="259"/>
            <ac:spMk id="12" creationId="{3CD9DA25-318E-42D7-BFF7-E5B918C902B6}"/>
          </ac:spMkLst>
        </pc:spChg>
        <pc:spChg chg="del mod">
          <ac:chgData name="Anshuman Dash" userId="a65cc4427f66d3ea" providerId="LiveId" clId="{BC2F58DD-F7A0-4FAA-9CE2-6BF481536BBD}" dt="2019-01-16T20:01:33.777" v="272" actId="478"/>
          <ac:spMkLst>
            <pc:docMk/>
            <pc:sldMk cId="1100088441" sldId="259"/>
            <ac:spMk id="15" creationId="{AB80EB3E-E07F-4CB4-88BA-A6C829959F85}"/>
          </ac:spMkLst>
        </pc:spChg>
        <pc:spChg chg="add del mod">
          <ac:chgData name="Anshuman Dash" userId="a65cc4427f66d3ea" providerId="LiveId" clId="{BC2F58DD-F7A0-4FAA-9CE2-6BF481536BBD}" dt="2019-01-16T20:06:04.388" v="404" actId="478"/>
          <ac:spMkLst>
            <pc:docMk/>
            <pc:sldMk cId="1100088441" sldId="259"/>
            <ac:spMk id="18" creationId="{A3D0BFC6-D042-4FBC-963E-438F79925B83}"/>
          </ac:spMkLst>
        </pc:spChg>
        <pc:spChg chg="add mod ord">
          <ac:chgData name="Anshuman Dash" userId="a65cc4427f66d3ea" providerId="LiveId" clId="{BC2F58DD-F7A0-4FAA-9CE2-6BF481536BBD}" dt="2019-01-16T20:33:27.732" v="1119" actId="26606"/>
          <ac:spMkLst>
            <pc:docMk/>
            <pc:sldMk cId="1100088441" sldId="259"/>
            <ac:spMk id="19" creationId="{AAA982B4-2FC8-48A5-89B2-A8172E1F67EE}"/>
          </ac:spMkLst>
        </pc:spChg>
        <pc:spChg chg="add del">
          <ac:chgData name="Anshuman Dash" userId="a65cc4427f66d3ea" providerId="LiveId" clId="{BC2F58DD-F7A0-4FAA-9CE2-6BF481536BBD}" dt="2019-01-16T20:33:27.717" v="1118" actId="26606"/>
          <ac:spMkLst>
            <pc:docMk/>
            <pc:sldMk cId="1100088441" sldId="259"/>
            <ac:spMk id="24" creationId="{EBB6D9F6-3E47-45AD-8461-718A3C87E3E8}"/>
          </ac:spMkLst>
        </pc:spChg>
        <pc:spChg chg="add del">
          <ac:chgData name="Anshuman Dash" userId="a65cc4427f66d3ea" providerId="LiveId" clId="{BC2F58DD-F7A0-4FAA-9CE2-6BF481536BBD}" dt="2019-01-16T20:33:27.717" v="1118" actId="26606"/>
          <ac:spMkLst>
            <pc:docMk/>
            <pc:sldMk cId="1100088441" sldId="259"/>
            <ac:spMk id="26" creationId="{A3B16A00-A549-4B07-B8C2-4B3A966D9E26}"/>
          </ac:spMkLst>
        </pc:spChg>
        <pc:spChg chg="add del">
          <ac:chgData name="Anshuman Dash" userId="a65cc4427f66d3ea" providerId="LiveId" clId="{BC2F58DD-F7A0-4FAA-9CE2-6BF481536BBD}" dt="2019-01-16T20:33:27.717" v="1118" actId="26606"/>
          <ac:spMkLst>
            <pc:docMk/>
            <pc:sldMk cId="1100088441" sldId="259"/>
            <ac:spMk id="28" creationId="{33B86BAE-87B4-4192-ABB2-627FFC965AC7}"/>
          </ac:spMkLst>
        </pc:spChg>
        <pc:spChg chg="add del">
          <ac:chgData name="Anshuman Dash" userId="a65cc4427f66d3ea" providerId="LiveId" clId="{BC2F58DD-F7A0-4FAA-9CE2-6BF481536BBD}" dt="2019-01-16T20:33:27.717" v="1118" actId="26606"/>
          <ac:spMkLst>
            <pc:docMk/>
            <pc:sldMk cId="1100088441" sldId="259"/>
            <ac:spMk id="30" creationId="{22BB4F03-4463-45CC-89A7-8E03412EDDBF}"/>
          </ac:spMkLst>
        </pc:spChg>
        <pc:spChg chg="add del">
          <ac:chgData name="Anshuman Dash" userId="a65cc4427f66d3ea" providerId="LiveId" clId="{BC2F58DD-F7A0-4FAA-9CE2-6BF481536BBD}" dt="2019-01-16T20:33:27.717" v="1118" actId="26606"/>
          <ac:spMkLst>
            <pc:docMk/>
            <pc:sldMk cId="1100088441" sldId="259"/>
            <ac:spMk id="32" creationId="{80E1AEAE-1F52-4C29-925C-27738417E9F5}"/>
          </ac:spMkLst>
        </pc:spChg>
        <pc:spChg chg="add">
          <ac:chgData name="Anshuman Dash" userId="a65cc4427f66d3ea" providerId="LiveId" clId="{BC2F58DD-F7A0-4FAA-9CE2-6BF481536BBD}" dt="2019-01-16T20:33:27.732" v="1119" actId="26606"/>
          <ac:spMkLst>
            <pc:docMk/>
            <pc:sldMk cId="1100088441" sldId="259"/>
            <ac:spMk id="34" creationId="{30BAD96F-CE2F-4682-99B8-0DD9E6AE2BED}"/>
          </ac:spMkLst>
        </pc:spChg>
        <pc:spChg chg="add">
          <ac:chgData name="Anshuman Dash" userId="a65cc4427f66d3ea" providerId="LiveId" clId="{BC2F58DD-F7A0-4FAA-9CE2-6BF481536BBD}" dt="2019-01-16T20:33:27.732" v="1119" actId="26606"/>
          <ac:spMkLst>
            <pc:docMk/>
            <pc:sldMk cId="1100088441" sldId="259"/>
            <ac:spMk id="35" creationId="{99CEE05D-F25C-4EC3-B527-D9C999E335CD}"/>
          </ac:spMkLst>
        </pc:spChg>
        <pc:spChg chg="add">
          <ac:chgData name="Anshuman Dash" userId="a65cc4427f66d3ea" providerId="LiveId" clId="{BC2F58DD-F7A0-4FAA-9CE2-6BF481536BBD}" dt="2019-01-16T20:33:27.732" v="1119" actId="26606"/>
          <ac:spMkLst>
            <pc:docMk/>
            <pc:sldMk cId="1100088441" sldId="259"/>
            <ac:spMk id="36" creationId="{4F036726-0C05-446E-91C3-B986EBEA055E}"/>
          </ac:spMkLst>
        </pc:spChg>
        <pc:spChg chg="add">
          <ac:chgData name="Anshuman Dash" userId="a65cc4427f66d3ea" providerId="LiveId" clId="{BC2F58DD-F7A0-4FAA-9CE2-6BF481536BBD}" dt="2019-01-16T20:33:27.732" v="1119" actId="26606"/>
          <ac:spMkLst>
            <pc:docMk/>
            <pc:sldMk cId="1100088441" sldId="259"/>
            <ac:spMk id="37" creationId="{A310ABCD-C34B-42D1-9BEB-47755A3EA36C}"/>
          </ac:spMkLst>
        </pc:spChg>
        <pc:spChg chg="add">
          <ac:chgData name="Anshuman Dash" userId="a65cc4427f66d3ea" providerId="LiveId" clId="{BC2F58DD-F7A0-4FAA-9CE2-6BF481536BBD}" dt="2019-01-16T20:33:27.732" v="1119" actId="26606"/>
          <ac:spMkLst>
            <pc:docMk/>
            <pc:sldMk cId="1100088441" sldId="259"/>
            <ac:spMk id="38" creationId="{F38AB6A2-89F7-43B5-B608-50DFC740DEBF}"/>
          </ac:spMkLst>
        </pc:spChg>
        <pc:spChg chg="add">
          <ac:chgData name="Anshuman Dash" userId="a65cc4427f66d3ea" providerId="LiveId" clId="{BC2F58DD-F7A0-4FAA-9CE2-6BF481536BBD}" dt="2019-01-16T20:33:27.732" v="1119" actId="26606"/>
          <ac:spMkLst>
            <pc:docMk/>
            <pc:sldMk cId="1100088441" sldId="259"/>
            <ac:spMk id="39" creationId="{06585B74-DAF6-470E-B2F3-B5530A709AAC}"/>
          </ac:spMkLst>
        </pc:spChg>
        <pc:picChg chg="add mod">
          <ac:chgData name="Anshuman Dash" userId="a65cc4427f66d3ea" providerId="LiveId" clId="{BC2F58DD-F7A0-4FAA-9CE2-6BF481536BBD}" dt="2019-01-16T20:33:27.732" v="1119" actId="26606"/>
          <ac:picMkLst>
            <pc:docMk/>
            <pc:sldMk cId="1100088441" sldId="259"/>
            <ac:picMk id="2" creationId="{71F2B1BA-BAA1-481D-85F5-57E571F1BE60}"/>
          </ac:picMkLst>
        </pc:picChg>
        <pc:picChg chg="del">
          <ac:chgData name="Anshuman Dash" userId="a65cc4427f66d3ea" providerId="LiveId" clId="{BC2F58DD-F7A0-4FAA-9CE2-6BF481536BBD}" dt="2019-01-16T19:49:11.672" v="144" actId="478"/>
          <ac:picMkLst>
            <pc:docMk/>
            <pc:sldMk cId="1100088441" sldId="259"/>
            <ac:picMk id="5" creationId="{B2B5EB0F-C2C7-4C20-815D-654C52F643B0}"/>
          </ac:picMkLst>
        </pc:picChg>
        <pc:picChg chg="add mod">
          <ac:chgData name="Anshuman Dash" userId="a65cc4427f66d3ea" providerId="LiveId" clId="{BC2F58DD-F7A0-4FAA-9CE2-6BF481536BBD}" dt="2019-01-16T20:33:27.732" v="1119" actId="26606"/>
          <ac:picMkLst>
            <pc:docMk/>
            <pc:sldMk cId="1100088441" sldId="259"/>
            <ac:picMk id="7" creationId="{C74BC2A8-6753-406D-9900-FA138D7C2DEC}"/>
          </ac:picMkLst>
        </pc:picChg>
        <pc:picChg chg="del">
          <ac:chgData name="Anshuman Dash" userId="a65cc4427f66d3ea" providerId="LiveId" clId="{BC2F58DD-F7A0-4FAA-9CE2-6BF481536BBD}" dt="2019-01-16T19:49:19.582" v="145" actId="478"/>
          <ac:picMkLst>
            <pc:docMk/>
            <pc:sldMk cId="1100088441" sldId="259"/>
            <ac:picMk id="8" creationId="{CF4F7C75-9C99-42A2-9922-75E0C9A7AD0D}"/>
          </ac:picMkLst>
        </pc:picChg>
        <pc:picChg chg="add mod ord">
          <ac:chgData name="Anshuman Dash" userId="a65cc4427f66d3ea" providerId="LiveId" clId="{BC2F58DD-F7A0-4FAA-9CE2-6BF481536BBD}" dt="2019-01-16T20:33:27.732" v="1119" actId="26606"/>
          <ac:picMkLst>
            <pc:docMk/>
            <pc:sldMk cId="1100088441" sldId="259"/>
            <ac:picMk id="10" creationId="{62387A4A-2843-476B-A7BC-E90F68E5ADA8}"/>
          </ac:picMkLst>
        </pc:picChg>
        <pc:picChg chg="del">
          <ac:chgData name="Anshuman Dash" userId="a65cc4427f66d3ea" providerId="LiveId" clId="{BC2F58DD-F7A0-4FAA-9CE2-6BF481536BBD}" dt="2019-01-16T19:58:36.546" v="211" actId="478"/>
          <ac:picMkLst>
            <pc:docMk/>
            <pc:sldMk cId="1100088441" sldId="259"/>
            <ac:picMk id="11" creationId="{8B83D6D8-8B3C-4FF6-8D39-05E56B04E020}"/>
          </ac:picMkLst>
        </pc:picChg>
        <pc:picChg chg="add del mod">
          <ac:chgData name="Anshuman Dash" userId="a65cc4427f66d3ea" providerId="LiveId" clId="{BC2F58DD-F7A0-4FAA-9CE2-6BF481536BBD}" dt="2019-01-16T20:03:31.820" v="273" actId="478"/>
          <ac:picMkLst>
            <pc:docMk/>
            <pc:sldMk cId="1100088441" sldId="259"/>
            <ac:picMk id="13" creationId="{8DAAD816-E82A-4F75-AB6C-30F2ED1D37DC}"/>
          </ac:picMkLst>
        </pc:picChg>
        <pc:picChg chg="del mod">
          <ac:chgData name="Anshuman Dash" userId="a65cc4427f66d3ea" providerId="LiveId" clId="{BC2F58DD-F7A0-4FAA-9CE2-6BF481536BBD}" dt="2019-01-16T20:01:00.501" v="218" actId="478"/>
          <ac:picMkLst>
            <pc:docMk/>
            <pc:sldMk cId="1100088441" sldId="259"/>
            <ac:picMk id="14" creationId="{E63DF541-5EC2-448D-9275-EEDA2D7A3DC2}"/>
          </ac:picMkLst>
        </pc:picChg>
        <pc:picChg chg="add mod ord">
          <ac:chgData name="Anshuman Dash" userId="a65cc4427f66d3ea" providerId="LiveId" clId="{BC2F58DD-F7A0-4FAA-9CE2-6BF481536BBD}" dt="2019-01-16T20:33:27.732" v="1119" actId="26606"/>
          <ac:picMkLst>
            <pc:docMk/>
            <pc:sldMk cId="1100088441" sldId="259"/>
            <ac:picMk id="16" creationId="{A1893423-7139-457F-B062-716168E94318}"/>
          </ac:picMkLst>
        </pc:picChg>
      </pc:sldChg>
      <pc:sldChg chg="addSp delSp modSp mod setBg setClrOvrMap">
        <pc:chgData name="Anshuman Dash" userId="a65cc4427f66d3ea" providerId="LiveId" clId="{BC2F58DD-F7A0-4FAA-9CE2-6BF481536BBD}" dt="2019-01-16T20:39:07.692" v="1149" actId="478"/>
        <pc:sldMkLst>
          <pc:docMk/>
          <pc:sldMk cId="1519865901" sldId="260"/>
        </pc:sldMkLst>
        <pc:spChg chg="del">
          <ac:chgData name="Anshuman Dash" userId="a65cc4427f66d3ea" providerId="LiveId" clId="{BC2F58DD-F7A0-4FAA-9CE2-6BF481536BBD}" dt="2019-01-16T20:06:20.064" v="407" actId="478"/>
          <ac:spMkLst>
            <pc:docMk/>
            <pc:sldMk cId="1519865901" sldId="260"/>
            <ac:spMk id="3" creationId="{00000000-0000-0000-0000-000000000000}"/>
          </ac:spMkLst>
        </pc:spChg>
        <pc:spChg chg="del mod ord">
          <ac:chgData name="Anshuman Dash" userId="a65cc4427f66d3ea" providerId="LiveId" clId="{BC2F58DD-F7A0-4FAA-9CE2-6BF481536BBD}" dt="2019-01-16T20:39:07.692" v="1149" actId="478"/>
          <ac:spMkLst>
            <pc:docMk/>
            <pc:sldMk cId="1519865901" sldId="260"/>
            <ac:spMk id="4" creationId="{00000000-0000-0000-0000-000000000000}"/>
          </ac:spMkLst>
        </pc:spChg>
        <pc:spChg chg="add del mod">
          <ac:chgData name="Anshuman Dash" userId="a65cc4427f66d3ea" providerId="LiveId" clId="{BC2F58DD-F7A0-4FAA-9CE2-6BF481536BBD}" dt="2019-01-16T20:06:22.987" v="408" actId="478"/>
          <ac:spMkLst>
            <pc:docMk/>
            <pc:sldMk cId="1519865901" sldId="260"/>
            <ac:spMk id="5" creationId="{6105D923-C292-4E02-803E-94F9B491BA32}"/>
          </ac:spMkLst>
        </pc:spChg>
        <pc:spChg chg="del">
          <ac:chgData name="Anshuman Dash" userId="a65cc4427f66d3ea" providerId="LiveId" clId="{BC2F58DD-F7A0-4FAA-9CE2-6BF481536BBD}" dt="2019-01-16T20:06:26.215" v="409" actId="478"/>
          <ac:spMkLst>
            <pc:docMk/>
            <pc:sldMk cId="1519865901" sldId="260"/>
            <ac:spMk id="6" creationId="{C1A9C140-F124-4D65-AB89-E9D01040809F}"/>
          </ac:spMkLst>
        </pc:spChg>
        <pc:spChg chg="add mod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10" creationId="{67609C41-DE11-4577-874F-F5D010741572}"/>
          </ac:spMkLst>
        </pc:spChg>
        <pc:spChg chg="del">
          <ac:chgData name="Anshuman Dash" userId="a65cc4427f66d3ea" providerId="LiveId" clId="{BC2F58DD-F7A0-4FAA-9CE2-6BF481536BBD}" dt="2019-01-16T20:06:28.631" v="410" actId="478"/>
          <ac:spMkLst>
            <pc:docMk/>
            <pc:sldMk cId="1519865901" sldId="260"/>
            <ac:spMk id="12" creationId="{3CD9DA25-318E-42D7-BFF7-E5B918C902B6}"/>
          </ac:spMkLst>
        </pc:spChg>
        <pc:spChg chg="del mod">
          <ac:chgData name="Anshuman Dash" userId="a65cc4427f66d3ea" providerId="LiveId" clId="{BC2F58DD-F7A0-4FAA-9CE2-6BF481536BBD}" dt="2019-01-16T20:10:53.442" v="434" actId="478"/>
          <ac:spMkLst>
            <pc:docMk/>
            <pc:sldMk cId="1519865901" sldId="260"/>
            <ac:spMk id="15" creationId="{AB80EB3E-E07F-4CB4-88BA-A6C829959F85}"/>
          </ac:spMkLst>
        </pc:spChg>
        <pc:spChg chg="add mod ord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18" creationId="{71F6A7A2-2116-44F1-AF2A-4A73D1F66735}"/>
          </ac:spMkLst>
        </pc:spChg>
        <pc:spChg chg="add del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20" creationId="{0ED52484-C939-4951-85D6-79046BBC644D}"/>
          </ac:spMkLst>
        </pc:spChg>
        <pc:spChg chg="add del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21" creationId="{268CEAA9-EB19-46F9-AFA2-D168C2B83F70}"/>
          </ac:spMkLst>
        </pc:spChg>
        <pc:spChg chg="add del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22" creationId="{123AC743-1CAC-4594-8F81-8E5C1E45BA7B}"/>
          </ac:spMkLst>
        </pc:spChg>
        <pc:spChg chg="add del">
          <ac:chgData name="Anshuman Dash" userId="a65cc4427f66d3ea" providerId="LiveId" clId="{BC2F58DD-F7A0-4FAA-9CE2-6BF481536BBD}" dt="2019-01-16T20:31:03.349" v="1101" actId="26606"/>
          <ac:spMkLst>
            <pc:docMk/>
            <pc:sldMk cId="1519865901" sldId="260"/>
            <ac:spMk id="23" creationId="{99CEE05D-F25C-4EC3-B527-D9C999E335CD}"/>
          </ac:spMkLst>
        </pc:spChg>
        <pc:spChg chg="add del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24" creationId="{B83B7D38-93E6-49F8-8B10-54BCB14D4F65}"/>
          </ac:spMkLst>
        </pc:spChg>
        <pc:spChg chg="add del">
          <ac:chgData name="Anshuman Dash" userId="a65cc4427f66d3ea" providerId="LiveId" clId="{BC2F58DD-F7A0-4FAA-9CE2-6BF481536BBD}" dt="2019-01-16T20:31:03.349" v="1101" actId="26606"/>
          <ac:spMkLst>
            <pc:docMk/>
            <pc:sldMk cId="1519865901" sldId="260"/>
            <ac:spMk id="25" creationId="{4F036726-0C05-446E-91C3-B986EBEA055E}"/>
          </ac:spMkLst>
        </pc:spChg>
        <pc:spChg chg="add del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26" creationId="{3DF8EA8C-4EAB-49EE-BBAB-78BE910D2232}"/>
          </ac:spMkLst>
        </pc:spChg>
        <pc:spChg chg="add del">
          <ac:chgData name="Anshuman Dash" userId="a65cc4427f66d3ea" providerId="LiveId" clId="{BC2F58DD-F7A0-4FAA-9CE2-6BF481536BBD}" dt="2019-01-16T20:31:03.349" v="1101" actId="26606"/>
          <ac:spMkLst>
            <pc:docMk/>
            <pc:sldMk cId="1519865901" sldId="260"/>
            <ac:spMk id="27" creationId="{A310ABCD-C34B-42D1-9BEB-47755A3EA36C}"/>
          </ac:spMkLst>
        </pc:spChg>
        <pc:spChg chg="add del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28" creationId="{4FCFB4C2-42E8-4EE8-8B04-23A2DA921B19}"/>
          </ac:spMkLst>
        </pc:spChg>
        <pc:spChg chg="add del">
          <ac:chgData name="Anshuman Dash" userId="a65cc4427f66d3ea" providerId="LiveId" clId="{BC2F58DD-F7A0-4FAA-9CE2-6BF481536BBD}" dt="2019-01-16T20:31:03.349" v="1101" actId="26606"/>
          <ac:spMkLst>
            <pc:docMk/>
            <pc:sldMk cId="1519865901" sldId="260"/>
            <ac:spMk id="29" creationId="{F38AB6A2-89F7-43B5-B608-50DFC740DEBF}"/>
          </ac:spMkLst>
        </pc:spChg>
        <pc:spChg chg="add del">
          <ac:chgData name="Anshuman Dash" userId="a65cc4427f66d3ea" providerId="LiveId" clId="{BC2F58DD-F7A0-4FAA-9CE2-6BF481536BBD}" dt="2019-01-16T20:31:03.349" v="1101" actId="26606"/>
          <ac:spMkLst>
            <pc:docMk/>
            <pc:sldMk cId="1519865901" sldId="260"/>
            <ac:spMk id="31" creationId="{06585B74-DAF6-470E-B2F3-B5530A709AAC}"/>
          </ac:spMkLst>
        </pc:spChg>
        <pc:spChg chg="add del">
          <ac:chgData name="Anshuman Dash" userId="a65cc4427f66d3ea" providerId="LiveId" clId="{BC2F58DD-F7A0-4FAA-9CE2-6BF481536BBD}" dt="2019-01-16T20:31:03.349" v="1101" actId="26606"/>
          <ac:spMkLst>
            <pc:docMk/>
            <pc:sldMk cId="1519865901" sldId="260"/>
            <ac:spMk id="33" creationId="{30BAD96F-CE2F-4682-99B8-0DD9E6AE2BED}"/>
          </ac:spMkLst>
        </pc:spChg>
        <pc:spChg chg="add del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35" creationId="{9973AF05-1CBD-4B57-BB0F-EAEF9F8FB679}"/>
          </ac:spMkLst>
        </pc:spChg>
        <pc:spChg chg="add del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37" creationId="{D3714E15-0DC2-4DED-9F2A-CD13C33A1E11}"/>
          </ac:spMkLst>
        </pc:spChg>
        <pc:spChg chg="add del">
          <ac:chgData name="Anshuman Dash" userId="a65cc4427f66d3ea" providerId="LiveId" clId="{BC2F58DD-F7A0-4FAA-9CE2-6BF481536BBD}" dt="2019-01-16T20:32:32.113" v="1107" actId="26606"/>
          <ac:spMkLst>
            <pc:docMk/>
            <pc:sldMk cId="1519865901" sldId="260"/>
            <ac:spMk id="42" creationId="{07977D39-626F-40D7-B00F-16E02602DD5A}"/>
          </ac:spMkLst>
        </pc:spChg>
        <pc:spChg chg="add del">
          <ac:chgData name="Anshuman Dash" userId="a65cc4427f66d3ea" providerId="LiveId" clId="{BC2F58DD-F7A0-4FAA-9CE2-6BF481536BBD}" dt="2019-01-16T20:32:32.113" v="1107" actId="26606"/>
          <ac:spMkLst>
            <pc:docMk/>
            <pc:sldMk cId="1519865901" sldId="260"/>
            <ac:spMk id="44" creationId="{B905CDE4-B751-4B3E-B625-6E59F8903414}"/>
          </ac:spMkLst>
        </pc:spChg>
        <pc:spChg chg="add del">
          <ac:chgData name="Anshuman Dash" userId="a65cc4427f66d3ea" providerId="LiveId" clId="{BC2F58DD-F7A0-4FAA-9CE2-6BF481536BBD}" dt="2019-01-16T20:32:32.113" v="1107" actId="26606"/>
          <ac:spMkLst>
            <pc:docMk/>
            <pc:sldMk cId="1519865901" sldId="260"/>
            <ac:spMk id="46" creationId="{08108C16-F4C0-44AA-999D-17BD39219B24}"/>
          </ac:spMkLst>
        </pc:spChg>
        <pc:spChg chg="add del">
          <ac:chgData name="Anshuman Dash" userId="a65cc4427f66d3ea" providerId="LiveId" clId="{BC2F58DD-F7A0-4FAA-9CE2-6BF481536BBD}" dt="2019-01-16T20:32:32.113" v="1107" actId="26606"/>
          <ac:spMkLst>
            <pc:docMk/>
            <pc:sldMk cId="1519865901" sldId="260"/>
            <ac:spMk id="48" creationId="{C8F10CB3-3B5E-4C7A-98CF-B87454DDFA39}"/>
          </ac:spMkLst>
        </pc:spChg>
        <pc:spChg chg="add del">
          <ac:chgData name="Anshuman Dash" userId="a65cc4427f66d3ea" providerId="LiveId" clId="{BC2F58DD-F7A0-4FAA-9CE2-6BF481536BBD}" dt="2019-01-16T20:32:37.020" v="1109" actId="26606"/>
          <ac:spMkLst>
            <pc:docMk/>
            <pc:sldMk cId="1519865901" sldId="260"/>
            <ac:spMk id="50" creationId="{0611C424-EB44-492D-9C48-78BB0D5DC97F}"/>
          </ac:spMkLst>
        </pc:spChg>
        <pc:spChg chg="add del">
          <ac:chgData name="Anshuman Dash" userId="a65cc4427f66d3ea" providerId="LiveId" clId="{BC2F58DD-F7A0-4FAA-9CE2-6BF481536BBD}" dt="2019-01-16T20:32:37.020" v="1109" actId="26606"/>
          <ac:spMkLst>
            <pc:docMk/>
            <pc:sldMk cId="1519865901" sldId="260"/>
            <ac:spMk id="51" creationId="{54A709FC-1ADC-45CD-856D-3B1A50C58388}"/>
          </ac:spMkLst>
        </pc:spChg>
        <pc:spChg chg="add del">
          <ac:chgData name="Anshuman Dash" userId="a65cc4427f66d3ea" providerId="LiveId" clId="{BC2F58DD-F7A0-4FAA-9CE2-6BF481536BBD}" dt="2019-01-16T20:32:37.020" v="1109" actId="26606"/>
          <ac:spMkLst>
            <pc:docMk/>
            <pc:sldMk cId="1519865901" sldId="260"/>
            <ac:spMk id="52" creationId="{59156A24-128C-4054-AAFF-F8CA5BA0E79C}"/>
          </ac:spMkLst>
        </pc:spChg>
        <pc:spChg chg="add del">
          <ac:chgData name="Anshuman Dash" userId="a65cc4427f66d3ea" providerId="LiveId" clId="{BC2F58DD-F7A0-4FAA-9CE2-6BF481536BBD}" dt="2019-01-16T20:32:37.020" v="1109" actId="26606"/>
          <ac:spMkLst>
            <pc:docMk/>
            <pc:sldMk cId="1519865901" sldId="260"/>
            <ac:spMk id="53" creationId="{AE67272E-0E66-4396-9C0C-4E154CCE2052}"/>
          </ac:spMkLst>
        </pc:spChg>
        <pc:spChg chg="add del">
          <ac:chgData name="Anshuman Dash" userId="a65cc4427f66d3ea" providerId="LiveId" clId="{BC2F58DD-F7A0-4FAA-9CE2-6BF481536BBD}" dt="2019-01-16T20:32:37.020" v="1109" actId="26606"/>
          <ac:spMkLst>
            <pc:docMk/>
            <pc:sldMk cId="1519865901" sldId="260"/>
            <ac:spMk id="54" creationId="{646E8F12-06B4-4D6B-866C-1743B253C8CE}"/>
          </ac:spMkLst>
        </pc:spChg>
        <pc:spChg chg="add del">
          <ac:chgData name="Anshuman Dash" userId="a65cc4427f66d3ea" providerId="LiveId" clId="{BC2F58DD-F7A0-4FAA-9CE2-6BF481536BBD}" dt="2019-01-16T20:32:37.020" v="1109" actId="26606"/>
          <ac:spMkLst>
            <pc:docMk/>
            <pc:sldMk cId="1519865901" sldId="260"/>
            <ac:spMk id="55" creationId="{BCB8E572-32F0-4C78-B268-2702C859FDB6}"/>
          </ac:spMkLst>
        </pc:spChg>
        <pc:spChg chg="add del">
          <ac:chgData name="Anshuman Dash" userId="a65cc4427f66d3ea" providerId="LiveId" clId="{BC2F58DD-F7A0-4FAA-9CE2-6BF481536BBD}" dt="2019-01-16T20:32:37.020" v="1109" actId="26606"/>
          <ac:spMkLst>
            <pc:docMk/>
            <pc:sldMk cId="1519865901" sldId="260"/>
            <ac:spMk id="56" creationId="{3CC324B9-DFFF-42F1-8D81-AAD42554BDA0}"/>
          </ac:spMkLst>
        </pc:spChg>
        <pc:spChg chg="add del">
          <ac:chgData name="Anshuman Dash" userId="a65cc4427f66d3ea" providerId="LiveId" clId="{BC2F58DD-F7A0-4FAA-9CE2-6BF481536BBD}" dt="2019-01-16T20:32:37.020" v="1109" actId="26606"/>
          <ac:spMkLst>
            <pc:docMk/>
            <pc:sldMk cId="1519865901" sldId="260"/>
            <ac:spMk id="57" creationId="{BFC6224A-7B8A-4699-99DC-A6C9CD6171C4}"/>
          </ac:spMkLst>
        </pc:spChg>
        <pc:spChg chg="add del">
          <ac:chgData name="Anshuman Dash" userId="a65cc4427f66d3ea" providerId="LiveId" clId="{BC2F58DD-F7A0-4FAA-9CE2-6BF481536BBD}" dt="2019-01-16T20:32:42.091" v="1111" actId="26606"/>
          <ac:spMkLst>
            <pc:docMk/>
            <pc:sldMk cId="1519865901" sldId="260"/>
            <ac:spMk id="59" creationId="{C24A2452-5C28-41B6-8C77-62A3EE40DA47}"/>
          </ac:spMkLst>
        </pc:spChg>
        <pc:spChg chg="add del">
          <ac:chgData name="Anshuman Dash" userId="a65cc4427f66d3ea" providerId="LiveId" clId="{BC2F58DD-F7A0-4FAA-9CE2-6BF481536BBD}" dt="2019-01-16T20:32:42.091" v="1111" actId="26606"/>
          <ac:spMkLst>
            <pc:docMk/>
            <pc:sldMk cId="1519865901" sldId="260"/>
            <ac:spMk id="60" creationId="{CD86F6F6-8AE5-44F6-A9A9-0C1340B9698B}"/>
          </ac:spMkLst>
        </pc:spChg>
        <pc:spChg chg="add del">
          <ac:chgData name="Anshuman Dash" userId="a65cc4427f66d3ea" providerId="LiveId" clId="{BC2F58DD-F7A0-4FAA-9CE2-6BF481536BBD}" dt="2019-01-16T20:32:48.644" v="1113" actId="26606"/>
          <ac:spMkLst>
            <pc:docMk/>
            <pc:sldMk cId="1519865901" sldId="260"/>
            <ac:spMk id="62" creationId="{D1C26593-9A51-48FE-9FA2-A9052E57F390}"/>
          </ac:spMkLst>
        </pc:spChg>
        <pc:spChg chg="add del">
          <ac:chgData name="Anshuman Dash" userId="a65cc4427f66d3ea" providerId="LiveId" clId="{BC2F58DD-F7A0-4FAA-9CE2-6BF481536BBD}" dt="2019-01-16T20:32:48.644" v="1113" actId="26606"/>
          <ac:spMkLst>
            <pc:docMk/>
            <pc:sldMk cId="1519865901" sldId="260"/>
            <ac:spMk id="63" creationId="{B9D473B1-934D-4F2D-AC4B-5BFB4BAC5DCD}"/>
          </ac:spMkLst>
        </pc:spChg>
        <pc:spChg chg="add del">
          <ac:chgData name="Anshuman Dash" userId="a65cc4427f66d3ea" providerId="LiveId" clId="{BC2F58DD-F7A0-4FAA-9CE2-6BF481536BBD}" dt="2019-01-16T20:32:48.644" v="1113" actId="26606"/>
          <ac:spMkLst>
            <pc:docMk/>
            <pc:sldMk cId="1519865901" sldId="260"/>
            <ac:spMk id="64" creationId="{CDE3C03E-D949-4F50-AAFA-3278B2212124}"/>
          </ac:spMkLst>
        </pc:spChg>
        <pc:spChg chg="add del">
          <ac:chgData name="Anshuman Dash" userId="a65cc4427f66d3ea" providerId="LiveId" clId="{BC2F58DD-F7A0-4FAA-9CE2-6BF481536BBD}" dt="2019-01-16T20:32:49.710" v="1115" actId="26606"/>
          <ac:spMkLst>
            <pc:docMk/>
            <pc:sldMk cId="1519865901" sldId="260"/>
            <ac:spMk id="66" creationId="{99CEE05D-F25C-4EC3-B527-D9C999E335CD}"/>
          </ac:spMkLst>
        </pc:spChg>
        <pc:spChg chg="add del">
          <ac:chgData name="Anshuman Dash" userId="a65cc4427f66d3ea" providerId="LiveId" clId="{BC2F58DD-F7A0-4FAA-9CE2-6BF481536BBD}" dt="2019-01-16T20:32:49.710" v="1115" actId="26606"/>
          <ac:spMkLst>
            <pc:docMk/>
            <pc:sldMk cId="1519865901" sldId="260"/>
            <ac:spMk id="67" creationId="{4F036726-0C05-446E-91C3-B986EBEA055E}"/>
          </ac:spMkLst>
        </pc:spChg>
        <pc:spChg chg="add del">
          <ac:chgData name="Anshuman Dash" userId="a65cc4427f66d3ea" providerId="LiveId" clId="{BC2F58DD-F7A0-4FAA-9CE2-6BF481536BBD}" dt="2019-01-16T20:32:49.710" v="1115" actId="26606"/>
          <ac:spMkLst>
            <pc:docMk/>
            <pc:sldMk cId="1519865901" sldId="260"/>
            <ac:spMk id="68" creationId="{A310ABCD-C34B-42D1-9BEB-47755A3EA36C}"/>
          </ac:spMkLst>
        </pc:spChg>
        <pc:spChg chg="add del">
          <ac:chgData name="Anshuman Dash" userId="a65cc4427f66d3ea" providerId="LiveId" clId="{BC2F58DD-F7A0-4FAA-9CE2-6BF481536BBD}" dt="2019-01-16T20:32:49.710" v="1115" actId="26606"/>
          <ac:spMkLst>
            <pc:docMk/>
            <pc:sldMk cId="1519865901" sldId="260"/>
            <ac:spMk id="69" creationId="{F38AB6A2-89F7-43B5-B608-50DFC740DEBF}"/>
          </ac:spMkLst>
        </pc:spChg>
        <pc:spChg chg="add del">
          <ac:chgData name="Anshuman Dash" userId="a65cc4427f66d3ea" providerId="LiveId" clId="{BC2F58DD-F7A0-4FAA-9CE2-6BF481536BBD}" dt="2019-01-16T20:32:49.710" v="1115" actId="26606"/>
          <ac:spMkLst>
            <pc:docMk/>
            <pc:sldMk cId="1519865901" sldId="260"/>
            <ac:spMk id="70" creationId="{06585B74-DAF6-470E-B2F3-B5530A709AAC}"/>
          </ac:spMkLst>
        </pc:spChg>
        <pc:spChg chg="add del">
          <ac:chgData name="Anshuman Dash" userId="a65cc4427f66d3ea" providerId="LiveId" clId="{BC2F58DD-F7A0-4FAA-9CE2-6BF481536BBD}" dt="2019-01-16T20:32:49.710" v="1115" actId="26606"/>
          <ac:spMkLst>
            <pc:docMk/>
            <pc:sldMk cId="1519865901" sldId="260"/>
            <ac:spMk id="71" creationId="{30BAD96F-CE2F-4682-99B8-0DD9E6AE2BED}"/>
          </ac:spMkLst>
        </pc:spChg>
        <pc:spChg chg="add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73" creationId="{EBB6D9F6-3E47-45AD-8461-718A3C87E3E8}"/>
          </ac:spMkLst>
        </pc:spChg>
        <pc:spChg chg="add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74" creationId="{A3B16A00-A549-4B07-B8C2-4B3A966D9E26}"/>
          </ac:spMkLst>
        </pc:spChg>
        <pc:spChg chg="add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75" creationId="{33B86BAE-87B4-4192-ABB2-627FFC965AC7}"/>
          </ac:spMkLst>
        </pc:spChg>
        <pc:spChg chg="add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76" creationId="{22BB4F03-4463-45CC-89A7-8E03412EDDBF}"/>
          </ac:spMkLst>
        </pc:spChg>
        <pc:spChg chg="add">
          <ac:chgData name="Anshuman Dash" userId="a65cc4427f66d3ea" providerId="LiveId" clId="{BC2F58DD-F7A0-4FAA-9CE2-6BF481536BBD}" dt="2019-01-16T20:32:49.722" v="1116" actId="26606"/>
          <ac:spMkLst>
            <pc:docMk/>
            <pc:sldMk cId="1519865901" sldId="260"/>
            <ac:spMk id="77" creationId="{80E1AEAE-1F52-4C29-925C-27738417E9F5}"/>
          </ac:spMkLst>
        </pc:spChg>
        <pc:picChg chg="del">
          <ac:chgData name="Anshuman Dash" userId="a65cc4427f66d3ea" providerId="LiveId" clId="{BC2F58DD-F7A0-4FAA-9CE2-6BF481536BBD}" dt="2019-01-16T20:05:25.173" v="400" actId="478"/>
          <ac:picMkLst>
            <pc:docMk/>
            <pc:sldMk cId="1519865901" sldId="260"/>
            <ac:picMk id="7" creationId="{23759A56-3891-4FF8-9FD1-BB2929BC9D4F}"/>
          </ac:picMkLst>
        </pc:picChg>
        <pc:picChg chg="add mod ord">
          <ac:chgData name="Anshuman Dash" userId="a65cc4427f66d3ea" providerId="LiveId" clId="{BC2F58DD-F7A0-4FAA-9CE2-6BF481536BBD}" dt="2019-01-16T20:32:49.722" v="1116" actId="26606"/>
          <ac:picMkLst>
            <pc:docMk/>
            <pc:sldMk cId="1519865901" sldId="260"/>
            <ac:picMk id="8" creationId="{1408F581-5727-41B1-822A-0E8779853108}"/>
          </ac:picMkLst>
        </pc:picChg>
        <pc:picChg chg="add mod ord">
          <ac:chgData name="Anshuman Dash" userId="a65cc4427f66d3ea" providerId="LiveId" clId="{BC2F58DD-F7A0-4FAA-9CE2-6BF481536BBD}" dt="2019-01-16T20:32:49.722" v="1116" actId="26606"/>
          <ac:picMkLst>
            <pc:docMk/>
            <pc:sldMk cId="1519865901" sldId="260"/>
            <ac:picMk id="9" creationId="{F201D7E8-D813-4A4B-9DE7-2175025FB9C0}"/>
          </ac:picMkLst>
        </pc:picChg>
        <pc:picChg chg="add mod ord">
          <ac:chgData name="Anshuman Dash" userId="a65cc4427f66d3ea" providerId="LiveId" clId="{BC2F58DD-F7A0-4FAA-9CE2-6BF481536BBD}" dt="2019-01-16T20:32:49.722" v="1116" actId="26606"/>
          <ac:picMkLst>
            <pc:docMk/>
            <pc:sldMk cId="1519865901" sldId="260"/>
            <ac:picMk id="11" creationId="{4AB7A3E1-8B6C-469B-A6F9-6E47BA3A669A}"/>
          </ac:picMkLst>
        </pc:picChg>
        <pc:picChg chg="del">
          <ac:chgData name="Anshuman Dash" userId="a65cc4427f66d3ea" providerId="LiveId" clId="{BC2F58DD-F7A0-4FAA-9CE2-6BF481536BBD}" dt="2019-01-16T20:05:29.357" v="402" actId="478"/>
          <ac:picMkLst>
            <pc:docMk/>
            <pc:sldMk cId="1519865901" sldId="260"/>
            <ac:picMk id="13" creationId="{B41F4CEA-EA7A-47CC-A910-868B1554B5CA}"/>
          </ac:picMkLst>
        </pc:picChg>
        <pc:picChg chg="add mod ord">
          <ac:chgData name="Anshuman Dash" userId="a65cc4427f66d3ea" providerId="LiveId" clId="{BC2F58DD-F7A0-4FAA-9CE2-6BF481536BBD}" dt="2019-01-16T20:32:49.722" v="1116" actId="26606"/>
          <ac:picMkLst>
            <pc:docMk/>
            <pc:sldMk cId="1519865901" sldId="260"/>
            <ac:picMk id="14" creationId="{D9071CF7-6BCF-4649-8EDA-568857B064E7}"/>
          </ac:picMkLst>
        </pc:picChg>
        <pc:picChg chg="del">
          <ac:chgData name="Anshuman Dash" userId="a65cc4427f66d3ea" providerId="LiveId" clId="{BC2F58DD-F7A0-4FAA-9CE2-6BF481536BBD}" dt="2019-01-16T20:05:27.190" v="401" actId="478"/>
          <ac:picMkLst>
            <pc:docMk/>
            <pc:sldMk cId="1519865901" sldId="260"/>
            <ac:picMk id="17" creationId="{EE4FE7CD-F82B-4909-80C2-618A9BE8AAAE}"/>
          </ac:picMkLst>
        </pc:picChg>
      </pc:sldChg>
      <pc:sldChg chg="delSp del">
        <pc:chgData name="Anshuman Dash" userId="a65cc4427f66d3ea" providerId="LiveId" clId="{BC2F58DD-F7A0-4FAA-9CE2-6BF481536BBD}" dt="2019-01-16T20:44:20.558" v="1508" actId="2696"/>
        <pc:sldMkLst>
          <pc:docMk/>
          <pc:sldMk cId="2913808206" sldId="261"/>
        </pc:sldMkLst>
        <pc:spChg chg="del">
          <ac:chgData name="Anshuman Dash" userId="a65cc4427f66d3ea" providerId="LiveId" clId="{BC2F58DD-F7A0-4FAA-9CE2-6BF481536BBD}" dt="2019-01-16T20:44:06.800" v="1507" actId="478"/>
          <ac:spMkLst>
            <pc:docMk/>
            <pc:sldMk cId="2913808206" sldId="261"/>
            <ac:spMk id="12" creationId="{3CD9DA25-318E-42D7-BFF7-E5B918C902B6}"/>
          </ac:spMkLst>
        </pc:spChg>
        <pc:spChg chg="del">
          <ac:chgData name="Anshuman Dash" userId="a65cc4427f66d3ea" providerId="LiveId" clId="{BC2F58DD-F7A0-4FAA-9CE2-6BF481536BBD}" dt="2019-01-16T20:44:04.538" v="1506" actId="478"/>
          <ac:spMkLst>
            <pc:docMk/>
            <pc:sldMk cId="2913808206" sldId="261"/>
            <ac:spMk id="14" creationId="{34DE08DD-460B-4AC4-9ACB-4E23B08BA070}"/>
          </ac:spMkLst>
        </pc:spChg>
        <pc:picChg chg="del">
          <ac:chgData name="Anshuman Dash" userId="a65cc4427f66d3ea" providerId="LiveId" clId="{BC2F58DD-F7A0-4FAA-9CE2-6BF481536BBD}" dt="2019-01-16T20:44:02.204" v="1504" actId="478"/>
          <ac:picMkLst>
            <pc:docMk/>
            <pc:sldMk cId="2913808206" sldId="261"/>
            <ac:picMk id="5" creationId="{BFA12997-D306-49B9-B741-3FD2B7D20A95}"/>
          </ac:picMkLst>
        </pc:picChg>
        <pc:picChg chg="del">
          <ac:chgData name="Anshuman Dash" userId="a65cc4427f66d3ea" providerId="LiveId" clId="{BC2F58DD-F7A0-4FAA-9CE2-6BF481536BBD}" dt="2019-01-16T20:44:02.905" v="1505" actId="478"/>
          <ac:picMkLst>
            <pc:docMk/>
            <pc:sldMk cId="2913808206" sldId="261"/>
            <ac:picMk id="9" creationId="{28BC0C05-4394-43DF-AD68-3C4B6347E434}"/>
          </ac:picMkLst>
        </pc:picChg>
      </pc:sldChg>
      <pc:sldChg chg="delSp add">
        <pc:chgData name="Anshuman Dash" userId="a65cc4427f66d3ea" providerId="LiveId" clId="{BC2F58DD-F7A0-4FAA-9CE2-6BF481536BBD}" dt="2019-01-16T21:01:46.664" v="1736" actId="478"/>
        <pc:sldMkLst>
          <pc:docMk/>
          <pc:sldMk cId="3412293268" sldId="261"/>
        </pc:sldMkLst>
        <pc:spChg chg="del">
          <ac:chgData name="Anshuman Dash" userId="a65cc4427f66d3ea" providerId="LiveId" clId="{BC2F58DD-F7A0-4FAA-9CE2-6BF481536BBD}" dt="2019-01-16T21:01:46.664" v="1736" actId="478"/>
          <ac:spMkLst>
            <pc:docMk/>
            <pc:sldMk cId="3412293268" sldId="261"/>
            <ac:spMk id="2" creationId="{72EE3E8E-38C2-4B8B-92D7-B44AB5DC64CA}"/>
          </ac:spMkLst>
        </pc:spChg>
        <pc:spChg chg="del">
          <ac:chgData name="Anshuman Dash" userId="a65cc4427f66d3ea" providerId="LiveId" clId="{BC2F58DD-F7A0-4FAA-9CE2-6BF481536BBD}" dt="2019-01-16T21:01:42.906" v="1735" actId="478"/>
          <ac:spMkLst>
            <pc:docMk/>
            <pc:sldMk cId="3412293268" sldId="261"/>
            <ac:spMk id="3" creationId="{EE00DE91-DBF7-4CA7-8673-379E17173AC6}"/>
          </ac:spMkLst>
        </pc:spChg>
      </pc:sldChg>
      <pc:sldChg chg="del">
        <pc:chgData name="Anshuman Dash" userId="a65cc4427f66d3ea" providerId="LiveId" clId="{BC2F58DD-F7A0-4FAA-9CE2-6BF481536BBD}" dt="2019-01-16T20:55:16.148" v="1702" actId="2696"/>
        <pc:sldMkLst>
          <pc:docMk/>
          <pc:sldMk cId="354768205" sldId="262"/>
        </pc:sldMkLst>
      </pc:sldChg>
      <pc:sldChg chg="addSp delSp modSp add mod setBg setClrOvrMap">
        <pc:chgData name="Anshuman Dash" userId="a65cc4427f66d3ea" providerId="LiveId" clId="{BC2F58DD-F7A0-4FAA-9CE2-6BF481536BBD}" dt="2019-01-16T20:43:10.451" v="1503" actId="26606"/>
        <pc:sldMkLst>
          <pc:docMk/>
          <pc:sldMk cId="130614993" sldId="263"/>
        </pc:sldMkLst>
        <pc:spChg chg="del mod ord">
          <ac:chgData name="Anshuman Dash" userId="a65cc4427f66d3ea" providerId="LiveId" clId="{BC2F58DD-F7A0-4FAA-9CE2-6BF481536BBD}" dt="2019-01-16T20:35:01.742" v="1125" actId="478"/>
          <ac:spMkLst>
            <pc:docMk/>
            <pc:sldMk cId="130614993" sldId="263"/>
            <ac:spMk id="4" creationId="{00000000-0000-0000-0000-000000000000}"/>
          </ac:spMkLst>
        </pc:spChg>
        <pc:spChg chg="mod ord">
          <ac:chgData name="Anshuman Dash" userId="a65cc4427f66d3ea" providerId="LiveId" clId="{BC2F58DD-F7A0-4FAA-9CE2-6BF481536BBD}" dt="2019-01-16T20:43:10.451" v="1503" actId="26606"/>
          <ac:spMkLst>
            <pc:docMk/>
            <pc:sldMk cId="130614993" sldId="263"/>
            <ac:spMk id="10" creationId="{67609C41-DE11-4577-874F-F5D010741572}"/>
          </ac:spMkLst>
        </pc:spChg>
        <pc:spChg chg="mod ord">
          <ac:chgData name="Anshuman Dash" userId="a65cc4427f66d3ea" providerId="LiveId" clId="{BC2F58DD-F7A0-4FAA-9CE2-6BF481536BBD}" dt="2019-01-16T20:43:10.451" v="1503" actId="26606"/>
          <ac:spMkLst>
            <pc:docMk/>
            <pc:sldMk cId="130614993" sldId="263"/>
            <ac:spMk id="18" creationId="{71F6A7A2-2116-44F1-AF2A-4A73D1F66735}"/>
          </ac:spMkLst>
        </pc:spChg>
        <pc:spChg chg="add del">
          <ac:chgData name="Anshuman Dash" userId="a65cc4427f66d3ea" providerId="LiveId" clId="{BC2F58DD-F7A0-4FAA-9CE2-6BF481536BBD}" dt="2019-01-16T20:38:14.889" v="1137" actId="26606"/>
          <ac:spMkLst>
            <pc:docMk/>
            <pc:sldMk cId="130614993" sldId="263"/>
            <ac:spMk id="20" creationId="{4841EA57-DEA6-4BE9-B11E-1FBCC76BE16E}"/>
          </ac:spMkLst>
        </pc:spChg>
        <pc:spChg chg="add del">
          <ac:chgData name="Anshuman Dash" userId="a65cc4427f66d3ea" providerId="LiveId" clId="{BC2F58DD-F7A0-4FAA-9CE2-6BF481536BBD}" dt="2019-01-16T20:38:14.889" v="1137" actId="26606"/>
          <ac:spMkLst>
            <pc:docMk/>
            <pc:sldMk cId="130614993" sldId="263"/>
            <ac:spMk id="21" creationId="{A26922E4-CEB0-4BFE-BAD1-403E6A417D06}"/>
          </ac:spMkLst>
        </pc:spChg>
        <pc:spChg chg="add del">
          <ac:chgData name="Anshuman Dash" userId="a65cc4427f66d3ea" providerId="LiveId" clId="{BC2F58DD-F7A0-4FAA-9CE2-6BF481536BBD}" dt="2019-01-16T20:29:31.151" v="1092" actId="26606"/>
          <ac:spMkLst>
            <pc:docMk/>
            <pc:sldMk cId="130614993" sldId="263"/>
            <ac:spMk id="23" creationId="{4038CB10-1F5C-4D54-9DF7-12586DE5B007}"/>
          </ac:spMkLst>
        </pc:spChg>
        <pc:spChg chg="add del">
          <ac:chgData name="Anshuman Dash" userId="a65cc4427f66d3ea" providerId="LiveId" clId="{BC2F58DD-F7A0-4FAA-9CE2-6BF481536BBD}" dt="2019-01-16T20:38:29.609" v="1139" actId="26606"/>
          <ac:spMkLst>
            <pc:docMk/>
            <pc:sldMk cId="130614993" sldId="263"/>
            <ac:spMk id="24" creationId="{1E2E0AFE-704B-4CB8-AB9D-D44727875966}"/>
          </ac:spMkLst>
        </pc:spChg>
        <pc:spChg chg="add del">
          <ac:chgData name="Anshuman Dash" userId="a65cc4427f66d3ea" providerId="LiveId" clId="{BC2F58DD-F7A0-4FAA-9CE2-6BF481536BBD}" dt="2019-01-16T20:29:31.151" v="1092" actId="26606"/>
          <ac:spMkLst>
            <pc:docMk/>
            <pc:sldMk cId="130614993" sldId="263"/>
            <ac:spMk id="25" creationId="{73ED6512-6858-4552-B699-9A97FE9A4EA2}"/>
          </ac:spMkLst>
        </pc:spChg>
        <pc:spChg chg="add del">
          <ac:chgData name="Anshuman Dash" userId="a65cc4427f66d3ea" providerId="LiveId" clId="{BC2F58DD-F7A0-4FAA-9CE2-6BF481536BBD}" dt="2019-01-16T20:38:34.117" v="1141" actId="26606"/>
          <ac:spMkLst>
            <pc:docMk/>
            <pc:sldMk cId="130614993" sldId="263"/>
            <ac:spMk id="26" creationId="{C99A8FB7-A79B-4BC9-9D56-B79587F6AA3E}"/>
          </ac:spMkLst>
        </pc:spChg>
        <pc:spChg chg="add del">
          <ac:chgData name="Anshuman Dash" userId="a65cc4427f66d3ea" providerId="LiveId" clId="{BC2F58DD-F7A0-4FAA-9CE2-6BF481536BBD}" dt="2019-01-16T20:38:34.117" v="1141" actId="26606"/>
          <ac:spMkLst>
            <pc:docMk/>
            <pc:sldMk cId="130614993" sldId="263"/>
            <ac:spMk id="27" creationId="{2B7592FE-10D1-4664-B623-353F47C8DF7F}"/>
          </ac:spMkLst>
        </pc:spChg>
        <pc:spChg chg="add del">
          <ac:chgData name="Anshuman Dash" userId="a65cc4427f66d3ea" providerId="LiveId" clId="{BC2F58DD-F7A0-4FAA-9CE2-6BF481536BBD}" dt="2019-01-16T20:38:34.117" v="1141" actId="26606"/>
          <ac:spMkLst>
            <pc:docMk/>
            <pc:sldMk cId="130614993" sldId="263"/>
            <ac:spMk id="28" creationId="{B23893E2-3349-46D7-A7AA-B9E447957FB1}"/>
          </ac:spMkLst>
        </pc:spChg>
        <pc:spChg chg="add del">
          <ac:chgData name="Anshuman Dash" userId="a65cc4427f66d3ea" providerId="LiveId" clId="{BC2F58DD-F7A0-4FAA-9CE2-6BF481536BBD}" dt="2019-01-16T20:38:42.375" v="1143" actId="26606"/>
          <ac:spMkLst>
            <pc:docMk/>
            <pc:sldMk cId="130614993" sldId="263"/>
            <ac:spMk id="30" creationId="{1E2E0AFE-704B-4CB8-AB9D-D44727875966}"/>
          </ac:spMkLst>
        </pc:spChg>
        <pc:spChg chg="add del">
          <ac:chgData name="Anshuman Dash" userId="a65cc4427f66d3ea" providerId="LiveId" clId="{BC2F58DD-F7A0-4FAA-9CE2-6BF481536BBD}" dt="2019-01-16T20:38:47.037" v="1145" actId="26606"/>
          <ac:spMkLst>
            <pc:docMk/>
            <pc:sldMk cId="130614993" sldId="263"/>
            <ac:spMk id="32" creationId="{4841EA57-DEA6-4BE9-B11E-1FBCC76BE16E}"/>
          </ac:spMkLst>
        </pc:spChg>
        <pc:spChg chg="add del">
          <ac:chgData name="Anshuman Dash" userId="a65cc4427f66d3ea" providerId="LiveId" clId="{BC2F58DD-F7A0-4FAA-9CE2-6BF481536BBD}" dt="2019-01-16T20:38:47.037" v="1145" actId="26606"/>
          <ac:spMkLst>
            <pc:docMk/>
            <pc:sldMk cId="130614993" sldId="263"/>
            <ac:spMk id="33" creationId="{A26922E4-CEB0-4BFE-BAD1-403E6A417D06}"/>
          </ac:spMkLst>
        </pc:spChg>
        <pc:spChg chg="add del">
          <ac:chgData name="Anshuman Dash" userId="a65cc4427f66d3ea" providerId="LiveId" clId="{BC2F58DD-F7A0-4FAA-9CE2-6BF481536BBD}" dt="2019-01-16T20:38:51.293" v="1147" actId="26606"/>
          <ac:spMkLst>
            <pc:docMk/>
            <pc:sldMk cId="130614993" sldId="263"/>
            <ac:spMk id="35" creationId="{2EEE8F11-3582-44B7-9869-F2D26D7DD9D4}"/>
          </ac:spMkLst>
        </pc:spChg>
        <pc:spChg chg="add del">
          <ac:chgData name="Anshuman Dash" userId="a65cc4427f66d3ea" providerId="LiveId" clId="{BC2F58DD-F7A0-4FAA-9CE2-6BF481536BBD}" dt="2019-01-16T20:38:51.293" v="1147" actId="26606"/>
          <ac:spMkLst>
            <pc:docMk/>
            <pc:sldMk cId="130614993" sldId="263"/>
            <ac:spMk id="36" creationId="{2141F1CC-6A53-4BCF-9127-AABB52E2497E}"/>
          </ac:spMkLst>
        </pc:spChg>
        <pc:spChg chg="add del">
          <ac:chgData name="Anshuman Dash" userId="a65cc4427f66d3ea" providerId="LiveId" clId="{BC2F58DD-F7A0-4FAA-9CE2-6BF481536BBD}" dt="2019-01-16T20:38:51.293" v="1147" actId="26606"/>
          <ac:spMkLst>
            <pc:docMk/>
            <pc:sldMk cId="130614993" sldId="263"/>
            <ac:spMk id="37" creationId="{561B2B49-7142-4CA8-A929-4671548E6A5A}"/>
          </ac:spMkLst>
        </pc:spChg>
        <pc:spChg chg="add del">
          <ac:chgData name="Anshuman Dash" userId="a65cc4427f66d3ea" providerId="LiveId" clId="{BC2F58DD-F7A0-4FAA-9CE2-6BF481536BBD}" dt="2019-01-16T20:39:49.076" v="1150" actId="26606"/>
          <ac:spMkLst>
            <pc:docMk/>
            <pc:sldMk cId="130614993" sldId="263"/>
            <ac:spMk id="39" creationId="{1E2E0AFE-704B-4CB8-AB9D-D44727875966}"/>
          </ac:spMkLst>
        </pc:spChg>
        <pc:spChg chg="add del">
          <ac:chgData name="Anshuman Dash" userId="a65cc4427f66d3ea" providerId="LiveId" clId="{BC2F58DD-F7A0-4FAA-9CE2-6BF481536BBD}" dt="2019-01-16T20:43:10.451" v="1503" actId="26606"/>
          <ac:spMkLst>
            <pc:docMk/>
            <pc:sldMk cId="130614993" sldId="263"/>
            <ac:spMk id="44" creationId="{1E2E0AFE-704B-4CB8-AB9D-D44727875966}"/>
          </ac:spMkLst>
        </pc:spChg>
        <pc:spChg chg="add del">
          <ac:chgData name="Anshuman Dash" userId="a65cc4427f66d3ea" providerId="LiveId" clId="{BC2F58DD-F7A0-4FAA-9CE2-6BF481536BBD}" dt="2019-01-16T20:42:50.851" v="1492" actId="26606"/>
          <ac:spMkLst>
            <pc:docMk/>
            <pc:sldMk cId="130614993" sldId="263"/>
            <ac:spMk id="49" creationId="{EC12C61A-9558-4DE5-AFDB-898358AFB4CA}"/>
          </ac:spMkLst>
        </pc:spChg>
        <pc:spChg chg="add del">
          <ac:chgData name="Anshuman Dash" userId="a65cc4427f66d3ea" providerId="LiveId" clId="{BC2F58DD-F7A0-4FAA-9CE2-6BF481536BBD}" dt="2019-01-16T20:42:55.641" v="1494" actId="26606"/>
          <ac:spMkLst>
            <pc:docMk/>
            <pc:sldMk cId="130614993" sldId="263"/>
            <ac:spMk id="51" creationId="{F8F2DBF4-5F7B-457C-98A0-0337482F2113}"/>
          </ac:spMkLst>
        </pc:spChg>
        <pc:spChg chg="add del">
          <ac:chgData name="Anshuman Dash" userId="a65cc4427f66d3ea" providerId="LiveId" clId="{BC2F58DD-F7A0-4FAA-9CE2-6BF481536BBD}" dt="2019-01-16T20:42:55.641" v="1494" actId="26606"/>
          <ac:spMkLst>
            <pc:docMk/>
            <pc:sldMk cId="130614993" sldId="263"/>
            <ac:spMk id="52" creationId="{BBDB9CBB-F581-4208-9C34-D4E8577A9C01}"/>
          </ac:spMkLst>
        </pc:spChg>
        <pc:spChg chg="add del">
          <ac:chgData name="Anshuman Dash" userId="a65cc4427f66d3ea" providerId="LiveId" clId="{BC2F58DD-F7A0-4FAA-9CE2-6BF481536BBD}" dt="2019-01-16T20:43:10.443" v="1502" actId="26606"/>
          <ac:spMkLst>
            <pc:docMk/>
            <pc:sldMk cId="130614993" sldId="263"/>
            <ac:spMk id="53" creationId="{CD2ED21F-DC95-4AD1-8327-D561F5FCA3A6}"/>
          </ac:spMkLst>
        </pc:spChg>
        <pc:spChg chg="add del">
          <ac:chgData name="Anshuman Dash" userId="a65cc4427f66d3ea" providerId="LiveId" clId="{BC2F58DD-F7A0-4FAA-9CE2-6BF481536BBD}" dt="2019-01-16T20:42:57.532" v="1496" actId="26606"/>
          <ac:spMkLst>
            <pc:docMk/>
            <pc:sldMk cId="130614993" sldId="263"/>
            <ac:spMk id="54" creationId="{F88DA1F7-243F-4238-B2E5-D9BC0A53C2D9}"/>
          </ac:spMkLst>
        </pc:spChg>
        <pc:spChg chg="add del">
          <ac:chgData name="Anshuman Dash" userId="a65cc4427f66d3ea" providerId="LiveId" clId="{BC2F58DD-F7A0-4FAA-9CE2-6BF481536BBD}" dt="2019-01-16T20:42:57.532" v="1496" actId="26606"/>
          <ac:spMkLst>
            <pc:docMk/>
            <pc:sldMk cId="130614993" sldId="263"/>
            <ac:spMk id="55" creationId="{A7FC5E3B-10AB-47E5-A8FC-14E8B42CE5A1}"/>
          </ac:spMkLst>
        </pc:spChg>
        <pc:spChg chg="add del">
          <ac:chgData name="Anshuman Dash" userId="a65cc4427f66d3ea" providerId="LiveId" clId="{BC2F58DD-F7A0-4FAA-9CE2-6BF481536BBD}" dt="2019-01-16T20:42:58.844" v="1498" actId="26606"/>
          <ac:spMkLst>
            <pc:docMk/>
            <pc:sldMk cId="130614993" sldId="263"/>
            <ac:spMk id="57" creationId="{BBDB9CBB-F581-4208-9C34-D4E8577A9C01}"/>
          </ac:spMkLst>
        </pc:spChg>
        <pc:spChg chg="add del">
          <ac:chgData name="Anshuman Dash" userId="a65cc4427f66d3ea" providerId="LiveId" clId="{BC2F58DD-F7A0-4FAA-9CE2-6BF481536BBD}" dt="2019-01-16T20:42:58.844" v="1498" actId="26606"/>
          <ac:spMkLst>
            <pc:docMk/>
            <pc:sldMk cId="130614993" sldId="263"/>
            <ac:spMk id="58" creationId="{F8F2DBF4-5F7B-457C-98A0-0337482F2113}"/>
          </ac:spMkLst>
        </pc:spChg>
        <pc:spChg chg="add del">
          <ac:chgData name="Anshuman Dash" userId="a65cc4427f66d3ea" providerId="LiveId" clId="{BC2F58DD-F7A0-4FAA-9CE2-6BF481536BBD}" dt="2019-01-16T20:43:07.251" v="1500" actId="26606"/>
          <ac:spMkLst>
            <pc:docMk/>
            <pc:sldMk cId="130614993" sldId="263"/>
            <ac:spMk id="60" creationId="{F88DA1F7-243F-4238-B2E5-D9BC0A53C2D9}"/>
          </ac:spMkLst>
        </pc:spChg>
        <pc:spChg chg="add del">
          <ac:chgData name="Anshuman Dash" userId="a65cc4427f66d3ea" providerId="LiveId" clId="{BC2F58DD-F7A0-4FAA-9CE2-6BF481536BBD}" dt="2019-01-16T20:43:07.251" v="1500" actId="26606"/>
          <ac:spMkLst>
            <pc:docMk/>
            <pc:sldMk cId="130614993" sldId="263"/>
            <ac:spMk id="61" creationId="{A7FC5E3B-10AB-47E5-A8FC-14E8B42CE5A1}"/>
          </ac:spMkLst>
        </pc:spChg>
        <pc:spChg chg="add del">
          <ac:chgData name="Anshuman Dash" userId="a65cc4427f66d3ea" providerId="LiveId" clId="{BC2F58DD-F7A0-4FAA-9CE2-6BF481536BBD}" dt="2019-01-16T20:43:10.443" v="1502" actId="26606"/>
          <ac:spMkLst>
            <pc:docMk/>
            <pc:sldMk cId="130614993" sldId="263"/>
            <ac:spMk id="63" creationId="{C991AD47-9C99-472F-BDAA-21B183F33947}"/>
          </ac:spMkLst>
        </pc:spChg>
        <pc:spChg chg="add del">
          <ac:chgData name="Anshuman Dash" userId="a65cc4427f66d3ea" providerId="LiveId" clId="{BC2F58DD-F7A0-4FAA-9CE2-6BF481536BBD}" dt="2019-01-16T20:43:10.443" v="1502" actId="26606"/>
          <ac:spMkLst>
            <pc:docMk/>
            <pc:sldMk cId="130614993" sldId="263"/>
            <ac:spMk id="64" creationId="{9E706731-3860-4E73-9335-A870F6741F0B}"/>
          </ac:spMkLst>
        </pc:spChg>
        <pc:spChg chg="add">
          <ac:chgData name="Anshuman Dash" userId="a65cc4427f66d3ea" providerId="LiveId" clId="{BC2F58DD-F7A0-4FAA-9CE2-6BF481536BBD}" dt="2019-01-16T20:43:10.451" v="1503" actId="26606"/>
          <ac:spMkLst>
            <pc:docMk/>
            <pc:sldMk cId="130614993" sldId="263"/>
            <ac:spMk id="66" creationId="{F88DA1F7-243F-4238-B2E5-D9BC0A53C2D9}"/>
          </ac:spMkLst>
        </pc:spChg>
        <pc:spChg chg="add">
          <ac:chgData name="Anshuman Dash" userId="a65cc4427f66d3ea" providerId="LiveId" clId="{BC2F58DD-F7A0-4FAA-9CE2-6BF481536BBD}" dt="2019-01-16T20:43:10.451" v="1503" actId="26606"/>
          <ac:spMkLst>
            <pc:docMk/>
            <pc:sldMk cId="130614993" sldId="263"/>
            <ac:spMk id="67" creationId="{A7FC5E3B-10AB-47E5-A8FC-14E8B42CE5A1}"/>
          </ac:spMkLst>
        </pc:spChg>
        <pc:picChg chg="add mod ord">
          <ac:chgData name="Anshuman Dash" userId="a65cc4427f66d3ea" providerId="LiveId" clId="{BC2F58DD-F7A0-4FAA-9CE2-6BF481536BBD}" dt="2019-01-16T20:43:10.451" v="1503" actId="26606"/>
          <ac:picMkLst>
            <pc:docMk/>
            <pc:sldMk cId="130614993" sldId="263"/>
            <ac:picMk id="2" creationId="{FE46408E-2104-44C1-998A-8E6217BCF5D7}"/>
          </ac:picMkLst>
        </pc:picChg>
        <pc:picChg chg="add mod ord">
          <ac:chgData name="Anshuman Dash" userId="a65cc4427f66d3ea" providerId="LiveId" clId="{BC2F58DD-F7A0-4FAA-9CE2-6BF481536BBD}" dt="2019-01-16T20:43:10.451" v="1503" actId="26606"/>
          <ac:picMkLst>
            <pc:docMk/>
            <pc:sldMk cId="130614993" sldId="263"/>
            <ac:picMk id="3" creationId="{D2033411-1F67-437E-91B3-5F9DC4CFA3EC}"/>
          </ac:picMkLst>
        </pc:picChg>
        <pc:picChg chg="add del mod">
          <ac:chgData name="Anshuman Dash" userId="a65cc4427f66d3ea" providerId="LiveId" clId="{BC2F58DD-F7A0-4FAA-9CE2-6BF481536BBD}" dt="2019-01-16T20:36:38.318" v="1131" actId="478"/>
          <ac:picMkLst>
            <pc:docMk/>
            <pc:sldMk cId="130614993" sldId="263"/>
            <ac:picMk id="5" creationId="{1D138C9E-C463-4780-ABCC-FC1F2DAB5E4F}"/>
          </ac:picMkLst>
        </pc:picChg>
        <pc:picChg chg="add mod ord">
          <ac:chgData name="Anshuman Dash" userId="a65cc4427f66d3ea" providerId="LiveId" clId="{BC2F58DD-F7A0-4FAA-9CE2-6BF481536BBD}" dt="2019-01-16T20:43:10.451" v="1503" actId="26606"/>
          <ac:picMkLst>
            <pc:docMk/>
            <pc:sldMk cId="130614993" sldId="263"/>
            <ac:picMk id="6" creationId="{8297EE0B-1A03-43F7-B7CD-A5070D822DF1}"/>
          </ac:picMkLst>
        </pc:picChg>
        <pc:picChg chg="del">
          <ac:chgData name="Anshuman Dash" userId="a65cc4427f66d3ea" providerId="LiveId" clId="{BC2F58DD-F7A0-4FAA-9CE2-6BF481536BBD}" dt="2019-01-16T20:27:21.538" v="1085" actId="478"/>
          <ac:picMkLst>
            <pc:docMk/>
            <pc:sldMk cId="130614993" sldId="263"/>
            <ac:picMk id="8" creationId="{1408F581-5727-41B1-822A-0E8779853108}"/>
          </ac:picMkLst>
        </pc:picChg>
        <pc:picChg chg="del">
          <ac:chgData name="Anshuman Dash" userId="a65cc4427f66d3ea" providerId="LiveId" clId="{BC2F58DD-F7A0-4FAA-9CE2-6BF481536BBD}" dt="2019-01-16T20:27:22.135" v="1086" actId="478"/>
          <ac:picMkLst>
            <pc:docMk/>
            <pc:sldMk cId="130614993" sldId="263"/>
            <ac:picMk id="9" creationId="{F201D7E8-D813-4A4B-9DE7-2175025FB9C0}"/>
          </ac:picMkLst>
        </pc:picChg>
        <pc:picChg chg="del">
          <ac:chgData name="Anshuman Dash" userId="a65cc4427f66d3ea" providerId="LiveId" clId="{BC2F58DD-F7A0-4FAA-9CE2-6BF481536BBD}" dt="2019-01-16T20:27:23.845" v="1088" actId="478"/>
          <ac:picMkLst>
            <pc:docMk/>
            <pc:sldMk cId="130614993" sldId="263"/>
            <ac:picMk id="11" creationId="{4AB7A3E1-8B6C-469B-A6F9-6E47BA3A669A}"/>
          </ac:picMkLst>
        </pc:picChg>
        <pc:picChg chg="del">
          <ac:chgData name="Anshuman Dash" userId="a65cc4427f66d3ea" providerId="LiveId" clId="{BC2F58DD-F7A0-4FAA-9CE2-6BF481536BBD}" dt="2019-01-16T20:27:23.107" v="1087" actId="478"/>
          <ac:picMkLst>
            <pc:docMk/>
            <pc:sldMk cId="130614993" sldId="263"/>
            <ac:picMk id="14" creationId="{D9071CF7-6BCF-4649-8EDA-568857B064E7}"/>
          </ac:picMkLst>
        </pc:picChg>
      </pc:sldChg>
      <pc:sldChg chg="add del">
        <pc:chgData name="Anshuman Dash" userId="a65cc4427f66d3ea" providerId="LiveId" clId="{BC2F58DD-F7A0-4FAA-9CE2-6BF481536BBD}" dt="2019-01-16T20:44:50.738" v="1513"/>
        <pc:sldMkLst>
          <pc:docMk/>
          <pc:sldMk cId="120208800" sldId="264"/>
        </pc:sldMkLst>
      </pc:sldChg>
      <pc:sldChg chg="addSp delSp add del setBg delDesignElem">
        <pc:chgData name="Anshuman Dash" userId="a65cc4427f66d3ea" providerId="LiveId" clId="{BC2F58DD-F7A0-4FAA-9CE2-6BF481536BBD}" dt="2019-01-16T20:44:45.547" v="1511"/>
        <pc:sldMkLst>
          <pc:docMk/>
          <pc:sldMk cId="645102639" sldId="264"/>
        </pc:sldMkLst>
        <pc:spChg chg="add del">
          <ac:chgData name="Anshuman Dash" userId="a65cc4427f66d3ea" providerId="LiveId" clId="{BC2F58DD-F7A0-4FAA-9CE2-6BF481536BBD}" dt="2019-01-16T20:44:45.547" v="1511"/>
          <ac:spMkLst>
            <pc:docMk/>
            <pc:sldMk cId="645102639" sldId="264"/>
            <ac:spMk id="73" creationId="{EBB6D9F6-3E47-45AD-8461-718A3C87E3E8}"/>
          </ac:spMkLst>
        </pc:spChg>
        <pc:spChg chg="add del">
          <ac:chgData name="Anshuman Dash" userId="a65cc4427f66d3ea" providerId="LiveId" clId="{BC2F58DD-F7A0-4FAA-9CE2-6BF481536BBD}" dt="2019-01-16T20:44:45.547" v="1511"/>
          <ac:spMkLst>
            <pc:docMk/>
            <pc:sldMk cId="645102639" sldId="264"/>
            <ac:spMk id="74" creationId="{A3B16A00-A549-4B07-B8C2-4B3A966D9E26}"/>
          </ac:spMkLst>
        </pc:spChg>
        <pc:spChg chg="add del">
          <ac:chgData name="Anshuman Dash" userId="a65cc4427f66d3ea" providerId="LiveId" clId="{BC2F58DD-F7A0-4FAA-9CE2-6BF481536BBD}" dt="2019-01-16T20:44:45.547" v="1511"/>
          <ac:spMkLst>
            <pc:docMk/>
            <pc:sldMk cId="645102639" sldId="264"/>
            <ac:spMk id="75" creationId="{33B86BAE-87B4-4192-ABB2-627FFC965AC7}"/>
          </ac:spMkLst>
        </pc:spChg>
        <pc:spChg chg="add del">
          <ac:chgData name="Anshuman Dash" userId="a65cc4427f66d3ea" providerId="LiveId" clId="{BC2F58DD-F7A0-4FAA-9CE2-6BF481536BBD}" dt="2019-01-16T20:44:45.547" v="1511"/>
          <ac:spMkLst>
            <pc:docMk/>
            <pc:sldMk cId="645102639" sldId="264"/>
            <ac:spMk id="76" creationId="{22BB4F03-4463-45CC-89A7-8E03412EDDBF}"/>
          </ac:spMkLst>
        </pc:spChg>
        <pc:spChg chg="add del">
          <ac:chgData name="Anshuman Dash" userId="a65cc4427f66d3ea" providerId="LiveId" clId="{BC2F58DD-F7A0-4FAA-9CE2-6BF481536BBD}" dt="2019-01-16T20:44:45.547" v="1511"/>
          <ac:spMkLst>
            <pc:docMk/>
            <pc:sldMk cId="645102639" sldId="264"/>
            <ac:spMk id="77" creationId="{80E1AEAE-1F52-4C29-925C-27738417E9F5}"/>
          </ac:spMkLst>
        </pc:spChg>
      </pc:sldChg>
      <pc:sldChg chg="addSp delSp modSp add mod setBg setClrOvrMap delDesignElem">
        <pc:chgData name="Anshuman Dash" userId="a65cc4427f66d3ea" providerId="LiveId" clId="{BC2F58DD-F7A0-4FAA-9CE2-6BF481536BBD}" dt="2019-01-16T20:55:43.974" v="1705" actId="26606"/>
        <pc:sldMkLst>
          <pc:docMk/>
          <pc:sldMk cId="1898560755" sldId="264"/>
        </pc:sldMkLst>
        <pc:spChg chg="mod ord">
          <ac:chgData name="Anshuman Dash" userId="a65cc4427f66d3ea" providerId="LiveId" clId="{BC2F58DD-F7A0-4FAA-9CE2-6BF481536BBD}" dt="2019-01-16T20:55:43.974" v="1705" actId="26606"/>
          <ac:spMkLst>
            <pc:docMk/>
            <pc:sldMk cId="1898560755" sldId="264"/>
            <ac:spMk id="10" creationId="{67609C41-DE11-4577-874F-F5D010741572}"/>
          </ac:spMkLst>
        </pc:spChg>
        <pc:spChg chg="mod ord">
          <ac:chgData name="Anshuman Dash" userId="a65cc4427f66d3ea" providerId="LiveId" clId="{BC2F58DD-F7A0-4FAA-9CE2-6BF481536BBD}" dt="2019-01-16T20:55:43.974" v="1705" actId="26606"/>
          <ac:spMkLst>
            <pc:docMk/>
            <pc:sldMk cId="1898560755" sldId="264"/>
            <ac:spMk id="18" creationId="{71F6A7A2-2116-44F1-AF2A-4A73D1F66735}"/>
          </ac:spMkLst>
        </pc:spChg>
        <pc:spChg chg="add del">
          <ac:chgData name="Anshuman Dash" userId="a65cc4427f66d3ea" providerId="LiveId" clId="{BC2F58DD-F7A0-4FAA-9CE2-6BF481536BBD}" dt="2019-01-16T20:51:37.788" v="1635" actId="26606"/>
          <ac:spMkLst>
            <pc:docMk/>
            <pc:sldMk cId="1898560755" sldId="264"/>
            <ac:spMk id="21" creationId="{11313EAB-AFBD-44FC-B96C-9C9A7416E5DD}"/>
          </ac:spMkLst>
        </pc:spChg>
        <pc:spChg chg="add del">
          <ac:chgData name="Anshuman Dash" userId="a65cc4427f66d3ea" providerId="LiveId" clId="{BC2F58DD-F7A0-4FAA-9CE2-6BF481536BBD}" dt="2019-01-16T20:51:37.788" v="1635" actId="26606"/>
          <ac:spMkLst>
            <pc:docMk/>
            <pc:sldMk cId="1898560755" sldId="264"/>
            <ac:spMk id="22" creationId="{EA279C60-B3AB-4994-BBA4-00CB99B2FD2C}"/>
          </ac:spMkLst>
        </pc:spChg>
        <pc:spChg chg="add del">
          <ac:chgData name="Anshuman Dash" userId="a65cc4427f66d3ea" providerId="LiveId" clId="{BC2F58DD-F7A0-4FAA-9CE2-6BF481536BBD}" dt="2019-01-16T20:46:01.356" v="1528" actId="26606"/>
          <ac:spMkLst>
            <pc:docMk/>
            <pc:sldMk cId="1898560755" sldId="264"/>
            <ac:spMk id="23" creationId="{B1E3044D-AD17-4052-A453-8AA654EFAB6E}"/>
          </ac:spMkLst>
        </pc:spChg>
        <pc:spChg chg="add del">
          <ac:chgData name="Anshuman Dash" userId="a65cc4427f66d3ea" providerId="LiveId" clId="{BC2F58DD-F7A0-4FAA-9CE2-6BF481536BBD}" dt="2019-01-16T20:51:37.788" v="1635" actId="26606"/>
          <ac:spMkLst>
            <pc:docMk/>
            <pc:sldMk cId="1898560755" sldId="264"/>
            <ac:spMk id="24" creationId="{480C5C28-3276-4497-8BC1-366BAD074B8D}"/>
          </ac:spMkLst>
        </pc:spChg>
        <pc:spChg chg="add del">
          <ac:chgData name="Anshuman Dash" userId="a65cc4427f66d3ea" providerId="LiveId" clId="{BC2F58DD-F7A0-4FAA-9CE2-6BF481536BBD}" dt="2019-01-16T20:46:01.356" v="1528" actId="26606"/>
          <ac:spMkLst>
            <pc:docMk/>
            <pc:sldMk cId="1898560755" sldId="264"/>
            <ac:spMk id="25" creationId="{81289F98-975F-4EB2-9553-8E1A9946BA3F}"/>
          </ac:spMkLst>
        </pc:spChg>
        <pc:spChg chg="add del">
          <ac:chgData name="Anshuman Dash" userId="a65cc4427f66d3ea" providerId="LiveId" clId="{BC2F58DD-F7A0-4FAA-9CE2-6BF481536BBD}" dt="2019-01-16T20:51:37.788" v="1635" actId="26606"/>
          <ac:spMkLst>
            <pc:docMk/>
            <pc:sldMk cId="1898560755" sldId="264"/>
            <ac:spMk id="26" creationId="{5256CDE3-F9C5-4283-AD5F-6148D5AD83BD}"/>
          </ac:spMkLst>
        </pc:spChg>
        <pc:spChg chg="add del">
          <ac:chgData name="Anshuman Dash" userId="a65cc4427f66d3ea" providerId="LiveId" clId="{BC2F58DD-F7A0-4FAA-9CE2-6BF481536BBD}" dt="2019-01-16T20:46:01.356" v="1528" actId="26606"/>
          <ac:spMkLst>
            <pc:docMk/>
            <pc:sldMk cId="1898560755" sldId="264"/>
            <ac:spMk id="27" creationId="{1F564BCF-97B6-4D86-94EE-DD1B587F2189}"/>
          </ac:spMkLst>
        </pc:spChg>
        <pc:spChg chg="add del">
          <ac:chgData name="Anshuman Dash" userId="a65cc4427f66d3ea" providerId="LiveId" clId="{BC2F58DD-F7A0-4FAA-9CE2-6BF481536BBD}" dt="2019-01-16T20:51:37.788" v="1635" actId="26606"/>
          <ac:spMkLst>
            <pc:docMk/>
            <pc:sldMk cId="1898560755" sldId="264"/>
            <ac:spMk id="28" creationId="{F79976EB-B5B0-40FD-ABF3-AD6041BA5944}"/>
          </ac:spMkLst>
        </pc:spChg>
        <pc:spChg chg="add del">
          <ac:chgData name="Anshuman Dash" userId="a65cc4427f66d3ea" providerId="LiveId" clId="{BC2F58DD-F7A0-4FAA-9CE2-6BF481536BBD}" dt="2019-01-16T20:46:01.356" v="1528" actId="26606"/>
          <ac:spMkLst>
            <pc:docMk/>
            <pc:sldMk cId="1898560755" sldId="264"/>
            <ac:spMk id="29" creationId="{54600AC1-F146-4567-9C5E-A96D6D349234}"/>
          </ac:spMkLst>
        </pc:spChg>
        <pc:spChg chg="add del">
          <ac:chgData name="Anshuman Dash" userId="a65cc4427f66d3ea" providerId="LiveId" clId="{BC2F58DD-F7A0-4FAA-9CE2-6BF481536BBD}" dt="2019-01-16T20:51:41.185" v="1637" actId="26606"/>
          <ac:spMkLst>
            <pc:docMk/>
            <pc:sldMk cId="1898560755" sldId="264"/>
            <ac:spMk id="30" creationId="{E02F3C71-C981-4614-98EA-D6C494F8091E}"/>
          </ac:spMkLst>
        </pc:spChg>
        <pc:spChg chg="add del">
          <ac:chgData name="Anshuman Dash" userId="a65cc4427f66d3ea" providerId="LiveId" clId="{BC2F58DD-F7A0-4FAA-9CE2-6BF481536BBD}" dt="2019-01-16T20:46:01.356" v="1528" actId="26606"/>
          <ac:spMkLst>
            <pc:docMk/>
            <pc:sldMk cId="1898560755" sldId="264"/>
            <ac:spMk id="31" creationId="{EBA7E638-205A-4579-864F-125BAC629F4D}"/>
          </ac:spMkLst>
        </pc:spChg>
        <pc:spChg chg="add del">
          <ac:chgData name="Anshuman Dash" userId="a65cc4427f66d3ea" providerId="LiveId" clId="{BC2F58DD-F7A0-4FAA-9CE2-6BF481536BBD}" dt="2019-01-16T20:51:46.013" v="1639" actId="26606"/>
          <ac:spMkLst>
            <pc:docMk/>
            <pc:sldMk cId="1898560755" sldId="264"/>
            <ac:spMk id="32" creationId="{C95B82D5-A8BB-45BF-BED8-C7B206892100}"/>
          </ac:spMkLst>
        </pc:spChg>
        <pc:spChg chg="add del">
          <ac:chgData name="Anshuman Dash" userId="a65cc4427f66d3ea" providerId="LiveId" clId="{BC2F58DD-F7A0-4FAA-9CE2-6BF481536BBD}" dt="2019-01-16T20:46:01.356" v="1528" actId="26606"/>
          <ac:spMkLst>
            <pc:docMk/>
            <pc:sldMk cId="1898560755" sldId="264"/>
            <ac:spMk id="33" creationId="{2854001E-6E9D-464A-9B65-A4012F7B30D4}"/>
          </ac:spMkLst>
        </pc:spChg>
        <pc:spChg chg="add del">
          <ac:chgData name="Anshuman Dash" userId="a65cc4427f66d3ea" providerId="LiveId" clId="{BC2F58DD-F7A0-4FAA-9CE2-6BF481536BBD}" dt="2019-01-16T20:51:46.013" v="1639" actId="26606"/>
          <ac:spMkLst>
            <pc:docMk/>
            <pc:sldMk cId="1898560755" sldId="264"/>
            <ac:spMk id="34" creationId="{296C61EC-FBF4-4216-BE67-6C864D30A01C}"/>
          </ac:spMkLst>
        </pc:spChg>
        <pc:spChg chg="add del">
          <ac:chgData name="Anshuman Dash" userId="a65cc4427f66d3ea" providerId="LiveId" clId="{BC2F58DD-F7A0-4FAA-9CE2-6BF481536BBD}" dt="2019-01-16T20:53:29.345" v="1662" actId="26606"/>
          <ac:spMkLst>
            <pc:docMk/>
            <pc:sldMk cId="1898560755" sldId="264"/>
            <ac:spMk id="36" creationId="{99899462-FC16-43B0-966B-FCA263450716}"/>
          </ac:spMkLst>
        </pc:spChg>
        <pc:spChg chg="add del">
          <ac:chgData name="Anshuman Dash" userId="a65cc4427f66d3ea" providerId="LiveId" clId="{BC2F58DD-F7A0-4FAA-9CE2-6BF481536BBD}" dt="2019-01-16T20:46:04.801" v="1530" actId="26606"/>
          <ac:spMkLst>
            <pc:docMk/>
            <pc:sldMk cId="1898560755" sldId="264"/>
            <ac:spMk id="37" creationId="{C95B82D5-A8BB-45BF-BED8-C7B206892100}"/>
          </ac:spMkLst>
        </pc:spChg>
        <pc:spChg chg="add del">
          <ac:chgData name="Anshuman Dash" userId="a65cc4427f66d3ea" providerId="LiveId" clId="{BC2F58DD-F7A0-4FAA-9CE2-6BF481536BBD}" dt="2019-01-16T20:46:04.801" v="1530" actId="26606"/>
          <ac:spMkLst>
            <pc:docMk/>
            <pc:sldMk cId="1898560755" sldId="264"/>
            <ac:spMk id="38" creationId="{296C61EC-FBF4-4216-BE67-6C864D30A01C}"/>
          </ac:spMkLst>
        </pc:spChg>
        <pc:spChg chg="add del">
          <ac:chgData name="Anshuman Dash" userId="a65cc4427f66d3ea" providerId="LiveId" clId="{BC2F58DD-F7A0-4FAA-9CE2-6BF481536BBD}" dt="2019-01-16T20:54:02.132" v="1664" actId="26606"/>
          <ac:spMkLst>
            <pc:docMk/>
            <pc:sldMk cId="1898560755" sldId="264"/>
            <ac:spMk id="40" creationId="{E02F3C71-C981-4614-98EA-D6C494F8091E}"/>
          </ac:spMkLst>
        </pc:spChg>
        <pc:spChg chg="add del">
          <ac:chgData name="Anshuman Dash" userId="a65cc4427f66d3ea" providerId="LiveId" clId="{BC2F58DD-F7A0-4FAA-9CE2-6BF481536BBD}" dt="2019-01-16T20:54:05.266" v="1666" actId="26606"/>
          <ac:spMkLst>
            <pc:docMk/>
            <pc:sldMk cId="1898560755" sldId="264"/>
            <ac:spMk id="42" creationId="{99899462-FC16-43B0-966B-FCA263450716}"/>
          </ac:spMkLst>
        </pc:spChg>
        <pc:spChg chg="add del">
          <ac:chgData name="Anshuman Dash" userId="a65cc4427f66d3ea" providerId="LiveId" clId="{BC2F58DD-F7A0-4FAA-9CE2-6BF481536BBD}" dt="2019-01-16T20:54:22.561" v="1668" actId="26606"/>
          <ac:spMkLst>
            <pc:docMk/>
            <pc:sldMk cId="1898560755" sldId="264"/>
            <ac:spMk id="45" creationId="{B1E3044D-AD17-4052-A453-8AA654EFAB6E}"/>
          </ac:spMkLst>
        </pc:spChg>
        <pc:spChg chg="add del">
          <ac:chgData name="Anshuman Dash" userId="a65cc4427f66d3ea" providerId="LiveId" clId="{BC2F58DD-F7A0-4FAA-9CE2-6BF481536BBD}" dt="2019-01-16T20:54:22.561" v="1668" actId="26606"/>
          <ac:spMkLst>
            <pc:docMk/>
            <pc:sldMk cId="1898560755" sldId="264"/>
            <ac:spMk id="46" creationId="{81289F98-975F-4EB2-9553-8E1A9946BA3F}"/>
          </ac:spMkLst>
        </pc:spChg>
        <pc:spChg chg="add del">
          <ac:chgData name="Anshuman Dash" userId="a65cc4427f66d3ea" providerId="LiveId" clId="{BC2F58DD-F7A0-4FAA-9CE2-6BF481536BBD}" dt="2019-01-16T20:46:10.150" v="1532" actId="26606"/>
          <ac:spMkLst>
            <pc:docMk/>
            <pc:sldMk cId="1898560755" sldId="264"/>
            <ac:spMk id="47" creationId="{733FBC61-CD0D-41CE-9A83-506ECD93F775}"/>
          </ac:spMkLst>
        </pc:spChg>
        <pc:spChg chg="add del">
          <ac:chgData name="Anshuman Dash" userId="a65cc4427f66d3ea" providerId="LiveId" clId="{BC2F58DD-F7A0-4FAA-9CE2-6BF481536BBD}" dt="2019-01-16T20:54:22.561" v="1668" actId="26606"/>
          <ac:spMkLst>
            <pc:docMk/>
            <pc:sldMk cId="1898560755" sldId="264"/>
            <ac:spMk id="49" creationId="{1F564BCF-97B6-4D86-94EE-DD1B587F2189}"/>
          </ac:spMkLst>
        </pc:spChg>
        <pc:spChg chg="add del">
          <ac:chgData name="Anshuman Dash" userId="a65cc4427f66d3ea" providerId="LiveId" clId="{BC2F58DD-F7A0-4FAA-9CE2-6BF481536BBD}" dt="2019-01-16T20:54:22.561" v="1668" actId="26606"/>
          <ac:spMkLst>
            <pc:docMk/>
            <pc:sldMk cId="1898560755" sldId="264"/>
            <ac:spMk id="50" creationId="{54600AC1-F146-4567-9C5E-A96D6D349234}"/>
          </ac:spMkLst>
        </pc:spChg>
        <pc:spChg chg="add del">
          <ac:chgData name="Anshuman Dash" userId="a65cc4427f66d3ea" providerId="LiveId" clId="{BC2F58DD-F7A0-4FAA-9CE2-6BF481536BBD}" dt="2019-01-16T20:54:22.561" v="1668" actId="26606"/>
          <ac:spMkLst>
            <pc:docMk/>
            <pc:sldMk cId="1898560755" sldId="264"/>
            <ac:spMk id="51" creationId="{EBA7E638-205A-4579-864F-125BAC629F4D}"/>
          </ac:spMkLst>
        </pc:spChg>
        <pc:spChg chg="add del">
          <ac:chgData name="Anshuman Dash" userId="a65cc4427f66d3ea" providerId="LiveId" clId="{BC2F58DD-F7A0-4FAA-9CE2-6BF481536BBD}" dt="2019-01-16T20:54:22.561" v="1668" actId="26606"/>
          <ac:spMkLst>
            <pc:docMk/>
            <pc:sldMk cId="1898560755" sldId="264"/>
            <ac:spMk id="53" creationId="{2854001E-6E9D-464A-9B65-A4012F7B30D4}"/>
          </ac:spMkLst>
        </pc:spChg>
        <pc:spChg chg="add del">
          <ac:chgData name="Anshuman Dash" userId="a65cc4427f66d3ea" providerId="LiveId" clId="{BC2F58DD-F7A0-4FAA-9CE2-6BF481536BBD}" dt="2019-01-16T20:54:26.313" v="1670" actId="26606"/>
          <ac:spMkLst>
            <pc:docMk/>
            <pc:sldMk cId="1898560755" sldId="264"/>
            <ac:spMk id="57" creationId="{11313EAB-AFBD-44FC-B96C-9C9A7416E5DD}"/>
          </ac:spMkLst>
        </pc:spChg>
        <pc:spChg chg="add del">
          <ac:chgData name="Anshuman Dash" userId="a65cc4427f66d3ea" providerId="LiveId" clId="{BC2F58DD-F7A0-4FAA-9CE2-6BF481536BBD}" dt="2019-01-16T20:54:26.313" v="1670" actId="26606"/>
          <ac:spMkLst>
            <pc:docMk/>
            <pc:sldMk cId="1898560755" sldId="264"/>
            <ac:spMk id="58" creationId="{EA279C60-B3AB-4994-BBA4-00CB99B2FD2C}"/>
          </ac:spMkLst>
        </pc:spChg>
        <pc:spChg chg="add del">
          <ac:chgData name="Anshuman Dash" userId="a65cc4427f66d3ea" providerId="LiveId" clId="{BC2F58DD-F7A0-4FAA-9CE2-6BF481536BBD}" dt="2019-01-16T20:54:26.313" v="1670" actId="26606"/>
          <ac:spMkLst>
            <pc:docMk/>
            <pc:sldMk cId="1898560755" sldId="264"/>
            <ac:spMk id="59" creationId="{480C5C28-3276-4497-8BC1-366BAD074B8D}"/>
          </ac:spMkLst>
        </pc:spChg>
        <pc:spChg chg="add del">
          <ac:chgData name="Anshuman Dash" userId="a65cc4427f66d3ea" providerId="LiveId" clId="{BC2F58DD-F7A0-4FAA-9CE2-6BF481536BBD}" dt="2019-01-16T20:54:26.313" v="1670" actId="26606"/>
          <ac:spMkLst>
            <pc:docMk/>
            <pc:sldMk cId="1898560755" sldId="264"/>
            <ac:spMk id="60" creationId="{5256CDE3-F9C5-4283-AD5F-6148D5AD83BD}"/>
          </ac:spMkLst>
        </pc:spChg>
        <pc:spChg chg="add del">
          <ac:chgData name="Anshuman Dash" userId="a65cc4427f66d3ea" providerId="LiveId" clId="{BC2F58DD-F7A0-4FAA-9CE2-6BF481536BBD}" dt="2019-01-16T20:46:13.095" v="1534" actId="26606"/>
          <ac:spMkLst>
            <pc:docMk/>
            <pc:sldMk cId="1898560755" sldId="264"/>
            <ac:spMk id="61" creationId="{F64F6814-96D5-4463-898E-405CC0C40147}"/>
          </ac:spMkLst>
        </pc:spChg>
        <pc:spChg chg="add del">
          <ac:chgData name="Anshuman Dash" userId="a65cc4427f66d3ea" providerId="LiveId" clId="{BC2F58DD-F7A0-4FAA-9CE2-6BF481536BBD}" dt="2019-01-16T20:54:26.313" v="1670" actId="26606"/>
          <ac:spMkLst>
            <pc:docMk/>
            <pc:sldMk cId="1898560755" sldId="264"/>
            <ac:spMk id="62" creationId="{F79976EB-B5B0-40FD-ABF3-AD6041BA5944}"/>
          </ac:spMkLst>
        </pc:spChg>
        <pc:spChg chg="add del">
          <ac:chgData name="Anshuman Dash" userId="a65cc4427f66d3ea" providerId="LiveId" clId="{BC2F58DD-F7A0-4FAA-9CE2-6BF481536BBD}" dt="2019-01-16T20:46:17.810" v="1536" actId="26606"/>
          <ac:spMkLst>
            <pc:docMk/>
            <pc:sldMk cId="1898560755" sldId="264"/>
            <ac:spMk id="63" creationId="{A98BC887-4916-4227-9F48-3B078D238FAF}"/>
          </ac:spMkLst>
        </pc:spChg>
        <pc:spChg chg="add del">
          <ac:chgData name="Anshuman Dash" userId="a65cc4427f66d3ea" providerId="LiveId" clId="{BC2F58DD-F7A0-4FAA-9CE2-6BF481536BBD}" dt="2019-01-16T20:46:17.810" v="1536" actId="26606"/>
          <ac:spMkLst>
            <pc:docMk/>
            <pc:sldMk cId="1898560755" sldId="264"/>
            <ac:spMk id="64" creationId="{1AD6DCFA-0E71-4650-A5E4-3C20E73EB6C9}"/>
          </ac:spMkLst>
        </pc:spChg>
        <pc:spChg chg="add del">
          <ac:chgData name="Anshuman Dash" userId="a65cc4427f66d3ea" providerId="LiveId" clId="{BC2F58DD-F7A0-4FAA-9CE2-6BF481536BBD}" dt="2019-01-16T20:54:43.281" v="1672" actId="26606"/>
          <ac:spMkLst>
            <pc:docMk/>
            <pc:sldMk cId="1898560755" sldId="264"/>
            <ac:spMk id="65" creationId="{E02F3C71-C981-4614-98EA-D6C494F8091E}"/>
          </ac:spMkLst>
        </pc:spChg>
        <pc:spChg chg="add del">
          <ac:chgData name="Anshuman Dash" userId="a65cc4427f66d3ea" providerId="LiveId" clId="{BC2F58DD-F7A0-4FAA-9CE2-6BF481536BBD}" dt="2019-01-16T20:46:19.864" v="1538" actId="26606"/>
          <ac:spMkLst>
            <pc:docMk/>
            <pc:sldMk cId="1898560755" sldId="264"/>
            <ac:spMk id="66" creationId="{E02F3C71-C981-4614-98EA-D6C494F8091E}"/>
          </ac:spMkLst>
        </pc:spChg>
        <pc:spChg chg="add del">
          <ac:chgData name="Anshuman Dash" userId="a65cc4427f66d3ea" providerId="LiveId" clId="{BC2F58DD-F7A0-4FAA-9CE2-6BF481536BBD}" dt="2019-01-16T20:46:34.686" v="1540" actId="26606"/>
          <ac:spMkLst>
            <pc:docMk/>
            <pc:sldMk cId="1898560755" sldId="264"/>
            <ac:spMk id="68" creationId="{B1E3044D-AD17-4052-A453-8AA654EFAB6E}"/>
          </ac:spMkLst>
        </pc:spChg>
        <pc:spChg chg="add del">
          <ac:chgData name="Anshuman Dash" userId="a65cc4427f66d3ea" providerId="LiveId" clId="{BC2F58DD-F7A0-4FAA-9CE2-6BF481536BBD}" dt="2019-01-16T20:46:34.686" v="1540" actId="26606"/>
          <ac:spMkLst>
            <pc:docMk/>
            <pc:sldMk cId="1898560755" sldId="264"/>
            <ac:spMk id="69" creationId="{81289F98-975F-4EB2-9553-8E1A9946BA3F}"/>
          </ac:spMkLst>
        </pc:spChg>
        <pc:spChg chg="add del">
          <ac:chgData name="Anshuman Dash" userId="a65cc4427f66d3ea" providerId="LiveId" clId="{BC2F58DD-F7A0-4FAA-9CE2-6BF481536BBD}" dt="2019-01-16T20:46:34.686" v="1540" actId="26606"/>
          <ac:spMkLst>
            <pc:docMk/>
            <pc:sldMk cId="1898560755" sldId="264"/>
            <ac:spMk id="70" creationId="{1F564BCF-97B6-4D86-94EE-DD1B587F2189}"/>
          </ac:spMkLst>
        </pc:spChg>
        <pc:spChg chg="add del">
          <ac:chgData name="Anshuman Dash" userId="a65cc4427f66d3ea" providerId="LiveId" clId="{BC2F58DD-F7A0-4FAA-9CE2-6BF481536BBD}" dt="2019-01-16T20:46:34.686" v="1540" actId="26606"/>
          <ac:spMkLst>
            <pc:docMk/>
            <pc:sldMk cId="1898560755" sldId="264"/>
            <ac:spMk id="71" creationId="{54600AC1-F146-4567-9C5E-A96D6D349234}"/>
          </ac:spMkLst>
        </pc:spChg>
        <pc:spChg chg="add del">
          <ac:chgData name="Anshuman Dash" userId="a65cc4427f66d3ea" providerId="LiveId" clId="{BC2F58DD-F7A0-4FAA-9CE2-6BF481536BBD}" dt="2019-01-16T20:46:34.686" v="1540" actId="26606"/>
          <ac:spMkLst>
            <pc:docMk/>
            <pc:sldMk cId="1898560755" sldId="264"/>
            <ac:spMk id="72" creationId="{EBA7E638-205A-4579-864F-125BAC629F4D}"/>
          </ac:spMkLst>
        </pc:spChg>
        <pc:spChg chg="del">
          <ac:chgData name="Anshuman Dash" userId="a65cc4427f66d3ea" providerId="LiveId" clId="{BC2F58DD-F7A0-4FAA-9CE2-6BF481536BBD}" dt="2019-01-16T20:44:50.754" v="1515"/>
          <ac:spMkLst>
            <pc:docMk/>
            <pc:sldMk cId="1898560755" sldId="264"/>
            <ac:spMk id="73" creationId="{EBB6D9F6-3E47-45AD-8461-718A3C87E3E8}"/>
          </ac:spMkLst>
        </pc:spChg>
        <pc:spChg chg="del">
          <ac:chgData name="Anshuman Dash" userId="a65cc4427f66d3ea" providerId="LiveId" clId="{BC2F58DD-F7A0-4FAA-9CE2-6BF481536BBD}" dt="2019-01-16T20:44:50.754" v="1515"/>
          <ac:spMkLst>
            <pc:docMk/>
            <pc:sldMk cId="1898560755" sldId="264"/>
            <ac:spMk id="74" creationId="{A3B16A00-A549-4B07-B8C2-4B3A966D9E26}"/>
          </ac:spMkLst>
        </pc:spChg>
        <pc:spChg chg="del">
          <ac:chgData name="Anshuman Dash" userId="a65cc4427f66d3ea" providerId="LiveId" clId="{BC2F58DD-F7A0-4FAA-9CE2-6BF481536BBD}" dt="2019-01-16T20:44:50.754" v="1515"/>
          <ac:spMkLst>
            <pc:docMk/>
            <pc:sldMk cId="1898560755" sldId="264"/>
            <ac:spMk id="75" creationId="{33B86BAE-87B4-4192-ABB2-627FFC965AC7}"/>
          </ac:spMkLst>
        </pc:spChg>
        <pc:spChg chg="del">
          <ac:chgData name="Anshuman Dash" userId="a65cc4427f66d3ea" providerId="LiveId" clId="{BC2F58DD-F7A0-4FAA-9CE2-6BF481536BBD}" dt="2019-01-16T20:44:50.754" v="1515"/>
          <ac:spMkLst>
            <pc:docMk/>
            <pc:sldMk cId="1898560755" sldId="264"/>
            <ac:spMk id="76" creationId="{22BB4F03-4463-45CC-89A7-8E03412EDDBF}"/>
          </ac:spMkLst>
        </pc:spChg>
        <pc:spChg chg="del">
          <ac:chgData name="Anshuman Dash" userId="a65cc4427f66d3ea" providerId="LiveId" clId="{BC2F58DD-F7A0-4FAA-9CE2-6BF481536BBD}" dt="2019-01-16T20:44:50.754" v="1515"/>
          <ac:spMkLst>
            <pc:docMk/>
            <pc:sldMk cId="1898560755" sldId="264"/>
            <ac:spMk id="77" creationId="{80E1AEAE-1F52-4C29-925C-27738417E9F5}"/>
          </ac:spMkLst>
        </pc:spChg>
        <pc:spChg chg="add del">
          <ac:chgData name="Anshuman Dash" userId="a65cc4427f66d3ea" providerId="LiveId" clId="{BC2F58DD-F7A0-4FAA-9CE2-6BF481536BBD}" dt="2019-01-16T20:46:34.686" v="1540" actId="26606"/>
          <ac:spMkLst>
            <pc:docMk/>
            <pc:sldMk cId="1898560755" sldId="264"/>
            <ac:spMk id="78" creationId="{2854001E-6E9D-464A-9B65-A4012F7B30D4}"/>
          </ac:spMkLst>
        </pc:spChg>
        <pc:spChg chg="add del">
          <ac:chgData name="Anshuman Dash" userId="a65cc4427f66d3ea" providerId="LiveId" clId="{BC2F58DD-F7A0-4FAA-9CE2-6BF481536BBD}" dt="2019-01-16T20:55:43.974" v="1705" actId="26606"/>
          <ac:spMkLst>
            <pc:docMk/>
            <pc:sldMk cId="1898560755" sldId="264"/>
            <ac:spMk id="80" creationId="{11313EAB-AFBD-44FC-B96C-9C9A7416E5DD}"/>
          </ac:spMkLst>
        </pc:spChg>
        <pc:spChg chg="add del">
          <ac:chgData name="Anshuman Dash" userId="a65cc4427f66d3ea" providerId="LiveId" clId="{BC2F58DD-F7A0-4FAA-9CE2-6BF481536BBD}" dt="2019-01-16T20:46:37.805" v="1542" actId="26606"/>
          <ac:spMkLst>
            <pc:docMk/>
            <pc:sldMk cId="1898560755" sldId="264"/>
            <ac:spMk id="81" creationId="{C95B82D5-A8BB-45BF-BED8-C7B206892100}"/>
          </ac:spMkLst>
        </pc:spChg>
        <pc:spChg chg="add del">
          <ac:chgData name="Anshuman Dash" userId="a65cc4427f66d3ea" providerId="LiveId" clId="{BC2F58DD-F7A0-4FAA-9CE2-6BF481536BBD}" dt="2019-01-16T20:46:37.805" v="1542" actId="26606"/>
          <ac:spMkLst>
            <pc:docMk/>
            <pc:sldMk cId="1898560755" sldId="264"/>
            <ac:spMk id="82" creationId="{296C61EC-FBF4-4216-BE67-6C864D30A01C}"/>
          </ac:spMkLst>
        </pc:spChg>
        <pc:spChg chg="add del">
          <ac:chgData name="Anshuman Dash" userId="a65cc4427f66d3ea" providerId="LiveId" clId="{BC2F58DD-F7A0-4FAA-9CE2-6BF481536BBD}" dt="2019-01-16T20:55:43.974" v="1705" actId="26606"/>
          <ac:spMkLst>
            <pc:docMk/>
            <pc:sldMk cId="1898560755" sldId="264"/>
            <ac:spMk id="83" creationId="{EA279C60-B3AB-4994-BBA4-00CB99B2FD2C}"/>
          </ac:spMkLst>
        </pc:spChg>
        <pc:spChg chg="add del">
          <ac:chgData name="Anshuman Dash" userId="a65cc4427f66d3ea" providerId="LiveId" clId="{BC2F58DD-F7A0-4FAA-9CE2-6BF481536BBD}" dt="2019-01-16T20:46:41.242" v="1544" actId="26606"/>
          <ac:spMkLst>
            <pc:docMk/>
            <pc:sldMk cId="1898560755" sldId="264"/>
            <ac:spMk id="84" creationId="{E02F3C71-C981-4614-98EA-D6C494F8091E}"/>
          </ac:spMkLst>
        </pc:spChg>
        <pc:spChg chg="add del">
          <ac:chgData name="Anshuman Dash" userId="a65cc4427f66d3ea" providerId="LiveId" clId="{BC2F58DD-F7A0-4FAA-9CE2-6BF481536BBD}" dt="2019-01-16T20:55:43.974" v="1705" actId="26606"/>
          <ac:spMkLst>
            <pc:docMk/>
            <pc:sldMk cId="1898560755" sldId="264"/>
            <ac:spMk id="85" creationId="{480C5C28-3276-4497-8BC1-366BAD074B8D}"/>
          </ac:spMkLst>
        </pc:spChg>
        <pc:spChg chg="add del">
          <ac:chgData name="Anshuman Dash" userId="a65cc4427f66d3ea" providerId="LiveId" clId="{BC2F58DD-F7A0-4FAA-9CE2-6BF481536BBD}" dt="2019-01-16T20:46:42.216" v="1546" actId="26606"/>
          <ac:spMkLst>
            <pc:docMk/>
            <pc:sldMk cId="1898560755" sldId="264"/>
            <ac:spMk id="86" creationId="{733FBC61-CD0D-41CE-9A83-506ECD93F775}"/>
          </ac:spMkLst>
        </pc:spChg>
        <pc:spChg chg="add del">
          <ac:chgData name="Anshuman Dash" userId="a65cc4427f66d3ea" providerId="LiveId" clId="{BC2F58DD-F7A0-4FAA-9CE2-6BF481536BBD}" dt="2019-01-16T20:55:43.974" v="1705" actId="26606"/>
          <ac:spMkLst>
            <pc:docMk/>
            <pc:sldMk cId="1898560755" sldId="264"/>
            <ac:spMk id="88" creationId="{5256CDE3-F9C5-4283-AD5F-6148D5AD83BD}"/>
          </ac:spMkLst>
        </pc:spChg>
        <pc:spChg chg="add del">
          <ac:chgData name="Anshuman Dash" userId="a65cc4427f66d3ea" providerId="LiveId" clId="{BC2F58DD-F7A0-4FAA-9CE2-6BF481536BBD}" dt="2019-01-16T20:55:43.974" v="1705" actId="26606"/>
          <ac:spMkLst>
            <pc:docMk/>
            <pc:sldMk cId="1898560755" sldId="264"/>
            <ac:spMk id="89" creationId="{F79976EB-B5B0-40FD-ABF3-AD6041BA5944}"/>
          </ac:spMkLst>
        </pc:spChg>
        <pc:spChg chg="add del">
          <ac:chgData name="Anshuman Dash" userId="a65cc4427f66d3ea" providerId="LiveId" clId="{BC2F58DD-F7A0-4FAA-9CE2-6BF481536BBD}" dt="2019-01-16T20:55:43.974" v="1705" actId="26606"/>
          <ac:spMkLst>
            <pc:docMk/>
            <pc:sldMk cId="1898560755" sldId="264"/>
            <ac:spMk id="94" creationId="{99899462-FC16-43B0-966B-FCA263450716}"/>
          </ac:spMkLst>
        </pc:spChg>
        <pc:spChg chg="add del">
          <ac:chgData name="Anshuman Dash" userId="a65cc4427f66d3ea" providerId="LiveId" clId="{BC2F58DD-F7A0-4FAA-9CE2-6BF481536BBD}" dt="2019-01-16T20:46:46.191" v="1548" actId="26606"/>
          <ac:spMkLst>
            <pc:docMk/>
            <pc:sldMk cId="1898560755" sldId="264"/>
            <ac:spMk id="97" creationId="{F64F6814-96D5-4463-898E-405CC0C40147}"/>
          </ac:spMkLst>
        </pc:spChg>
        <pc:spChg chg="add del">
          <ac:chgData name="Anshuman Dash" userId="a65cc4427f66d3ea" providerId="LiveId" clId="{BC2F58DD-F7A0-4FAA-9CE2-6BF481536BBD}" dt="2019-01-16T20:46:51.571" v="1550" actId="26606"/>
          <ac:spMkLst>
            <pc:docMk/>
            <pc:sldMk cId="1898560755" sldId="264"/>
            <ac:spMk id="99" creationId="{A98BC887-4916-4227-9F48-3B078D238FAF}"/>
          </ac:spMkLst>
        </pc:spChg>
        <pc:spChg chg="add del">
          <ac:chgData name="Anshuman Dash" userId="a65cc4427f66d3ea" providerId="LiveId" clId="{BC2F58DD-F7A0-4FAA-9CE2-6BF481536BBD}" dt="2019-01-16T20:46:51.571" v="1550" actId="26606"/>
          <ac:spMkLst>
            <pc:docMk/>
            <pc:sldMk cId="1898560755" sldId="264"/>
            <ac:spMk id="100" creationId="{1AD6DCFA-0E71-4650-A5E4-3C20E73EB6C9}"/>
          </ac:spMkLst>
        </pc:spChg>
        <pc:spChg chg="add del">
          <ac:chgData name="Anshuman Dash" userId="a65cc4427f66d3ea" providerId="LiveId" clId="{BC2F58DD-F7A0-4FAA-9CE2-6BF481536BBD}" dt="2019-01-16T20:46:56.402" v="1552" actId="26606"/>
          <ac:spMkLst>
            <pc:docMk/>
            <pc:sldMk cId="1898560755" sldId="264"/>
            <ac:spMk id="102" creationId="{2C6A2225-94AF-4BC4-98F4-77746E7B10A9}"/>
          </ac:spMkLst>
        </pc:spChg>
        <pc:spChg chg="add del">
          <ac:chgData name="Anshuman Dash" userId="a65cc4427f66d3ea" providerId="LiveId" clId="{BC2F58DD-F7A0-4FAA-9CE2-6BF481536BBD}" dt="2019-01-16T20:46:56.402" v="1552" actId="26606"/>
          <ac:spMkLst>
            <pc:docMk/>
            <pc:sldMk cId="1898560755" sldId="264"/>
            <ac:spMk id="103" creationId="{648F5915-2CE1-4F74-88C5-D4366893D2DF}"/>
          </ac:spMkLst>
        </pc:spChg>
        <pc:spChg chg="add del">
          <ac:chgData name="Anshuman Dash" userId="a65cc4427f66d3ea" providerId="LiveId" clId="{BC2F58DD-F7A0-4FAA-9CE2-6BF481536BBD}" dt="2019-01-16T20:46:57.385" v="1554" actId="26606"/>
          <ac:spMkLst>
            <pc:docMk/>
            <pc:sldMk cId="1898560755" sldId="264"/>
            <ac:spMk id="105" creationId="{E02F3C71-C981-4614-98EA-D6C494F8091E}"/>
          </ac:spMkLst>
        </pc:spChg>
        <pc:spChg chg="add del">
          <ac:chgData name="Anshuman Dash" userId="a65cc4427f66d3ea" providerId="LiveId" clId="{BC2F58DD-F7A0-4FAA-9CE2-6BF481536BBD}" dt="2019-01-16T20:46:59.624" v="1556" actId="26606"/>
          <ac:spMkLst>
            <pc:docMk/>
            <pc:sldMk cId="1898560755" sldId="264"/>
            <ac:spMk id="107" creationId="{C95B82D5-A8BB-45BF-BED8-C7B206892100}"/>
          </ac:spMkLst>
        </pc:spChg>
        <pc:spChg chg="add del">
          <ac:chgData name="Anshuman Dash" userId="a65cc4427f66d3ea" providerId="LiveId" clId="{BC2F58DD-F7A0-4FAA-9CE2-6BF481536BBD}" dt="2019-01-16T20:46:59.624" v="1556" actId="26606"/>
          <ac:spMkLst>
            <pc:docMk/>
            <pc:sldMk cId="1898560755" sldId="264"/>
            <ac:spMk id="108" creationId="{296C61EC-FBF4-4216-BE67-6C864D30A01C}"/>
          </ac:spMkLst>
        </pc:spChg>
        <pc:spChg chg="add del">
          <ac:chgData name="Anshuman Dash" userId="a65cc4427f66d3ea" providerId="LiveId" clId="{BC2F58DD-F7A0-4FAA-9CE2-6BF481536BBD}" dt="2019-01-16T20:48:41.886" v="1607" actId="26606"/>
          <ac:spMkLst>
            <pc:docMk/>
            <pc:sldMk cId="1898560755" sldId="264"/>
            <ac:spMk id="110" creationId="{B1E3044D-AD17-4052-A453-8AA654EFAB6E}"/>
          </ac:spMkLst>
        </pc:spChg>
        <pc:spChg chg="add del">
          <ac:chgData name="Anshuman Dash" userId="a65cc4427f66d3ea" providerId="LiveId" clId="{BC2F58DD-F7A0-4FAA-9CE2-6BF481536BBD}" dt="2019-01-16T20:48:41.886" v="1607" actId="26606"/>
          <ac:spMkLst>
            <pc:docMk/>
            <pc:sldMk cId="1898560755" sldId="264"/>
            <ac:spMk id="111" creationId="{81289F98-975F-4EB2-9553-8E1A9946BA3F}"/>
          </ac:spMkLst>
        </pc:spChg>
        <pc:spChg chg="add del">
          <ac:chgData name="Anshuman Dash" userId="a65cc4427f66d3ea" providerId="LiveId" clId="{BC2F58DD-F7A0-4FAA-9CE2-6BF481536BBD}" dt="2019-01-16T20:48:41.886" v="1607" actId="26606"/>
          <ac:spMkLst>
            <pc:docMk/>
            <pc:sldMk cId="1898560755" sldId="264"/>
            <ac:spMk id="112" creationId="{1F564BCF-97B6-4D86-94EE-DD1B587F2189}"/>
          </ac:spMkLst>
        </pc:spChg>
        <pc:spChg chg="add del">
          <ac:chgData name="Anshuman Dash" userId="a65cc4427f66d3ea" providerId="LiveId" clId="{BC2F58DD-F7A0-4FAA-9CE2-6BF481536BBD}" dt="2019-01-16T20:48:41.886" v="1607" actId="26606"/>
          <ac:spMkLst>
            <pc:docMk/>
            <pc:sldMk cId="1898560755" sldId="264"/>
            <ac:spMk id="113" creationId="{54600AC1-F146-4567-9C5E-A96D6D349234}"/>
          </ac:spMkLst>
        </pc:spChg>
        <pc:spChg chg="add del">
          <ac:chgData name="Anshuman Dash" userId="a65cc4427f66d3ea" providerId="LiveId" clId="{BC2F58DD-F7A0-4FAA-9CE2-6BF481536BBD}" dt="2019-01-16T20:48:41.886" v="1607" actId="26606"/>
          <ac:spMkLst>
            <pc:docMk/>
            <pc:sldMk cId="1898560755" sldId="264"/>
            <ac:spMk id="114" creationId="{EBA7E638-205A-4579-864F-125BAC629F4D}"/>
          </ac:spMkLst>
        </pc:spChg>
        <pc:spChg chg="add del">
          <ac:chgData name="Anshuman Dash" userId="a65cc4427f66d3ea" providerId="LiveId" clId="{BC2F58DD-F7A0-4FAA-9CE2-6BF481536BBD}" dt="2019-01-16T20:48:41.886" v="1607" actId="26606"/>
          <ac:spMkLst>
            <pc:docMk/>
            <pc:sldMk cId="1898560755" sldId="264"/>
            <ac:spMk id="115" creationId="{2854001E-6E9D-464A-9B65-A4012F7B30D4}"/>
          </ac:spMkLst>
        </pc:spChg>
        <pc:spChg chg="add del">
          <ac:chgData name="Anshuman Dash" userId="a65cc4427f66d3ea" providerId="LiveId" clId="{BC2F58DD-F7A0-4FAA-9CE2-6BF481536BBD}" dt="2019-01-16T20:47:22.196" v="1561" actId="26606"/>
          <ac:spMkLst>
            <pc:docMk/>
            <pc:sldMk cId="1898560755" sldId="264"/>
            <ac:spMk id="121" creationId="{F2974790-8852-4217-8EC5-00AD6F9A51F8}"/>
          </ac:spMkLst>
        </pc:spChg>
        <pc:spChg chg="add del">
          <ac:chgData name="Anshuman Dash" userId="a65cc4427f66d3ea" providerId="LiveId" clId="{BC2F58DD-F7A0-4FAA-9CE2-6BF481536BBD}" dt="2019-01-16T20:48:35.569" v="1606" actId="26606"/>
          <ac:spMkLst>
            <pc:docMk/>
            <pc:sldMk cId="1898560755" sldId="264"/>
            <ac:spMk id="125" creationId="{EA279C60-B3AB-4994-BBA4-00CB99B2FD2C}"/>
          </ac:spMkLst>
        </pc:spChg>
        <pc:spChg chg="add del">
          <ac:chgData name="Anshuman Dash" userId="a65cc4427f66d3ea" providerId="LiveId" clId="{BC2F58DD-F7A0-4FAA-9CE2-6BF481536BBD}" dt="2019-01-16T20:48:35.569" v="1606" actId="26606"/>
          <ac:spMkLst>
            <pc:docMk/>
            <pc:sldMk cId="1898560755" sldId="264"/>
            <ac:spMk id="127" creationId="{480C5C28-3276-4497-8BC1-366BAD074B8D}"/>
          </ac:spMkLst>
        </pc:spChg>
        <pc:spChg chg="add del">
          <ac:chgData name="Anshuman Dash" userId="a65cc4427f66d3ea" providerId="LiveId" clId="{BC2F58DD-F7A0-4FAA-9CE2-6BF481536BBD}" dt="2019-01-16T20:48:35.569" v="1606" actId="26606"/>
          <ac:spMkLst>
            <pc:docMk/>
            <pc:sldMk cId="1898560755" sldId="264"/>
            <ac:spMk id="129" creationId="{5256CDE3-F9C5-4283-AD5F-6148D5AD83BD}"/>
          </ac:spMkLst>
        </pc:spChg>
        <pc:spChg chg="add del">
          <ac:chgData name="Anshuman Dash" userId="a65cc4427f66d3ea" providerId="LiveId" clId="{BC2F58DD-F7A0-4FAA-9CE2-6BF481536BBD}" dt="2019-01-16T20:48:35.569" v="1606" actId="26606"/>
          <ac:spMkLst>
            <pc:docMk/>
            <pc:sldMk cId="1898560755" sldId="264"/>
            <ac:spMk id="131" creationId="{F79976EB-B5B0-40FD-ABF3-AD6041BA5944}"/>
          </ac:spMkLst>
        </pc:spChg>
        <pc:spChg chg="add del">
          <ac:chgData name="Anshuman Dash" userId="a65cc4427f66d3ea" providerId="LiveId" clId="{BC2F58DD-F7A0-4FAA-9CE2-6BF481536BBD}" dt="2019-01-16T20:47:22.196" v="1561" actId="26606"/>
          <ac:spMkLst>
            <pc:docMk/>
            <pc:sldMk cId="1898560755" sldId="264"/>
            <ac:spMk id="146" creationId="{235421DC-A006-4825-B62F-7DE8D0DEADD3}"/>
          </ac:spMkLst>
        </pc:spChg>
        <pc:spChg chg="add del">
          <ac:chgData name="Anshuman Dash" userId="a65cc4427f66d3ea" providerId="LiveId" clId="{BC2F58DD-F7A0-4FAA-9CE2-6BF481536BBD}" dt="2019-01-16T20:47:22.196" v="1561" actId="26606"/>
          <ac:spMkLst>
            <pc:docMk/>
            <pc:sldMk cId="1898560755" sldId="264"/>
            <ac:spMk id="148" creationId="{3894FD15-2E33-4234-8160-FF85F03A4A1E}"/>
          </ac:spMkLst>
        </pc:spChg>
        <pc:spChg chg="add del">
          <ac:chgData name="Anshuman Dash" userId="a65cc4427f66d3ea" providerId="LiveId" clId="{BC2F58DD-F7A0-4FAA-9CE2-6BF481536BBD}" dt="2019-01-16T20:47:22.196" v="1561" actId="26606"/>
          <ac:spMkLst>
            <pc:docMk/>
            <pc:sldMk cId="1898560755" sldId="264"/>
            <ac:spMk id="150" creationId="{6F4A2966-7C28-405D-BB02-5E542A25547C}"/>
          </ac:spMkLst>
        </pc:spChg>
        <pc:spChg chg="add del">
          <ac:chgData name="Anshuman Dash" userId="a65cc4427f66d3ea" providerId="LiveId" clId="{BC2F58DD-F7A0-4FAA-9CE2-6BF481536BBD}" dt="2019-01-16T20:47:22.196" v="1561" actId="26606"/>
          <ac:spMkLst>
            <pc:docMk/>
            <pc:sldMk cId="1898560755" sldId="264"/>
            <ac:spMk id="152" creationId="{958D9839-C203-4964-B486-7C0FFFDE5E1C}"/>
          </ac:spMkLst>
        </pc:spChg>
        <pc:spChg chg="add del">
          <ac:chgData name="Anshuman Dash" userId="a65cc4427f66d3ea" providerId="LiveId" clId="{BC2F58DD-F7A0-4FAA-9CE2-6BF481536BBD}" dt="2019-01-16T20:48:35.569" v="1606" actId="26606"/>
          <ac:spMkLst>
            <pc:docMk/>
            <pc:sldMk cId="1898560755" sldId="264"/>
            <ac:spMk id="155" creationId="{11313EAB-AFBD-44FC-B96C-9C9A7416E5DD}"/>
          </ac:spMkLst>
        </pc:spChg>
        <pc:spChg chg="add del">
          <ac:chgData name="Anshuman Dash" userId="a65cc4427f66d3ea" providerId="LiveId" clId="{BC2F58DD-F7A0-4FAA-9CE2-6BF481536BBD}" dt="2019-01-16T20:48:02.942" v="1592" actId="26606"/>
          <ac:spMkLst>
            <pc:docMk/>
            <pc:sldMk cId="1898560755" sldId="264"/>
            <ac:spMk id="163" creationId="{61445B8C-D724-4F73-AB77-3CCE4E822C9D}"/>
          </ac:spMkLst>
        </pc:spChg>
        <pc:spChg chg="add del">
          <ac:chgData name="Anshuman Dash" userId="a65cc4427f66d3ea" providerId="LiveId" clId="{BC2F58DD-F7A0-4FAA-9CE2-6BF481536BBD}" dt="2019-01-16T20:48:08.123" v="1596" actId="26606"/>
          <ac:spMkLst>
            <pc:docMk/>
            <pc:sldMk cId="1898560755" sldId="264"/>
            <ac:spMk id="164" creationId="{364A263C-0EE8-4268-A7EB-106E317322BB}"/>
          </ac:spMkLst>
        </pc:spChg>
        <pc:spChg chg="add del">
          <ac:chgData name="Anshuman Dash" userId="a65cc4427f66d3ea" providerId="LiveId" clId="{BC2F58DD-F7A0-4FAA-9CE2-6BF481536BBD}" dt="2019-01-16T20:48:03.767" v="1594" actId="26606"/>
          <ac:spMkLst>
            <pc:docMk/>
            <pc:sldMk cId="1898560755" sldId="264"/>
            <ac:spMk id="165" creationId="{C95B82D5-A8BB-45BF-BED8-C7B206892100}"/>
          </ac:spMkLst>
        </pc:spChg>
        <pc:spChg chg="add del">
          <ac:chgData name="Anshuman Dash" userId="a65cc4427f66d3ea" providerId="LiveId" clId="{BC2F58DD-F7A0-4FAA-9CE2-6BF481536BBD}" dt="2019-01-16T20:48:03.767" v="1594" actId="26606"/>
          <ac:spMkLst>
            <pc:docMk/>
            <pc:sldMk cId="1898560755" sldId="264"/>
            <ac:spMk id="166" creationId="{296C61EC-FBF4-4216-BE67-6C864D30A01C}"/>
          </ac:spMkLst>
        </pc:spChg>
        <pc:spChg chg="add del">
          <ac:chgData name="Anshuman Dash" userId="a65cc4427f66d3ea" providerId="LiveId" clId="{BC2F58DD-F7A0-4FAA-9CE2-6BF481536BBD}" dt="2019-01-16T20:48:08.123" v="1596" actId="26606"/>
          <ac:spMkLst>
            <pc:docMk/>
            <pc:sldMk cId="1898560755" sldId="264"/>
            <ac:spMk id="168" creationId="{5901E780-018A-4FDE-88D0-70A8CA27FA26}"/>
          </ac:spMkLst>
        </pc:spChg>
        <pc:spChg chg="add del">
          <ac:chgData name="Anshuman Dash" userId="a65cc4427f66d3ea" providerId="LiveId" clId="{BC2F58DD-F7A0-4FAA-9CE2-6BF481536BBD}" dt="2019-01-16T20:48:08.123" v="1596" actId="26606"/>
          <ac:spMkLst>
            <pc:docMk/>
            <pc:sldMk cId="1898560755" sldId="264"/>
            <ac:spMk id="170" creationId="{D7CC673C-4A24-4FEB-B0A6-4836B4BAEF79}"/>
          </ac:spMkLst>
        </pc:spChg>
        <pc:spChg chg="add del">
          <ac:chgData name="Anshuman Dash" userId="a65cc4427f66d3ea" providerId="LiveId" clId="{BC2F58DD-F7A0-4FAA-9CE2-6BF481536BBD}" dt="2019-01-16T20:48:08.123" v="1596" actId="26606"/>
          <ac:spMkLst>
            <pc:docMk/>
            <pc:sldMk cId="1898560755" sldId="264"/>
            <ac:spMk id="171" creationId="{5FD1953D-C7CA-46CA-93DC-1DBF145A0414}"/>
          </ac:spMkLst>
        </pc:spChg>
        <pc:spChg chg="add del">
          <ac:chgData name="Anshuman Dash" userId="a65cc4427f66d3ea" providerId="LiveId" clId="{BC2F58DD-F7A0-4FAA-9CE2-6BF481536BBD}" dt="2019-01-16T20:48:08.123" v="1596" actId="26606"/>
          <ac:spMkLst>
            <pc:docMk/>
            <pc:sldMk cId="1898560755" sldId="264"/>
            <ac:spMk id="172" creationId="{32E10D38-0BE1-487A-9249-977AFA4BE0E7}"/>
          </ac:spMkLst>
        </pc:spChg>
        <pc:spChg chg="add del">
          <ac:chgData name="Anshuman Dash" userId="a65cc4427f66d3ea" providerId="LiveId" clId="{BC2F58DD-F7A0-4FAA-9CE2-6BF481536BBD}" dt="2019-01-16T20:48:10.473" v="1598" actId="26606"/>
          <ac:spMkLst>
            <pc:docMk/>
            <pc:sldMk cId="1898560755" sldId="264"/>
            <ac:spMk id="175" creationId="{11313EAB-AFBD-44FC-B96C-9C9A7416E5DD}"/>
          </ac:spMkLst>
        </pc:spChg>
        <pc:spChg chg="add del">
          <ac:chgData name="Anshuman Dash" userId="a65cc4427f66d3ea" providerId="LiveId" clId="{BC2F58DD-F7A0-4FAA-9CE2-6BF481536BBD}" dt="2019-01-16T20:48:10.473" v="1598" actId="26606"/>
          <ac:spMkLst>
            <pc:docMk/>
            <pc:sldMk cId="1898560755" sldId="264"/>
            <ac:spMk id="176" creationId="{EA279C60-B3AB-4994-BBA4-00CB99B2FD2C}"/>
          </ac:spMkLst>
        </pc:spChg>
        <pc:spChg chg="add del">
          <ac:chgData name="Anshuman Dash" userId="a65cc4427f66d3ea" providerId="LiveId" clId="{BC2F58DD-F7A0-4FAA-9CE2-6BF481536BBD}" dt="2019-01-16T20:48:10.473" v="1598" actId="26606"/>
          <ac:spMkLst>
            <pc:docMk/>
            <pc:sldMk cId="1898560755" sldId="264"/>
            <ac:spMk id="177" creationId="{480C5C28-3276-4497-8BC1-366BAD074B8D}"/>
          </ac:spMkLst>
        </pc:spChg>
        <pc:spChg chg="add del">
          <ac:chgData name="Anshuman Dash" userId="a65cc4427f66d3ea" providerId="LiveId" clId="{BC2F58DD-F7A0-4FAA-9CE2-6BF481536BBD}" dt="2019-01-16T20:48:10.473" v="1598" actId="26606"/>
          <ac:spMkLst>
            <pc:docMk/>
            <pc:sldMk cId="1898560755" sldId="264"/>
            <ac:spMk id="178" creationId="{5256CDE3-F9C5-4283-AD5F-6148D5AD83BD}"/>
          </ac:spMkLst>
        </pc:spChg>
        <pc:spChg chg="add del">
          <ac:chgData name="Anshuman Dash" userId="a65cc4427f66d3ea" providerId="LiveId" clId="{BC2F58DD-F7A0-4FAA-9CE2-6BF481536BBD}" dt="2019-01-16T20:48:10.473" v="1598" actId="26606"/>
          <ac:spMkLst>
            <pc:docMk/>
            <pc:sldMk cId="1898560755" sldId="264"/>
            <ac:spMk id="179" creationId="{F79976EB-B5B0-40FD-ABF3-AD6041BA5944}"/>
          </ac:spMkLst>
        </pc:spChg>
        <pc:spChg chg="add del">
          <ac:chgData name="Anshuman Dash" userId="a65cc4427f66d3ea" providerId="LiveId" clId="{BC2F58DD-F7A0-4FAA-9CE2-6BF481536BBD}" dt="2019-01-16T20:48:12.003" v="1600" actId="26606"/>
          <ac:spMkLst>
            <pc:docMk/>
            <pc:sldMk cId="1898560755" sldId="264"/>
            <ac:spMk id="182" creationId="{5FD1953D-C7CA-46CA-93DC-1DBF145A0414}"/>
          </ac:spMkLst>
        </pc:spChg>
        <pc:spChg chg="add del">
          <ac:chgData name="Anshuman Dash" userId="a65cc4427f66d3ea" providerId="LiveId" clId="{BC2F58DD-F7A0-4FAA-9CE2-6BF481536BBD}" dt="2019-01-16T20:48:12.003" v="1600" actId="26606"/>
          <ac:spMkLst>
            <pc:docMk/>
            <pc:sldMk cId="1898560755" sldId="264"/>
            <ac:spMk id="183" creationId="{364A263C-0EE8-4268-A7EB-106E317322BB}"/>
          </ac:spMkLst>
        </pc:spChg>
        <pc:spChg chg="add del">
          <ac:chgData name="Anshuman Dash" userId="a65cc4427f66d3ea" providerId="LiveId" clId="{BC2F58DD-F7A0-4FAA-9CE2-6BF481536BBD}" dt="2019-01-16T20:48:12.003" v="1600" actId="26606"/>
          <ac:spMkLst>
            <pc:docMk/>
            <pc:sldMk cId="1898560755" sldId="264"/>
            <ac:spMk id="184" creationId="{32E10D38-0BE1-487A-9249-977AFA4BE0E7}"/>
          </ac:spMkLst>
        </pc:spChg>
        <pc:spChg chg="add del">
          <ac:chgData name="Anshuman Dash" userId="a65cc4427f66d3ea" providerId="LiveId" clId="{BC2F58DD-F7A0-4FAA-9CE2-6BF481536BBD}" dt="2019-01-16T20:48:12.003" v="1600" actId="26606"/>
          <ac:spMkLst>
            <pc:docMk/>
            <pc:sldMk cId="1898560755" sldId="264"/>
            <ac:spMk id="185" creationId="{5901E780-018A-4FDE-88D0-70A8CA27FA26}"/>
          </ac:spMkLst>
        </pc:spChg>
        <pc:spChg chg="add del">
          <ac:chgData name="Anshuman Dash" userId="a65cc4427f66d3ea" providerId="LiveId" clId="{BC2F58DD-F7A0-4FAA-9CE2-6BF481536BBD}" dt="2019-01-16T20:48:12.003" v="1600" actId="26606"/>
          <ac:spMkLst>
            <pc:docMk/>
            <pc:sldMk cId="1898560755" sldId="264"/>
            <ac:spMk id="186" creationId="{D7CC673C-4A24-4FEB-B0A6-4836B4BAEF79}"/>
          </ac:spMkLst>
        </pc:spChg>
        <pc:spChg chg="add del">
          <ac:chgData name="Anshuman Dash" userId="a65cc4427f66d3ea" providerId="LiveId" clId="{BC2F58DD-F7A0-4FAA-9CE2-6BF481536BBD}" dt="2019-01-16T20:48:32.152" v="1602" actId="26606"/>
          <ac:spMkLst>
            <pc:docMk/>
            <pc:sldMk cId="1898560755" sldId="264"/>
            <ac:spMk id="189" creationId="{11313EAB-AFBD-44FC-B96C-9C9A7416E5DD}"/>
          </ac:spMkLst>
        </pc:spChg>
        <pc:spChg chg="add del">
          <ac:chgData name="Anshuman Dash" userId="a65cc4427f66d3ea" providerId="LiveId" clId="{BC2F58DD-F7A0-4FAA-9CE2-6BF481536BBD}" dt="2019-01-16T20:48:32.152" v="1602" actId="26606"/>
          <ac:spMkLst>
            <pc:docMk/>
            <pc:sldMk cId="1898560755" sldId="264"/>
            <ac:spMk id="190" creationId="{EA279C60-B3AB-4994-BBA4-00CB99B2FD2C}"/>
          </ac:spMkLst>
        </pc:spChg>
        <pc:spChg chg="add del">
          <ac:chgData name="Anshuman Dash" userId="a65cc4427f66d3ea" providerId="LiveId" clId="{BC2F58DD-F7A0-4FAA-9CE2-6BF481536BBD}" dt="2019-01-16T20:48:32.152" v="1602" actId="26606"/>
          <ac:spMkLst>
            <pc:docMk/>
            <pc:sldMk cId="1898560755" sldId="264"/>
            <ac:spMk id="191" creationId="{480C5C28-3276-4497-8BC1-366BAD074B8D}"/>
          </ac:spMkLst>
        </pc:spChg>
        <pc:spChg chg="add del">
          <ac:chgData name="Anshuman Dash" userId="a65cc4427f66d3ea" providerId="LiveId" clId="{BC2F58DD-F7A0-4FAA-9CE2-6BF481536BBD}" dt="2019-01-16T20:48:32.152" v="1602" actId="26606"/>
          <ac:spMkLst>
            <pc:docMk/>
            <pc:sldMk cId="1898560755" sldId="264"/>
            <ac:spMk id="192" creationId="{5256CDE3-F9C5-4283-AD5F-6148D5AD83BD}"/>
          </ac:spMkLst>
        </pc:spChg>
        <pc:spChg chg="add del">
          <ac:chgData name="Anshuman Dash" userId="a65cc4427f66d3ea" providerId="LiveId" clId="{BC2F58DD-F7A0-4FAA-9CE2-6BF481536BBD}" dt="2019-01-16T20:48:32.152" v="1602" actId="26606"/>
          <ac:spMkLst>
            <pc:docMk/>
            <pc:sldMk cId="1898560755" sldId="264"/>
            <ac:spMk id="193" creationId="{F79976EB-B5B0-40FD-ABF3-AD6041BA5944}"/>
          </ac:spMkLst>
        </pc:spChg>
        <pc:grpChg chg="add del">
          <ac:chgData name="Anshuman Dash" userId="a65cc4427f66d3ea" providerId="LiveId" clId="{BC2F58DD-F7A0-4FAA-9CE2-6BF481536BBD}" dt="2019-01-16T20:46:10.150" v="1532" actId="26606"/>
          <ac:grpSpMkLst>
            <pc:docMk/>
            <pc:sldMk cId="1898560755" sldId="264"/>
            <ac:grpSpMk id="48" creationId="{7164548A-3C6C-4158-99C7-4E9B910583D0}"/>
          </ac:grpSpMkLst>
        </pc:grpChg>
        <pc:grpChg chg="add del">
          <ac:chgData name="Anshuman Dash" userId="a65cc4427f66d3ea" providerId="LiveId" clId="{BC2F58DD-F7A0-4FAA-9CE2-6BF481536BBD}" dt="2019-01-16T20:46:10.150" v="1532" actId="26606"/>
          <ac:grpSpMkLst>
            <pc:docMk/>
            <pc:sldMk cId="1898560755" sldId="264"/>
            <ac:grpSpMk id="52" creationId="{8AFB9AE4-261F-422F-A069-0831DAA87A5C}"/>
          </ac:grpSpMkLst>
        </pc:grpChg>
        <pc:grpChg chg="add del">
          <ac:chgData name="Anshuman Dash" userId="a65cc4427f66d3ea" providerId="LiveId" clId="{BC2F58DD-F7A0-4FAA-9CE2-6BF481536BBD}" dt="2019-01-16T20:46:42.216" v="1546" actId="26606"/>
          <ac:grpSpMkLst>
            <pc:docMk/>
            <pc:sldMk cId="1898560755" sldId="264"/>
            <ac:grpSpMk id="87" creationId="{8AFB9AE4-261F-422F-A069-0831DAA87A5C}"/>
          </ac:grpSpMkLst>
        </pc:grpChg>
        <pc:grpChg chg="add del">
          <ac:chgData name="Anshuman Dash" userId="a65cc4427f66d3ea" providerId="LiveId" clId="{BC2F58DD-F7A0-4FAA-9CE2-6BF481536BBD}" dt="2019-01-16T20:46:42.216" v="1546" actId="26606"/>
          <ac:grpSpMkLst>
            <pc:docMk/>
            <pc:sldMk cId="1898560755" sldId="264"/>
            <ac:grpSpMk id="95" creationId="{7164548A-3C6C-4158-99C7-4E9B910583D0}"/>
          </ac:grpSpMkLst>
        </pc:grpChg>
        <pc:grpChg chg="add del">
          <ac:chgData name="Anshuman Dash" userId="a65cc4427f66d3ea" providerId="LiveId" clId="{BC2F58DD-F7A0-4FAA-9CE2-6BF481536BBD}" dt="2019-01-16T20:47:22.196" v="1561" actId="26606"/>
          <ac:grpSpMkLst>
            <pc:docMk/>
            <pc:sldMk cId="1898560755" sldId="264"/>
            <ac:grpSpMk id="123" creationId="{9AE485DA-524A-4260-9FC8-98FAACAFF580}"/>
          </ac:grpSpMkLst>
        </pc:grpChg>
        <pc:picChg chg="add mod ord">
          <ac:chgData name="Anshuman Dash" userId="a65cc4427f66d3ea" providerId="LiveId" clId="{BC2F58DD-F7A0-4FAA-9CE2-6BF481536BBD}" dt="2019-01-16T20:55:43.974" v="1705" actId="26606"/>
          <ac:picMkLst>
            <pc:docMk/>
            <pc:sldMk cId="1898560755" sldId="264"/>
            <ac:picMk id="2" creationId="{8A5FD4C6-DF2C-4AAB-8081-18825729F9F2}"/>
          </ac:picMkLst>
        </pc:picChg>
        <pc:picChg chg="add mod ord">
          <ac:chgData name="Anshuman Dash" userId="a65cc4427f66d3ea" providerId="LiveId" clId="{BC2F58DD-F7A0-4FAA-9CE2-6BF481536BBD}" dt="2019-01-16T20:55:43.974" v="1705" actId="26606"/>
          <ac:picMkLst>
            <pc:docMk/>
            <pc:sldMk cId="1898560755" sldId="264"/>
            <ac:picMk id="3" creationId="{59CF851D-AF73-4DC6-A462-389FD45DCDCA}"/>
          </ac:picMkLst>
        </pc:picChg>
        <pc:picChg chg="del">
          <ac:chgData name="Anshuman Dash" userId="a65cc4427f66d3ea" providerId="LiveId" clId="{BC2F58DD-F7A0-4FAA-9CE2-6BF481536BBD}" dt="2019-01-16T20:44:57.706" v="1516" actId="478"/>
          <ac:picMkLst>
            <pc:docMk/>
            <pc:sldMk cId="1898560755" sldId="264"/>
            <ac:picMk id="8" creationId="{1408F581-5727-41B1-822A-0E8779853108}"/>
          </ac:picMkLst>
        </pc:picChg>
        <pc:picChg chg="del">
          <ac:chgData name="Anshuman Dash" userId="a65cc4427f66d3ea" providerId="LiveId" clId="{BC2F58DD-F7A0-4FAA-9CE2-6BF481536BBD}" dt="2019-01-16T20:44:57.706" v="1516" actId="478"/>
          <ac:picMkLst>
            <pc:docMk/>
            <pc:sldMk cId="1898560755" sldId="264"/>
            <ac:picMk id="9" creationId="{F201D7E8-D813-4A4B-9DE7-2175025FB9C0}"/>
          </ac:picMkLst>
        </pc:picChg>
        <pc:picChg chg="del">
          <ac:chgData name="Anshuman Dash" userId="a65cc4427f66d3ea" providerId="LiveId" clId="{BC2F58DD-F7A0-4FAA-9CE2-6BF481536BBD}" dt="2019-01-16T20:44:57.706" v="1516" actId="478"/>
          <ac:picMkLst>
            <pc:docMk/>
            <pc:sldMk cId="1898560755" sldId="264"/>
            <ac:picMk id="11" creationId="{4AB7A3E1-8B6C-469B-A6F9-6E47BA3A669A}"/>
          </ac:picMkLst>
        </pc:picChg>
        <pc:picChg chg="del">
          <ac:chgData name="Anshuman Dash" userId="a65cc4427f66d3ea" providerId="LiveId" clId="{BC2F58DD-F7A0-4FAA-9CE2-6BF481536BBD}" dt="2019-01-16T20:44:57.706" v="1516" actId="478"/>
          <ac:picMkLst>
            <pc:docMk/>
            <pc:sldMk cId="1898560755" sldId="264"/>
            <ac:picMk id="14" creationId="{D9071CF7-6BCF-4649-8EDA-568857B064E7}"/>
          </ac:picMkLst>
        </pc:picChg>
        <pc:picChg chg="add del">
          <ac:chgData name="Anshuman Dash" userId="a65cc4427f66d3ea" providerId="LiveId" clId="{BC2F58DD-F7A0-4FAA-9CE2-6BF481536BBD}" dt="2019-01-16T20:48:00.554" v="1590" actId="26606"/>
          <ac:picMkLst>
            <pc:docMk/>
            <pc:sldMk cId="1898560755" sldId="264"/>
            <ac:picMk id="160" creationId="{22901FED-4FC9-4ED5-8123-C98BCD1616BA}"/>
          </ac:picMkLst>
        </pc:picChg>
        <pc:cxnChg chg="add del">
          <ac:chgData name="Anshuman Dash" userId="a65cc4427f66d3ea" providerId="LiveId" clId="{BC2F58DD-F7A0-4FAA-9CE2-6BF481536BBD}" dt="2019-01-16T20:51:37.788" v="1635" actId="26606"/>
          <ac:cxnSpMkLst>
            <pc:docMk/>
            <pc:sldMk cId="1898560755" sldId="264"/>
            <ac:cxnSpMk id="20" creationId="{B2D13A27-BA7B-4AC1-BAF1-72B1496204F1}"/>
          </ac:cxnSpMkLst>
        </pc:cxnChg>
        <pc:cxnChg chg="add del">
          <ac:chgData name="Anshuman Dash" userId="a65cc4427f66d3ea" providerId="LiveId" clId="{BC2F58DD-F7A0-4FAA-9CE2-6BF481536BBD}" dt="2019-01-16T20:46:01.356" v="1528" actId="26606"/>
          <ac:cxnSpMkLst>
            <pc:docMk/>
            <pc:sldMk cId="1898560755" sldId="264"/>
            <ac:cxnSpMk id="35" creationId="{62C9802A-EFBD-41D4-894F-AFD985DBA5BD}"/>
          </ac:cxnSpMkLst>
        </pc:cxnChg>
        <pc:cxnChg chg="add del">
          <ac:chgData name="Anshuman Dash" userId="a65cc4427f66d3ea" providerId="LiveId" clId="{BC2F58DD-F7A0-4FAA-9CE2-6BF481536BBD}" dt="2019-01-16T20:53:29.345" v="1662" actId="26606"/>
          <ac:cxnSpMkLst>
            <pc:docMk/>
            <pc:sldMk cId="1898560755" sldId="264"/>
            <ac:cxnSpMk id="39" creationId="{AAFEA932-2DF1-410C-A00A-7A1E7DBF7511}"/>
          </ac:cxnSpMkLst>
        </pc:cxnChg>
        <pc:cxnChg chg="add del">
          <ac:chgData name="Anshuman Dash" userId="a65cc4427f66d3ea" providerId="LiveId" clId="{BC2F58DD-F7A0-4FAA-9CE2-6BF481536BBD}" dt="2019-01-16T20:54:05.266" v="1666" actId="26606"/>
          <ac:cxnSpMkLst>
            <pc:docMk/>
            <pc:sldMk cId="1898560755" sldId="264"/>
            <ac:cxnSpMk id="43" creationId="{AAFEA932-2DF1-410C-A00A-7A1E7DBF7511}"/>
          </ac:cxnSpMkLst>
        </pc:cxnChg>
        <pc:cxnChg chg="add del">
          <ac:chgData name="Anshuman Dash" userId="a65cc4427f66d3ea" providerId="LiveId" clId="{BC2F58DD-F7A0-4FAA-9CE2-6BF481536BBD}" dt="2019-01-16T20:54:22.561" v="1668" actId="26606"/>
          <ac:cxnSpMkLst>
            <pc:docMk/>
            <pc:sldMk cId="1898560755" sldId="264"/>
            <ac:cxnSpMk id="54" creationId="{62C9802A-EFBD-41D4-894F-AFD985DBA5BD}"/>
          </ac:cxnSpMkLst>
        </pc:cxnChg>
        <pc:cxnChg chg="add del">
          <ac:chgData name="Anshuman Dash" userId="a65cc4427f66d3ea" providerId="LiveId" clId="{BC2F58DD-F7A0-4FAA-9CE2-6BF481536BBD}" dt="2019-01-16T20:54:26.313" v="1670" actId="26606"/>
          <ac:cxnSpMkLst>
            <pc:docMk/>
            <pc:sldMk cId="1898560755" sldId="264"/>
            <ac:cxnSpMk id="56" creationId="{B2D13A27-BA7B-4AC1-BAF1-72B1496204F1}"/>
          </ac:cxnSpMkLst>
        </pc:cxnChg>
        <pc:cxnChg chg="add del">
          <ac:chgData name="Anshuman Dash" userId="a65cc4427f66d3ea" providerId="LiveId" clId="{BC2F58DD-F7A0-4FAA-9CE2-6BF481536BBD}" dt="2019-01-16T20:55:43.974" v="1705" actId="26606"/>
          <ac:cxnSpMkLst>
            <pc:docMk/>
            <pc:sldMk cId="1898560755" sldId="264"/>
            <ac:cxnSpMk id="67" creationId="{B2D13A27-BA7B-4AC1-BAF1-72B1496204F1}"/>
          </ac:cxnSpMkLst>
        </pc:cxnChg>
        <pc:cxnChg chg="add del">
          <ac:chgData name="Anshuman Dash" userId="a65cc4427f66d3ea" providerId="LiveId" clId="{BC2F58DD-F7A0-4FAA-9CE2-6BF481536BBD}" dt="2019-01-16T20:46:34.686" v="1540" actId="26606"/>
          <ac:cxnSpMkLst>
            <pc:docMk/>
            <pc:sldMk cId="1898560755" sldId="264"/>
            <ac:cxnSpMk id="79" creationId="{62C9802A-EFBD-41D4-894F-AFD985DBA5BD}"/>
          </ac:cxnSpMkLst>
        </pc:cxnChg>
        <pc:cxnChg chg="add del">
          <ac:chgData name="Anshuman Dash" userId="a65cc4427f66d3ea" providerId="LiveId" clId="{BC2F58DD-F7A0-4FAA-9CE2-6BF481536BBD}" dt="2019-01-16T20:55:43.974" v="1705" actId="26606"/>
          <ac:cxnSpMkLst>
            <pc:docMk/>
            <pc:sldMk cId="1898560755" sldId="264"/>
            <ac:cxnSpMk id="96" creationId="{AAFEA932-2DF1-410C-A00A-7A1E7DBF7511}"/>
          </ac:cxnSpMkLst>
        </pc:cxnChg>
        <pc:cxnChg chg="add del">
          <ac:chgData name="Anshuman Dash" userId="a65cc4427f66d3ea" providerId="LiveId" clId="{BC2F58DD-F7A0-4FAA-9CE2-6BF481536BBD}" dt="2019-01-16T20:48:41.886" v="1607" actId="26606"/>
          <ac:cxnSpMkLst>
            <pc:docMk/>
            <pc:sldMk cId="1898560755" sldId="264"/>
            <ac:cxnSpMk id="116" creationId="{62C9802A-EFBD-41D4-894F-AFD985DBA5BD}"/>
          </ac:cxnSpMkLst>
        </pc:cxnChg>
        <pc:cxnChg chg="add del">
          <ac:chgData name="Anshuman Dash" userId="a65cc4427f66d3ea" providerId="LiveId" clId="{BC2F58DD-F7A0-4FAA-9CE2-6BF481536BBD}" dt="2019-01-16T20:48:35.569" v="1606" actId="26606"/>
          <ac:cxnSpMkLst>
            <pc:docMk/>
            <pc:sldMk cId="1898560755" sldId="264"/>
            <ac:cxnSpMk id="154" creationId="{B2D13A27-BA7B-4AC1-BAF1-72B1496204F1}"/>
          </ac:cxnSpMkLst>
        </pc:cxnChg>
        <pc:cxnChg chg="add del">
          <ac:chgData name="Anshuman Dash" userId="a65cc4427f66d3ea" providerId="LiveId" clId="{BC2F58DD-F7A0-4FAA-9CE2-6BF481536BBD}" dt="2019-01-16T20:48:02.942" v="1592" actId="26606"/>
          <ac:cxnSpMkLst>
            <pc:docMk/>
            <pc:sldMk cId="1898560755" sldId="264"/>
            <ac:cxnSpMk id="162" creationId="{99905336-A7CD-4C75-9E77-C704674F4047}"/>
          </ac:cxnSpMkLst>
        </pc:cxnChg>
        <pc:cxnChg chg="add del">
          <ac:chgData name="Anshuman Dash" userId="a65cc4427f66d3ea" providerId="LiveId" clId="{BC2F58DD-F7A0-4FAA-9CE2-6BF481536BBD}" dt="2019-01-16T20:48:08.123" v="1596" actId="26606"/>
          <ac:cxnSpMkLst>
            <pc:docMk/>
            <pc:sldMk cId="1898560755" sldId="264"/>
            <ac:cxnSpMk id="169" creationId="{1A1687A6-FCCD-49CB-99E4-129D90A6AABE}"/>
          </ac:cxnSpMkLst>
        </pc:cxnChg>
        <pc:cxnChg chg="add del">
          <ac:chgData name="Anshuman Dash" userId="a65cc4427f66d3ea" providerId="LiveId" clId="{BC2F58DD-F7A0-4FAA-9CE2-6BF481536BBD}" dt="2019-01-16T20:48:10.473" v="1598" actId="26606"/>
          <ac:cxnSpMkLst>
            <pc:docMk/>
            <pc:sldMk cId="1898560755" sldId="264"/>
            <ac:cxnSpMk id="174" creationId="{B2D13A27-BA7B-4AC1-BAF1-72B1496204F1}"/>
          </ac:cxnSpMkLst>
        </pc:cxnChg>
        <pc:cxnChg chg="add del">
          <ac:chgData name="Anshuman Dash" userId="a65cc4427f66d3ea" providerId="LiveId" clId="{BC2F58DD-F7A0-4FAA-9CE2-6BF481536BBD}" dt="2019-01-16T20:48:12.003" v="1600" actId="26606"/>
          <ac:cxnSpMkLst>
            <pc:docMk/>
            <pc:sldMk cId="1898560755" sldId="264"/>
            <ac:cxnSpMk id="181" creationId="{1A1687A6-FCCD-49CB-99E4-129D90A6AABE}"/>
          </ac:cxnSpMkLst>
        </pc:cxnChg>
        <pc:cxnChg chg="add del">
          <ac:chgData name="Anshuman Dash" userId="a65cc4427f66d3ea" providerId="LiveId" clId="{BC2F58DD-F7A0-4FAA-9CE2-6BF481536BBD}" dt="2019-01-16T20:48:32.152" v="1602" actId="26606"/>
          <ac:cxnSpMkLst>
            <pc:docMk/>
            <pc:sldMk cId="1898560755" sldId="264"/>
            <ac:cxnSpMk id="188" creationId="{B2D13A27-BA7B-4AC1-BAF1-72B1496204F1}"/>
          </ac:cxnSpMkLst>
        </pc:cxnChg>
      </pc:sldChg>
      <pc:sldChg chg="addSp delSp modSp add">
        <pc:chgData name="Anshuman Dash" userId="a65cc4427f66d3ea" providerId="LiveId" clId="{BC2F58DD-F7A0-4FAA-9CE2-6BF481536BBD}" dt="2019-01-16T21:01:02.003" v="1733"/>
        <pc:sldMkLst>
          <pc:docMk/>
          <pc:sldMk cId="624427872" sldId="265"/>
        </pc:sldMkLst>
        <pc:spChg chg="mod">
          <ac:chgData name="Anshuman Dash" userId="a65cc4427f66d3ea" providerId="LiveId" clId="{BC2F58DD-F7A0-4FAA-9CE2-6BF481536BBD}" dt="2019-01-16T20:58:17.875" v="1725" actId="20577"/>
          <ac:spMkLst>
            <pc:docMk/>
            <pc:sldMk cId="624427872" sldId="265"/>
            <ac:spMk id="2" creationId="{328B6960-72DA-45E4-B1C8-5840BA5DFFA7}"/>
          </ac:spMkLst>
        </pc:spChg>
        <pc:spChg chg="del">
          <ac:chgData name="Anshuman Dash" userId="a65cc4427f66d3ea" providerId="LiveId" clId="{BC2F58DD-F7A0-4FAA-9CE2-6BF481536BBD}" dt="2019-01-16T20:58:22.201" v="1726" actId="478"/>
          <ac:spMkLst>
            <pc:docMk/>
            <pc:sldMk cId="624427872" sldId="265"/>
            <ac:spMk id="3" creationId="{CB82B155-4D1C-4D93-AAFF-A787F32B6824}"/>
          </ac:spMkLst>
        </pc:spChg>
        <pc:graphicFrameChg chg="add mod">
          <ac:chgData name="Anshuman Dash" userId="a65cc4427f66d3ea" providerId="LiveId" clId="{BC2F58DD-F7A0-4FAA-9CE2-6BF481536BBD}" dt="2019-01-16T21:01:02.003" v="1733"/>
          <ac:graphicFrameMkLst>
            <pc:docMk/>
            <pc:sldMk cId="624427872" sldId="265"/>
            <ac:graphicFrameMk id="6" creationId="{D71357AD-44AE-4714-9650-0ABC34D78FA4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 Analytics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Anshuman Dash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D94752E-234E-4966-9322-36BBFDF9C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</p:spPr>
        <p:txBody>
          <a:bodyPr/>
          <a:lstStyle/>
          <a:p>
            <a:r>
              <a:rPr lang="en-US" dirty="0"/>
              <a:t>Bank Customer’s Data</a:t>
            </a:r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6F2E1-3C89-470B-802A-11148B26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1073444"/>
            <a:ext cx="5941068" cy="37725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300" b="1" u="sng"/>
              <a:t>Objective</a:t>
            </a:r>
            <a:r>
              <a:rPr lang="en-IN" sz="1300"/>
              <a:t> : </a:t>
            </a:r>
          </a:p>
          <a:p>
            <a:r>
              <a:rPr lang="en-US" sz="1300"/>
              <a:t>Explore the data in Assignment_Bank-Customers-Data.csv</a:t>
            </a:r>
          </a:p>
          <a:p>
            <a:r>
              <a:rPr lang="en-US" sz="1300"/>
              <a:t>Find key insights in the data using visualisations learnt in the class</a:t>
            </a:r>
          </a:p>
          <a:p>
            <a:r>
              <a:rPr lang="en-US" sz="1300"/>
              <a:t>Business Objective of Bank: How to increase the revenue and reduce the cost</a:t>
            </a:r>
          </a:p>
          <a:p>
            <a:pPr marL="0" indent="0">
              <a:buNone/>
            </a:pPr>
            <a:r>
              <a:rPr lang="en-IN" sz="1300" u="sng"/>
              <a:t>Data Exploration</a:t>
            </a:r>
            <a:r>
              <a:rPr lang="en-IN" sz="1300"/>
              <a:t>:</a:t>
            </a:r>
          </a:p>
          <a:p>
            <a:r>
              <a:rPr lang="en-US" sz="1300"/>
              <a:t>C</a:t>
            </a:r>
            <a:r>
              <a:rPr lang="en-IN" sz="1300"/>
              <a:t>reated DataFrame DF and explored. DF.Info()</a:t>
            </a:r>
          </a:p>
          <a:p>
            <a:pPr marL="0" indent="0">
              <a:buNone/>
            </a:pPr>
            <a:r>
              <a:rPr lang="en-US" sz="1300"/>
              <a:t>s</a:t>
            </a:r>
            <a:r>
              <a:rPr lang="en-IN" sz="1300"/>
              <a:t>hows there are no non-null values</a:t>
            </a:r>
          </a:p>
          <a:p>
            <a:r>
              <a:rPr lang="en-IN" sz="1300"/>
              <a:t>Dropping Customer ID, Name ,</a:t>
            </a:r>
          </a:p>
          <a:p>
            <a:pPr marL="0" indent="0">
              <a:buNone/>
            </a:pPr>
            <a:r>
              <a:rPr lang="en-IN" sz="1300"/>
              <a:t>Surname and Date Joined from the </a:t>
            </a:r>
          </a:p>
          <a:p>
            <a:pPr marL="0" indent="0">
              <a:buNone/>
            </a:pPr>
            <a:r>
              <a:rPr lang="en-IN" sz="1300"/>
              <a:t>Data set as they contain multiple</a:t>
            </a:r>
          </a:p>
          <a:p>
            <a:pPr marL="0" indent="0">
              <a:buNone/>
            </a:pPr>
            <a:r>
              <a:rPr lang="en-IN" sz="1300"/>
              <a:t>Factor levels.</a:t>
            </a:r>
          </a:p>
          <a:p>
            <a:pPr marL="0" indent="0">
              <a:buNone/>
            </a:pP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AA982B4-2FC8-48A5-89B2-A8172E1F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+mj-lt"/>
                <a:cs typeface="+mj-cs"/>
              </a:rPr>
              <a:t>Data Exploration</a:t>
            </a:r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387A4A-2843-476B-A7BC-E90F68E5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0" y="1244548"/>
            <a:ext cx="3044697" cy="2078005"/>
          </a:xfrm>
          <a:prstGeom prst="rect">
            <a:avLst/>
          </a:prstGeom>
        </p:spPr>
      </p:pic>
      <p:sp>
        <p:nvSpPr>
          <p:cNvPr id="38" name="Rectangle 29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2B1BA-BAA1-481D-85F5-57E571F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97" y="901666"/>
            <a:ext cx="2434338" cy="1631006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4BC2A8-6753-406D-9900-FA138D7C2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88" y="4279769"/>
            <a:ext cx="2700441" cy="176203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893423-7139-457F-B062-716168E94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497" y="3579583"/>
            <a:ext cx="2434338" cy="1990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09F813-9560-4C59-8FB0-7397A9723ACF}"/>
              </a:ext>
            </a:extLst>
          </p:cNvPr>
          <p:cNvSpPr txBox="1"/>
          <p:nvPr/>
        </p:nvSpPr>
        <p:spPr>
          <a:xfrm>
            <a:off x="8014995" y="2623457"/>
            <a:ext cx="3732245" cy="358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Gender &amp; Region v/s Job Class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More females are doing White Collar jobs than males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More females are doing other category jobs than males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More males are doing Blue Collared jobs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Highest no of jobs  in England are done by females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More males are working in Scotland than females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More females are working in Northern Ireland than males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More younger people are doing white color jobs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Average age of people doing white color job is 35 years, while average age of people doing blue color job is 42 years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0008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609C41-DE11-4577-874F-F5D0107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+mj-lt"/>
                <a:cs typeface="+mj-cs"/>
              </a:rPr>
              <a:t>Data Exploration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F6A7A2-2116-44F1-AF2A-4A73D1F66735}"/>
              </a:ext>
            </a:extLst>
          </p:cNvPr>
          <p:cNvSpPr txBox="1"/>
          <p:nvPr/>
        </p:nvSpPr>
        <p:spPr>
          <a:xfrm>
            <a:off x="804672" y="2548467"/>
            <a:ext cx="3387105" cy="362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Bank Account &amp; Balance Analysis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People from England region hold maximum number of accounts in the bank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People with age range 30-35 are saving more money and thus they have higher bank balance compared to other age groups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It’s also clear when their age increases, they are saving less probably due to increased expenditure possibly due to family obligations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Young people doing white color jobs are able to save maximum due to which they have highest bank balance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People from all age groups have accounts in the bank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73" name="Rectangle 4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4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071CF7-6BCF-4649-8EDA-568857B0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946637"/>
            <a:ext cx="3775899" cy="2416574"/>
          </a:xfrm>
          <a:prstGeom prst="rect">
            <a:avLst/>
          </a:prstGeom>
        </p:spPr>
      </p:pic>
      <p:sp>
        <p:nvSpPr>
          <p:cNvPr id="75" name="Rectangle 45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1D7E8-D813-4A4B-9DE7-2175025F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656455"/>
            <a:ext cx="2438503" cy="2353155"/>
          </a:xfrm>
          <a:prstGeom prst="rect">
            <a:avLst/>
          </a:prstGeom>
        </p:spPr>
      </p:pic>
      <p:sp>
        <p:nvSpPr>
          <p:cNvPr id="76" name="Rectangle 47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B7A3E1-8B6C-469B-A6F9-6E47BA3A6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992" y="4318312"/>
            <a:ext cx="3252840" cy="2065554"/>
          </a:xfrm>
          <a:prstGeom prst="rect">
            <a:avLst/>
          </a:prstGeom>
        </p:spPr>
      </p:pic>
      <p:sp>
        <p:nvSpPr>
          <p:cNvPr id="77" name="Rectangle 49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08F581-5727-41B1-822A-0E8779853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4213230"/>
            <a:ext cx="2438503" cy="16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609C41-DE11-4577-874F-F5D0107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008" y="629266"/>
            <a:ext cx="6903720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+mj-lt"/>
                <a:cs typeface="+mj-cs"/>
              </a:rPr>
              <a:t>Data Exploration</a:t>
            </a:r>
          </a:p>
        </p:txBody>
      </p:sp>
      <p:sp>
        <p:nvSpPr>
          <p:cNvPr id="66" name="Rectangle 48">
            <a:extLst>
              <a:ext uri="{FF2B5EF4-FFF2-40B4-BE49-F238E27FC236}">
                <a16:creationId xmlns:a16="http://schemas.microsoft.com/office/drawing/2014/main" id="{F88DA1F7-243F-4238-B2E5-D9BC0A53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A7FC5E3B-10AB-47E5-A8FC-14E8B42CE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131819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7EE0B-1A03-43F7-B7CD-A5070D82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60" y="803049"/>
            <a:ext cx="2422742" cy="1635351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033411-1F67-437E-91B3-5F9DC4CF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97" y="2558128"/>
            <a:ext cx="2481266" cy="1594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46408E-2104-44C1-998A-8E6217BCF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52" y="4313208"/>
            <a:ext cx="2508356" cy="15865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F6A7A2-2116-44F1-AF2A-4A73D1F66735}"/>
              </a:ext>
            </a:extLst>
          </p:cNvPr>
          <p:cNvSpPr txBox="1"/>
          <p:nvPr/>
        </p:nvSpPr>
        <p:spPr>
          <a:xfrm>
            <a:off x="4636007" y="2438400"/>
            <a:ext cx="690372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People holding account from England have the highest amount of balance in their accounts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Account holders from Scotland have the highest median age of 50 years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 are certain male account holders having very high account balance, even though the median account balance between male and female customers are similar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61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609C41-DE11-4577-874F-F5D0107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81734" cy="12123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+mj-lt"/>
                <a:cs typeface="+mj-cs"/>
              </a:rPr>
              <a:t>Data Analysis and Recommendation</a:t>
            </a:r>
          </a:p>
        </p:txBody>
      </p:sp>
      <p:cxnSp>
        <p:nvCxnSpPr>
          <p:cNvPr id="67" name="Straight Connector 22">
            <a:extLst>
              <a:ext uri="{FF2B5EF4-FFF2-40B4-BE49-F238E27FC236}">
                <a16:creationId xmlns:a16="http://schemas.microsoft.com/office/drawing/2014/main" id="{B2D13A27-BA7B-4AC1-BAF1-72B149620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8782" y="1701532"/>
            <a:ext cx="457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F6A7A2-2116-44F1-AF2A-4A73D1F66735}"/>
              </a:ext>
            </a:extLst>
          </p:cNvPr>
          <p:cNvSpPr txBox="1"/>
          <p:nvPr/>
        </p:nvSpPr>
        <p:spPr>
          <a:xfrm>
            <a:off x="838200" y="1863969"/>
            <a:ext cx="4981734" cy="431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Wales in spite of less population have the maximum average balance, followed by Northern Ireland, Scotland and England.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Comparatively Northern Ireland have younger people followed by England, Wales and Scotland.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To increase the revenue, bank should do email campaigning to the people of Wales and Northern Ireland and pursue them to increase the deposit amount.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80" name="Rectangle 24">
            <a:extLst>
              <a:ext uri="{FF2B5EF4-FFF2-40B4-BE49-F238E27FC236}">
                <a16:creationId xmlns:a16="http://schemas.microsoft.com/office/drawing/2014/main" id="{11313EAB-AFBD-44FC-B96C-9C9A7416E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26">
            <a:extLst>
              <a:ext uri="{FF2B5EF4-FFF2-40B4-BE49-F238E27FC236}">
                <a16:creationId xmlns:a16="http://schemas.microsoft.com/office/drawing/2014/main" id="{EA279C60-B3AB-4994-BBA4-00CB99B2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677" y="485775"/>
            <a:ext cx="2203222" cy="2862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5FD4C6-DF2C-4AAB-8081-18825729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643" y="1031947"/>
            <a:ext cx="1883664" cy="1765935"/>
          </a:xfrm>
          <a:prstGeom prst="rect">
            <a:avLst/>
          </a:prstGeom>
        </p:spPr>
      </p:pic>
      <p:sp>
        <p:nvSpPr>
          <p:cNvPr id="85" name="Rectangle 28">
            <a:extLst>
              <a:ext uri="{FF2B5EF4-FFF2-40B4-BE49-F238E27FC236}">
                <a16:creationId xmlns:a16="http://schemas.microsoft.com/office/drawing/2014/main" id="{480C5C28-3276-4497-8BC1-366BAD07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46169" y="481265"/>
            <a:ext cx="2212848" cy="188050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30">
            <a:extLst>
              <a:ext uri="{FF2B5EF4-FFF2-40B4-BE49-F238E27FC236}">
                <a16:creationId xmlns:a16="http://schemas.microsoft.com/office/drawing/2014/main" id="{5256CDE3-F9C5-4283-AD5F-6148D5AD8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1051" y="3509435"/>
            <a:ext cx="2212848" cy="2857076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32">
            <a:extLst>
              <a:ext uri="{FF2B5EF4-FFF2-40B4-BE49-F238E27FC236}">
                <a16:creationId xmlns:a16="http://schemas.microsoft.com/office/drawing/2014/main" id="{F79976EB-B5B0-40FD-ABF3-AD6041BA5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3561" y="2514599"/>
            <a:ext cx="2783884" cy="38519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F851D-AF73-4DC6-A462-389FD45DC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635" y="3117988"/>
            <a:ext cx="2459736" cy="26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6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6960-72DA-45E4-B1C8-5840BA5D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E0BE-D6F0-404B-ADAE-67BF88DF9F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09ABB-AFC3-4F14-9A9A-D72573283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71357AD-44AE-4714-9650-0ABC34D78FA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933631"/>
              </p:ext>
            </p:extLst>
          </p:nvPr>
        </p:nvGraphicFramePr>
        <p:xfrm>
          <a:off x="2011886" y="2331646"/>
          <a:ext cx="7094140" cy="97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3192840" imgH="439560" progId="Package">
                  <p:embed/>
                </p:oleObj>
              </mc:Choice>
              <mc:Fallback>
                <p:oleObj name="Packager Shell Object" showAsIcon="1" r:id="rId3" imgW="3192840" imgH="43956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71357AD-44AE-4714-9650-0ABC34D78FA4}"/>
                          </a:ext>
                          <a:ext uri="{C183D7F6-B498-43B3-948B-1728B52AA6E4}">
                            <adec:decorative xmlns:adec="http://schemas.microsoft.com/office/drawing/2017/decorative" val="0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1886" y="2331646"/>
                        <a:ext cx="7094140" cy="97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42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1CAA6-A0C1-45EC-92BA-5E9AFEE105A4}"/>
              </a:ext>
            </a:extLst>
          </p:cNvPr>
          <p:cNvSpPr/>
          <p:nvPr/>
        </p:nvSpPr>
        <p:spPr>
          <a:xfrm>
            <a:off x="4368157" y="2967335"/>
            <a:ext cx="3455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229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Package</vt:lpstr>
      <vt:lpstr>Visual Analytics Assignment</vt:lpstr>
      <vt:lpstr>PowerPoint Presentation</vt:lpstr>
      <vt:lpstr>Data Exploration</vt:lpstr>
      <vt:lpstr>Data Exploration</vt:lpstr>
      <vt:lpstr>Data Exploration</vt:lpstr>
      <vt:lpstr>Data Analysis and Recommendation</vt:lpstr>
      <vt:lpstr>Python Codes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Assignment</dc:title>
  <dc:creator>Anshuman Dash</dc:creator>
  <cp:lastModifiedBy>Anshuman Dash</cp:lastModifiedBy>
  <cp:revision>1</cp:revision>
  <dcterms:created xsi:type="dcterms:W3CDTF">2019-01-16T20:43:10Z</dcterms:created>
  <dcterms:modified xsi:type="dcterms:W3CDTF">2019-01-16T21:01:48Z</dcterms:modified>
</cp:coreProperties>
</file>