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60" r:id="rId4"/>
    <p:sldId id="261" r:id="rId5"/>
    <p:sldId id="262" r:id="rId6"/>
    <p:sldId id="263" r:id="rId7"/>
    <p:sldId id="264" r:id="rId8"/>
    <p:sldId id="265" r:id="rId9"/>
    <p:sldId id="272" r:id="rId10"/>
    <p:sldId id="271"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1BEC19-6BF7-47CD-A58F-06C723160F5C}" v="20" dt="2019-06-16T10:04:23.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uman Dash" userId="a65cc4427f66d3ea" providerId="LiveId" clId="{28CD1DD0-F764-4003-9002-82151F23B86D}"/>
    <pc:docChg chg="undo custSel addSld delSld modSld">
      <pc:chgData name="Anshuman Dash" userId="a65cc4427f66d3ea" providerId="LiveId" clId="{28CD1DD0-F764-4003-9002-82151F23B86D}" dt="2019-06-16T10:04:23.023" v="395"/>
      <pc:docMkLst>
        <pc:docMk/>
      </pc:docMkLst>
      <pc:sldChg chg="modSp">
        <pc:chgData name="Anshuman Dash" userId="a65cc4427f66d3ea" providerId="LiveId" clId="{28CD1DD0-F764-4003-9002-82151F23B86D}" dt="2019-06-16T10:03:00.856" v="362" actId="20577"/>
        <pc:sldMkLst>
          <pc:docMk/>
          <pc:sldMk cId="4272802435" sldId="256"/>
        </pc:sldMkLst>
        <pc:spChg chg="mod">
          <ac:chgData name="Anshuman Dash" userId="a65cc4427f66d3ea" providerId="LiveId" clId="{28CD1DD0-F764-4003-9002-82151F23B86D}" dt="2019-06-16T09:49:54.948" v="40" actId="20577"/>
          <ac:spMkLst>
            <pc:docMk/>
            <pc:sldMk cId="4272802435" sldId="256"/>
            <ac:spMk id="2" creationId="{00000000-0000-0000-0000-000000000000}"/>
          </ac:spMkLst>
        </pc:spChg>
        <pc:spChg chg="mod">
          <ac:chgData name="Anshuman Dash" userId="a65cc4427f66d3ea" providerId="LiveId" clId="{28CD1DD0-F764-4003-9002-82151F23B86D}" dt="2019-06-16T10:03:00.856" v="362" actId="20577"/>
          <ac:spMkLst>
            <pc:docMk/>
            <pc:sldMk cId="4272802435" sldId="256"/>
            <ac:spMk id="4" creationId="{00000000-0000-0000-0000-000000000000}"/>
          </ac:spMkLst>
        </pc:spChg>
        <pc:spChg chg="mod">
          <ac:chgData name="Anshuman Dash" userId="a65cc4427f66d3ea" providerId="LiveId" clId="{28CD1DD0-F764-4003-9002-82151F23B86D}" dt="2019-06-16T10:02:47.891" v="346" actId="20577"/>
          <ac:spMkLst>
            <pc:docMk/>
            <pc:sldMk cId="4272802435" sldId="256"/>
            <ac:spMk id="5" creationId="{00000000-0000-0000-0000-000000000000}"/>
          </ac:spMkLst>
        </pc:spChg>
      </pc:sldChg>
      <pc:sldChg chg="del">
        <pc:chgData name="Anshuman Dash" userId="a65cc4427f66d3ea" providerId="LiveId" clId="{28CD1DD0-F764-4003-9002-82151F23B86D}" dt="2019-06-16T09:56:47.982" v="138" actId="2696"/>
        <pc:sldMkLst>
          <pc:docMk/>
          <pc:sldMk cId="656779987" sldId="257"/>
        </pc:sldMkLst>
      </pc:sldChg>
      <pc:sldChg chg="del">
        <pc:chgData name="Anshuman Dash" userId="a65cc4427f66d3ea" providerId="LiveId" clId="{28CD1DD0-F764-4003-9002-82151F23B86D}" dt="2019-06-16T09:56:50.153" v="139" actId="2696"/>
        <pc:sldMkLst>
          <pc:docMk/>
          <pc:sldMk cId="3833232950" sldId="258"/>
        </pc:sldMkLst>
      </pc:sldChg>
      <pc:sldChg chg="addSp delSp add">
        <pc:chgData name="Anshuman Dash" userId="a65cc4427f66d3ea" providerId="LiveId" clId="{28CD1DD0-F764-4003-9002-82151F23B86D}" dt="2019-06-16T10:03:14.113" v="365"/>
        <pc:sldMkLst>
          <pc:docMk/>
          <pc:sldMk cId="135824576" sldId="259"/>
        </pc:sldMkLst>
        <pc:spChg chg="del">
          <ac:chgData name="Anshuman Dash" userId="a65cc4427f66d3ea" providerId="LiveId" clId="{28CD1DD0-F764-4003-9002-82151F23B86D}" dt="2019-06-16T10:03:11.395" v="363" actId="478"/>
          <ac:spMkLst>
            <pc:docMk/>
            <pc:sldMk cId="135824576" sldId="259"/>
            <ac:spMk id="4" creationId="{00000000-0000-0000-0000-000000000000}"/>
          </ac:spMkLst>
        </pc:spChg>
        <pc:spChg chg="del">
          <ac:chgData name="Anshuman Dash" userId="a65cc4427f66d3ea" providerId="LiveId" clId="{28CD1DD0-F764-4003-9002-82151F23B86D}" dt="2019-06-16T10:03:13.004" v="364" actId="478"/>
          <ac:spMkLst>
            <pc:docMk/>
            <pc:sldMk cId="135824576" sldId="259"/>
            <ac:spMk id="5" creationId="{00000000-0000-0000-0000-000000000000}"/>
          </ac:spMkLst>
        </pc:spChg>
        <pc:spChg chg="add">
          <ac:chgData name="Anshuman Dash" userId="a65cc4427f66d3ea" providerId="LiveId" clId="{28CD1DD0-F764-4003-9002-82151F23B86D}" dt="2019-06-16T10:03:14.113" v="365"/>
          <ac:spMkLst>
            <pc:docMk/>
            <pc:sldMk cId="135824576" sldId="259"/>
            <ac:spMk id="7" creationId="{12D57851-1FC1-4E31-990D-4C68F7D25B37}"/>
          </ac:spMkLst>
        </pc:spChg>
        <pc:spChg chg="add">
          <ac:chgData name="Anshuman Dash" userId="a65cc4427f66d3ea" providerId="LiveId" clId="{28CD1DD0-F764-4003-9002-82151F23B86D}" dt="2019-06-16T10:03:14.113" v="365"/>
          <ac:spMkLst>
            <pc:docMk/>
            <pc:sldMk cId="135824576" sldId="259"/>
            <ac:spMk id="8" creationId="{3B43CA46-AEE7-401B-A0DA-0E88218C5CE5}"/>
          </ac:spMkLst>
        </pc:spChg>
      </pc:sldChg>
      <pc:sldChg chg="addSp delSp add">
        <pc:chgData name="Anshuman Dash" userId="a65cc4427f66d3ea" providerId="LiveId" clId="{28CD1DD0-F764-4003-9002-82151F23B86D}" dt="2019-06-16T10:03:20.190" v="368"/>
        <pc:sldMkLst>
          <pc:docMk/>
          <pc:sldMk cId="3534391634" sldId="260"/>
        </pc:sldMkLst>
        <pc:spChg chg="del">
          <ac:chgData name="Anshuman Dash" userId="a65cc4427f66d3ea" providerId="LiveId" clId="{28CD1DD0-F764-4003-9002-82151F23B86D}" dt="2019-06-16T10:03:17.315" v="366" actId="478"/>
          <ac:spMkLst>
            <pc:docMk/>
            <pc:sldMk cId="3534391634" sldId="260"/>
            <ac:spMk id="4" creationId="{00000000-0000-0000-0000-000000000000}"/>
          </ac:spMkLst>
        </pc:spChg>
        <pc:spChg chg="del">
          <ac:chgData name="Anshuman Dash" userId="a65cc4427f66d3ea" providerId="LiveId" clId="{28CD1DD0-F764-4003-9002-82151F23B86D}" dt="2019-06-16T10:03:18.925" v="367" actId="478"/>
          <ac:spMkLst>
            <pc:docMk/>
            <pc:sldMk cId="3534391634" sldId="260"/>
            <ac:spMk id="5" creationId="{00000000-0000-0000-0000-000000000000}"/>
          </ac:spMkLst>
        </pc:spChg>
        <pc:spChg chg="add">
          <ac:chgData name="Anshuman Dash" userId="a65cc4427f66d3ea" providerId="LiveId" clId="{28CD1DD0-F764-4003-9002-82151F23B86D}" dt="2019-06-16T10:03:20.190" v="368"/>
          <ac:spMkLst>
            <pc:docMk/>
            <pc:sldMk cId="3534391634" sldId="260"/>
            <ac:spMk id="7" creationId="{1B273EC4-B112-4E2B-A6D3-77D0B1E105B9}"/>
          </ac:spMkLst>
        </pc:spChg>
        <pc:spChg chg="add">
          <ac:chgData name="Anshuman Dash" userId="a65cc4427f66d3ea" providerId="LiveId" clId="{28CD1DD0-F764-4003-9002-82151F23B86D}" dt="2019-06-16T10:03:20.190" v="368"/>
          <ac:spMkLst>
            <pc:docMk/>
            <pc:sldMk cId="3534391634" sldId="260"/>
            <ac:spMk id="8" creationId="{010960BF-2790-46C5-AE8F-30F49B035507}"/>
          </ac:spMkLst>
        </pc:spChg>
      </pc:sldChg>
      <pc:sldChg chg="addSp delSp add">
        <pc:chgData name="Anshuman Dash" userId="a65cc4427f66d3ea" providerId="LiveId" clId="{28CD1DD0-F764-4003-9002-82151F23B86D}" dt="2019-06-16T10:03:27.661" v="371"/>
        <pc:sldMkLst>
          <pc:docMk/>
          <pc:sldMk cId="534712760" sldId="261"/>
        </pc:sldMkLst>
        <pc:spChg chg="del">
          <ac:chgData name="Anshuman Dash" userId="a65cc4427f66d3ea" providerId="LiveId" clId="{28CD1DD0-F764-4003-9002-82151F23B86D}" dt="2019-06-16T10:03:23.453" v="369" actId="478"/>
          <ac:spMkLst>
            <pc:docMk/>
            <pc:sldMk cId="534712760" sldId="261"/>
            <ac:spMk id="4" creationId="{00000000-0000-0000-0000-000000000000}"/>
          </ac:spMkLst>
        </pc:spChg>
        <pc:spChg chg="del">
          <ac:chgData name="Anshuman Dash" userId="a65cc4427f66d3ea" providerId="LiveId" clId="{28CD1DD0-F764-4003-9002-82151F23B86D}" dt="2019-06-16T10:03:26.315" v="370" actId="478"/>
          <ac:spMkLst>
            <pc:docMk/>
            <pc:sldMk cId="534712760" sldId="261"/>
            <ac:spMk id="5" creationId="{00000000-0000-0000-0000-000000000000}"/>
          </ac:spMkLst>
        </pc:spChg>
        <pc:spChg chg="add">
          <ac:chgData name="Anshuman Dash" userId="a65cc4427f66d3ea" providerId="LiveId" clId="{28CD1DD0-F764-4003-9002-82151F23B86D}" dt="2019-06-16T10:03:27.661" v="371"/>
          <ac:spMkLst>
            <pc:docMk/>
            <pc:sldMk cId="534712760" sldId="261"/>
            <ac:spMk id="6" creationId="{CA14590B-E589-406A-BABB-D1B6465ABF52}"/>
          </ac:spMkLst>
        </pc:spChg>
        <pc:spChg chg="add">
          <ac:chgData name="Anshuman Dash" userId="a65cc4427f66d3ea" providerId="LiveId" clId="{28CD1DD0-F764-4003-9002-82151F23B86D}" dt="2019-06-16T10:03:27.661" v="371"/>
          <ac:spMkLst>
            <pc:docMk/>
            <pc:sldMk cId="534712760" sldId="261"/>
            <ac:spMk id="7" creationId="{AB44E8E9-C6EF-42F4-8D29-364EF7951A62}"/>
          </ac:spMkLst>
        </pc:spChg>
      </pc:sldChg>
      <pc:sldChg chg="addSp delSp add">
        <pc:chgData name="Anshuman Dash" userId="a65cc4427f66d3ea" providerId="LiveId" clId="{28CD1DD0-F764-4003-9002-82151F23B86D}" dt="2019-06-16T10:03:34.635" v="374"/>
        <pc:sldMkLst>
          <pc:docMk/>
          <pc:sldMk cId="227865479" sldId="262"/>
        </pc:sldMkLst>
        <pc:spChg chg="del">
          <ac:chgData name="Anshuman Dash" userId="a65cc4427f66d3ea" providerId="LiveId" clId="{28CD1DD0-F764-4003-9002-82151F23B86D}" dt="2019-06-16T10:03:31.243" v="372" actId="478"/>
          <ac:spMkLst>
            <pc:docMk/>
            <pc:sldMk cId="227865479" sldId="262"/>
            <ac:spMk id="4" creationId="{00000000-0000-0000-0000-000000000000}"/>
          </ac:spMkLst>
        </pc:spChg>
        <pc:spChg chg="del">
          <ac:chgData name="Anshuman Dash" userId="a65cc4427f66d3ea" providerId="LiveId" clId="{28CD1DD0-F764-4003-9002-82151F23B86D}" dt="2019-06-16T10:03:32.961" v="373" actId="478"/>
          <ac:spMkLst>
            <pc:docMk/>
            <pc:sldMk cId="227865479" sldId="262"/>
            <ac:spMk id="5" creationId="{00000000-0000-0000-0000-000000000000}"/>
          </ac:spMkLst>
        </pc:spChg>
        <pc:spChg chg="add">
          <ac:chgData name="Anshuman Dash" userId="a65cc4427f66d3ea" providerId="LiveId" clId="{28CD1DD0-F764-4003-9002-82151F23B86D}" dt="2019-06-16T10:03:34.635" v="374"/>
          <ac:spMkLst>
            <pc:docMk/>
            <pc:sldMk cId="227865479" sldId="262"/>
            <ac:spMk id="6" creationId="{2B2CA97B-62CE-4269-87CA-64F115F7189C}"/>
          </ac:spMkLst>
        </pc:spChg>
        <pc:spChg chg="add">
          <ac:chgData name="Anshuman Dash" userId="a65cc4427f66d3ea" providerId="LiveId" clId="{28CD1DD0-F764-4003-9002-82151F23B86D}" dt="2019-06-16T10:03:34.635" v="374"/>
          <ac:spMkLst>
            <pc:docMk/>
            <pc:sldMk cId="227865479" sldId="262"/>
            <ac:spMk id="7" creationId="{E6F67E57-BD67-41F9-BDB8-4C009C8FD964}"/>
          </ac:spMkLst>
        </pc:spChg>
      </pc:sldChg>
      <pc:sldChg chg="addSp delSp add">
        <pc:chgData name="Anshuman Dash" userId="a65cc4427f66d3ea" providerId="LiveId" clId="{28CD1DD0-F764-4003-9002-82151F23B86D}" dt="2019-06-16T10:03:42.494" v="377"/>
        <pc:sldMkLst>
          <pc:docMk/>
          <pc:sldMk cId="1901272607" sldId="263"/>
        </pc:sldMkLst>
        <pc:spChg chg="del">
          <ac:chgData name="Anshuman Dash" userId="a65cc4427f66d3ea" providerId="LiveId" clId="{28CD1DD0-F764-4003-9002-82151F23B86D}" dt="2019-06-16T10:03:38.792" v="375" actId="478"/>
          <ac:spMkLst>
            <pc:docMk/>
            <pc:sldMk cId="1901272607" sldId="263"/>
            <ac:spMk id="4" creationId="{00000000-0000-0000-0000-000000000000}"/>
          </ac:spMkLst>
        </pc:spChg>
        <pc:spChg chg="del">
          <ac:chgData name="Anshuman Dash" userId="a65cc4427f66d3ea" providerId="LiveId" clId="{28CD1DD0-F764-4003-9002-82151F23B86D}" dt="2019-06-16T10:03:40.963" v="376" actId="478"/>
          <ac:spMkLst>
            <pc:docMk/>
            <pc:sldMk cId="1901272607" sldId="263"/>
            <ac:spMk id="5" creationId="{00000000-0000-0000-0000-000000000000}"/>
          </ac:spMkLst>
        </pc:spChg>
        <pc:spChg chg="add">
          <ac:chgData name="Anshuman Dash" userId="a65cc4427f66d3ea" providerId="LiveId" clId="{28CD1DD0-F764-4003-9002-82151F23B86D}" dt="2019-06-16T10:03:42.494" v="377"/>
          <ac:spMkLst>
            <pc:docMk/>
            <pc:sldMk cId="1901272607" sldId="263"/>
            <ac:spMk id="8" creationId="{FE36CD57-79BD-4E76-B261-766363DC17B6}"/>
          </ac:spMkLst>
        </pc:spChg>
        <pc:spChg chg="add">
          <ac:chgData name="Anshuman Dash" userId="a65cc4427f66d3ea" providerId="LiveId" clId="{28CD1DD0-F764-4003-9002-82151F23B86D}" dt="2019-06-16T10:03:42.494" v="377"/>
          <ac:spMkLst>
            <pc:docMk/>
            <pc:sldMk cId="1901272607" sldId="263"/>
            <ac:spMk id="9" creationId="{AB4A83F1-E162-4683-8DB4-406C425BA7C1}"/>
          </ac:spMkLst>
        </pc:spChg>
      </pc:sldChg>
      <pc:sldChg chg="addSp delSp add">
        <pc:chgData name="Anshuman Dash" userId="a65cc4427f66d3ea" providerId="LiveId" clId="{28CD1DD0-F764-4003-9002-82151F23B86D}" dt="2019-06-16T10:03:48.716" v="380"/>
        <pc:sldMkLst>
          <pc:docMk/>
          <pc:sldMk cId="194746309" sldId="264"/>
        </pc:sldMkLst>
        <pc:spChg chg="del">
          <ac:chgData name="Anshuman Dash" userId="a65cc4427f66d3ea" providerId="LiveId" clId="{28CD1DD0-F764-4003-9002-82151F23B86D}" dt="2019-06-16T10:03:45.618" v="378" actId="478"/>
          <ac:spMkLst>
            <pc:docMk/>
            <pc:sldMk cId="194746309" sldId="264"/>
            <ac:spMk id="4" creationId="{00000000-0000-0000-0000-000000000000}"/>
          </ac:spMkLst>
        </pc:spChg>
        <pc:spChg chg="del">
          <ac:chgData name="Anshuman Dash" userId="a65cc4427f66d3ea" providerId="LiveId" clId="{28CD1DD0-F764-4003-9002-82151F23B86D}" dt="2019-06-16T10:03:47.654" v="379" actId="478"/>
          <ac:spMkLst>
            <pc:docMk/>
            <pc:sldMk cId="194746309" sldId="264"/>
            <ac:spMk id="5" creationId="{00000000-0000-0000-0000-000000000000}"/>
          </ac:spMkLst>
        </pc:spChg>
        <pc:spChg chg="add">
          <ac:chgData name="Anshuman Dash" userId="a65cc4427f66d3ea" providerId="LiveId" clId="{28CD1DD0-F764-4003-9002-82151F23B86D}" dt="2019-06-16T10:03:48.716" v="380"/>
          <ac:spMkLst>
            <pc:docMk/>
            <pc:sldMk cId="194746309" sldId="264"/>
            <ac:spMk id="8" creationId="{F4BE4532-ED1E-471D-988B-71900CB62AF3}"/>
          </ac:spMkLst>
        </pc:spChg>
        <pc:spChg chg="add">
          <ac:chgData name="Anshuman Dash" userId="a65cc4427f66d3ea" providerId="LiveId" clId="{28CD1DD0-F764-4003-9002-82151F23B86D}" dt="2019-06-16T10:03:48.716" v="380"/>
          <ac:spMkLst>
            <pc:docMk/>
            <pc:sldMk cId="194746309" sldId="264"/>
            <ac:spMk id="9" creationId="{07BB396C-14A7-4D98-8C58-8D39DAE5C362}"/>
          </ac:spMkLst>
        </pc:spChg>
      </pc:sldChg>
      <pc:sldChg chg="addSp delSp add">
        <pc:chgData name="Anshuman Dash" userId="a65cc4427f66d3ea" providerId="LiveId" clId="{28CD1DD0-F764-4003-9002-82151F23B86D}" dt="2019-06-16T10:03:54.780" v="383"/>
        <pc:sldMkLst>
          <pc:docMk/>
          <pc:sldMk cId="345885103" sldId="265"/>
        </pc:sldMkLst>
        <pc:spChg chg="del">
          <ac:chgData name="Anshuman Dash" userId="a65cc4427f66d3ea" providerId="LiveId" clId="{28CD1DD0-F764-4003-9002-82151F23B86D}" dt="2019-06-16T10:03:52.249" v="381" actId="478"/>
          <ac:spMkLst>
            <pc:docMk/>
            <pc:sldMk cId="345885103" sldId="265"/>
            <ac:spMk id="4" creationId="{00000000-0000-0000-0000-000000000000}"/>
          </ac:spMkLst>
        </pc:spChg>
        <pc:spChg chg="del">
          <ac:chgData name="Anshuman Dash" userId="a65cc4427f66d3ea" providerId="LiveId" clId="{28CD1DD0-F764-4003-9002-82151F23B86D}" dt="2019-06-16T10:03:53.562" v="382" actId="478"/>
          <ac:spMkLst>
            <pc:docMk/>
            <pc:sldMk cId="345885103" sldId="265"/>
            <ac:spMk id="5" creationId="{00000000-0000-0000-0000-000000000000}"/>
          </ac:spMkLst>
        </pc:spChg>
        <pc:spChg chg="add">
          <ac:chgData name="Anshuman Dash" userId="a65cc4427f66d3ea" providerId="LiveId" clId="{28CD1DD0-F764-4003-9002-82151F23B86D}" dt="2019-06-16T10:03:54.780" v="383"/>
          <ac:spMkLst>
            <pc:docMk/>
            <pc:sldMk cId="345885103" sldId="265"/>
            <ac:spMk id="6" creationId="{5CFD7292-77DE-4AE3-95EC-C92138320BFB}"/>
          </ac:spMkLst>
        </pc:spChg>
        <pc:spChg chg="add">
          <ac:chgData name="Anshuman Dash" userId="a65cc4427f66d3ea" providerId="LiveId" clId="{28CD1DD0-F764-4003-9002-82151F23B86D}" dt="2019-06-16T10:03:54.780" v="383"/>
          <ac:spMkLst>
            <pc:docMk/>
            <pc:sldMk cId="345885103" sldId="265"/>
            <ac:spMk id="7" creationId="{999326AE-A3BB-458D-BADB-906B0904DC25}"/>
          </ac:spMkLst>
        </pc:spChg>
      </pc:sldChg>
      <pc:sldChg chg="add del">
        <pc:chgData name="Anshuman Dash" userId="a65cc4427f66d3ea" providerId="LiveId" clId="{28CD1DD0-F764-4003-9002-82151F23B86D}" dt="2019-06-16T09:50:31.562" v="42" actId="2696"/>
        <pc:sldMkLst>
          <pc:docMk/>
          <pc:sldMk cId="568126350" sldId="267"/>
        </pc:sldMkLst>
      </pc:sldChg>
      <pc:sldChg chg="modSp add">
        <pc:chgData name="Anshuman Dash" userId="a65cc4427f66d3ea" providerId="LiveId" clId="{28CD1DD0-F764-4003-9002-82151F23B86D}" dt="2019-06-16T09:51:23.892" v="71" actId="20577"/>
        <pc:sldMkLst>
          <pc:docMk/>
          <pc:sldMk cId="1253995152" sldId="268"/>
        </pc:sldMkLst>
        <pc:spChg chg="mod">
          <ac:chgData name="Anshuman Dash" userId="a65cc4427f66d3ea" providerId="LiveId" clId="{28CD1DD0-F764-4003-9002-82151F23B86D}" dt="2019-06-16T09:51:23.892" v="71" actId="20577"/>
          <ac:spMkLst>
            <pc:docMk/>
            <pc:sldMk cId="1253995152" sldId="268"/>
            <ac:spMk id="3" creationId="{B1D3D847-3BE9-4559-8C80-428A65195813}"/>
          </ac:spMkLst>
        </pc:spChg>
      </pc:sldChg>
      <pc:sldChg chg="addSp delSp modSp add">
        <pc:chgData name="Anshuman Dash" userId="a65cc4427f66d3ea" providerId="LiveId" clId="{28CD1DD0-F764-4003-9002-82151F23B86D}" dt="2019-06-16T10:04:14.310" v="392"/>
        <pc:sldMkLst>
          <pc:docMk/>
          <pc:sldMk cId="4071047927" sldId="269"/>
        </pc:sldMkLst>
        <pc:spChg chg="mod">
          <ac:chgData name="Anshuman Dash" userId="a65cc4427f66d3ea" providerId="LiveId" clId="{28CD1DD0-F764-4003-9002-82151F23B86D}" dt="2019-06-16T09:56:10.842" v="121" actId="20577"/>
          <ac:spMkLst>
            <pc:docMk/>
            <pc:sldMk cId="4071047927" sldId="269"/>
            <ac:spMk id="3" creationId="{E07AAC9A-A4BE-4267-810E-7E0B7C2F303D}"/>
          </ac:spMkLst>
        </pc:spChg>
        <pc:spChg chg="del">
          <ac:chgData name="Anshuman Dash" userId="a65cc4427f66d3ea" providerId="LiveId" clId="{28CD1DD0-F764-4003-9002-82151F23B86D}" dt="2019-06-16T10:04:11.428" v="390" actId="478"/>
          <ac:spMkLst>
            <pc:docMk/>
            <pc:sldMk cId="4071047927" sldId="269"/>
            <ac:spMk id="4" creationId="{00000000-0000-0000-0000-000000000000}"/>
          </ac:spMkLst>
        </pc:spChg>
        <pc:spChg chg="del">
          <ac:chgData name="Anshuman Dash" userId="a65cc4427f66d3ea" providerId="LiveId" clId="{28CD1DD0-F764-4003-9002-82151F23B86D}" dt="2019-06-16T10:04:13.092" v="391" actId="478"/>
          <ac:spMkLst>
            <pc:docMk/>
            <pc:sldMk cId="4071047927" sldId="269"/>
            <ac:spMk id="5" creationId="{00000000-0000-0000-0000-000000000000}"/>
          </ac:spMkLst>
        </pc:spChg>
        <pc:spChg chg="add">
          <ac:chgData name="Anshuman Dash" userId="a65cc4427f66d3ea" providerId="LiveId" clId="{28CD1DD0-F764-4003-9002-82151F23B86D}" dt="2019-06-16T10:04:14.310" v="392"/>
          <ac:spMkLst>
            <pc:docMk/>
            <pc:sldMk cId="4071047927" sldId="269"/>
            <ac:spMk id="6" creationId="{70150704-20DC-4990-8F5C-FA856DD67F5E}"/>
          </ac:spMkLst>
        </pc:spChg>
        <pc:spChg chg="add">
          <ac:chgData name="Anshuman Dash" userId="a65cc4427f66d3ea" providerId="LiveId" clId="{28CD1DD0-F764-4003-9002-82151F23B86D}" dt="2019-06-16T10:04:14.310" v="392"/>
          <ac:spMkLst>
            <pc:docMk/>
            <pc:sldMk cId="4071047927" sldId="269"/>
            <ac:spMk id="7" creationId="{0474B856-EF01-4823-B6AD-0D92F768355F}"/>
          </ac:spMkLst>
        </pc:spChg>
      </pc:sldChg>
      <pc:sldChg chg="addSp delSp modSp add">
        <pc:chgData name="Anshuman Dash" userId="a65cc4427f66d3ea" providerId="LiveId" clId="{28CD1DD0-F764-4003-9002-82151F23B86D}" dt="2019-06-16T10:04:23.023" v="395"/>
        <pc:sldMkLst>
          <pc:docMk/>
          <pc:sldMk cId="2367637985" sldId="270"/>
        </pc:sldMkLst>
        <pc:spChg chg="mod">
          <ac:chgData name="Anshuman Dash" userId="a65cc4427f66d3ea" providerId="LiveId" clId="{28CD1DD0-F764-4003-9002-82151F23B86D}" dt="2019-06-16T10:01:35.050" v="319" actId="113"/>
          <ac:spMkLst>
            <pc:docMk/>
            <pc:sldMk cId="2367637985" sldId="270"/>
            <ac:spMk id="3" creationId="{C7DF1481-1B51-4AD0-A764-2B8B35DBF716}"/>
          </ac:spMkLst>
        </pc:spChg>
        <pc:spChg chg="del">
          <ac:chgData name="Anshuman Dash" userId="a65cc4427f66d3ea" providerId="LiveId" clId="{28CD1DD0-F764-4003-9002-82151F23B86D}" dt="2019-06-16T10:04:20.007" v="393" actId="478"/>
          <ac:spMkLst>
            <pc:docMk/>
            <pc:sldMk cId="2367637985" sldId="270"/>
            <ac:spMk id="4" creationId="{00000000-0000-0000-0000-000000000000}"/>
          </ac:spMkLst>
        </pc:spChg>
        <pc:spChg chg="del">
          <ac:chgData name="Anshuman Dash" userId="a65cc4427f66d3ea" providerId="LiveId" clId="{28CD1DD0-F764-4003-9002-82151F23B86D}" dt="2019-06-16T10:04:21.721" v="394" actId="478"/>
          <ac:spMkLst>
            <pc:docMk/>
            <pc:sldMk cId="2367637985" sldId="270"/>
            <ac:spMk id="5" creationId="{00000000-0000-0000-0000-000000000000}"/>
          </ac:spMkLst>
        </pc:spChg>
        <pc:spChg chg="add mod ord">
          <ac:chgData name="Anshuman Dash" userId="a65cc4427f66d3ea" providerId="LiveId" clId="{28CD1DD0-F764-4003-9002-82151F23B86D}" dt="2019-06-16T10:02:28.486" v="327" actId="207"/>
          <ac:spMkLst>
            <pc:docMk/>
            <pc:sldMk cId="2367637985" sldId="270"/>
            <ac:spMk id="6" creationId="{A77F6496-C191-444A-9F12-6DAC2FAA2793}"/>
          </ac:spMkLst>
        </pc:spChg>
        <pc:spChg chg="add">
          <ac:chgData name="Anshuman Dash" userId="a65cc4427f66d3ea" providerId="LiveId" clId="{28CD1DD0-F764-4003-9002-82151F23B86D}" dt="2019-06-16T10:04:23.023" v="395"/>
          <ac:spMkLst>
            <pc:docMk/>
            <pc:sldMk cId="2367637985" sldId="270"/>
            <ac:spMk id="7" creationId="{A525A322-C7FB-431F-A7C4-BCA5D021F67F}"/>
          </ac:spMkLst>
        </pc:spChg>
        <pc:spChg chg="add">
          <ac:chgData name="Anshuman Dash" userId="a65cc4427f66d3ea" providerId="LiveId" clId="{28CD1DD0-F764-4003-9002-82151F23B86D}" dt="2019-06-16T10:04:23.023" v="395"/>
          <ac:spMkLst>
            <pc:docMk/>
            <pc:sldMk cId="2367637985" sldId="270"/>
            <ac:spMk id="8" creationId="{D5153610-8E5E-4713-A86E-F053A3F940CE}"/>
          </ac:spMkLst>
        </pc:spChg>
      </pc:sldChg>
      <pc:sldChg chg="addSp delSp modSp add">
        <pc:chgData name="Anshuman Dash" userId="a65cc4427f66d3ea" providerId="LiveId" clId="{28CD1DD0-F764-4003-9002-82151F23B86D}" dt="2019-06-16T10:04:07.159" v="389"/>
        <pc:sldMkLst>
          <pc:docMk/>
          <pc:sldMk cId="3090745587" sldId="271"/>
        </pc:sldMkLst>
        <pc:spChg chg="add mod">
          <ac:chgData name="Anshuman Dash" userId="a65cc4427f66d3ea" providerId="LiveId" clId="{28CD1DD0-F764-4003-9002-82151F23B86D}" dt="2019-06-16T10:00:28.321" v="218" actId="208"/>
          <ac:spMkLst>
            <pc:docMk/>
            <pc:sldMk cId="3090745587" sldId="271"/>
            <ac:spMk id="3" creationId="{356E9747-C6CA-4EAF-B3DE-5E6E3CDDA8AF}"/>
          </ac:spMkLst>
        </pc:spChg>
        <pc:spChg chg="del">
          <ac:chgData name="Anshuman Dash" userId="a65cc4427f66d3ea" providerId="LiveId" clId="{28CD1DD0-F764-4003-9002-82151F23B86D}" dt="2019-06-16T10:04:04.447" v="387" actId="478"/>
          <ac:spMkLst>
            <pc:docMk/>
            <pc:sldMk cId="3090745587" sldId="271"/>
            <ac:spMk id="4" creationId="{00000000-0000-0000-0000-000000000000}"/>
          </ac:spMkLst>
        </pc:spChg>
        <pc:spChg chg="del">
          <ac:chgData name="Anshuman Dash" userId="a65cc4427f66d3ea" providerId="LiveId" clId="{28CD1DD0-F764-4003-9002-82151F23B86D}" dt="2019-06-16T10:04:05.963" v="388" actId="478"/>
          <ac:spMkLst>
            <pc:docMk/>
            <pc:sldMk cId="3090745587" sldId="271"/>
            <ac:spMk id="5" creationId="{00000000-0000-0000-0000-000000000000}"/>
          </ac:spMkLst>
        </pc:spChg>
        <pc:spChg chg="add">
          <ac:chgData name="Anshuman Dash" userId="a65cc4427f66d3ea" providerId="LiveId" clId="{28CD1DD0-F764-4003-9002-82151F23B86D}" dt="2019-06-16T10:04:07.159" v="389"/>
          <ac:spMkLst>
            <pc:docMk/>
            <pc:sldMk cId="3090745587" sldId="271"/>
            <ac:spMk id="8" creationId="{407654C5-A141-4C9D-93D2-7D87E9334DA7}"/>
          </ac:spMkLst>
        </pc:spChg>
        <pc:spChg chg="add">
          <ac:chgData name="Anshuman Dash" userId="a65cc4427f66d3ea" providerId="LiveId" clId="{28CD1DD0-F764-4003-9002-82151F23B86D}" dt="2019-06-16T10:04:07.159" v="389"/>
          <ac:spMkLst>
            <pc:docMk/>
            <pc:sldMk cId="3090745587" sldId="271"/>
            <ac:spMk id="9" creationId="{0B12C237-7686-41E8-AC43-80D256DC34E4}"/>
          </ac:spMkLst>
        </pc:spChg>
      </pc:sldChg>
      <pc:sldChg chg="addSp delSp add">
        <pc:chgData name="Anshuman Dash" userId="a65cc4427f66d3ea" providerId="LiveId" clId="{28CD1DD0-F764-4003-9002-82151F23B86D}" dt="2019-06-16T10:04:01.214" v="386"/>
        <pc:sldMkLst>
          <pc:docMk/>
          <pc:sldMk cId="3800863620" sldId="272"/>
        </pc:sldMkLst>
        <pc:spChg chg="del">
          <ac:chgData name="Anshuman Dash" userId="a65cc4427f66d3ea" providerId="LiveId" clId="{28CD1DD0-F764-4003-9002-82151F23B86D}" dt="2019-06-16T10:03:58.701" v="384" actId="478"/>
          <ac:spMkLst>
            <pc:docMk/>
            <pc:sldMk cId="3800863620" sldId="272"/>
            <ac:spMk id="4" creationId="{00000000-0000-0000-0000-000000000000}"/>
          </ac:spMkLst>
        </pc:spChg>
        <pc:spChg chg="del">
          <ac:chgData name="Anshuman Dash" userId="a65cc4427f66d3ea" providerId="LiveId" clId="{28CD1DD0-F764-4003-9002-82151F23B86D}" dt="2019-06-16T10:04:00.029" v="385" actId="478"/>
          <ac:spMkLst>
            <pc:docMk/>
            <pc:sldMk cId="3800863620" sldId="272"/>
            <ac:spMk id="5" creationId="{00000000-0000-0000-0000-000000000000}"/>
          </ac:spMkLst>
        </pc:spChg>
        <pc:spChg chg="add">
          <ac:chgData name="Anshuman Dash" userId="a65cc4427f66d3ea" providerId="LiveId" clId="{28CD1DD0-F764-4003-9002-82151F23B86D}" dt="2019-06-16T10:04:01.214" v="386"/>
          <ac:spMkLst>
            <pc:docMk/>
            <pc:sldMk cId="3800863620" sldId="272"/>
            <ac:spMk id="8" creationId="{8AEB063E-6F44-4A09-AB63-49FE76AEAF7B}"/>
          </ac:spMkLst>
        </pc:spChg>
        <pc:spChg chg="add">
          <ac:chgData name="Anshuman Dash" userId="a65cc4427f66d3ea" providerId="LiveId" clId="{28CD1DD0-F764-4003-9002-82151F23B86D}" dt="2019-06-16T10:04:01.214" v="386"/>
          <ac:spMkLst>
            <pc:docMk/>
            <pc:sldMk cId="3800863620" sldId="272"/>
            <ac:spMk id="9" creationId="{054C251E-290A-44FB-883F-CEC697B8A1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6/16/2019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C1910F2-C7EE-4623-9AAF-20949EF83111}" type="datetime1">
              <a:rPr lang="en-US" smtClean="0"/>
              <a:pPr/>
              <a:t>6/16/2019</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HR Analytics for Building Competency</a:t>
            </a:r>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BC00741-923B-4D46-8BF9-D34EE57F5136}" type="datetime1">
              <a:rPr lang="en-US" smtClean="0"/>
              <a:pPr/>
              <a:t>6/16/2019</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500" dirty="0"/>
              <a:t>Financial Analytics Assignment 2</a:t>
            </a:r>
            <a:br>
              <a:rPr lang="en-US" sz="5500" dirty="0"/>
            </a:br>
            <a:r>
              <a:rPr lang="en-US" sz="2400" dirty="0"/>
              <a:t>Loan Stats Analytics</a:t>
            </a:r>
            <a:endParaRPr lang="en-IN" sz="5500" dirty="0"/>
          </a:p>
        </p:txBody>
      </p:sp>
      <p:sp>
        <p:nvSpPr>
          <p:cNvPr id="3" name="Subtitle 2"/>
          <p:cNvSpPr>
            <a:spLocks noGrp="1"/>
          </p:cNvSpPr>
          <p:nvPr>
            <p:ph type="subTitle" idx="1"/>
          </p:nvPr>
        </p:nvSpPr>
        <p:spPr/>
        <p:txBody>
          <a:bodyPr/>
          <a:lstStyle/>
          <a:p>
            <a:r>
              <a:rPr lang="en-US" dirty="0"/>
              <a:t>Anshuman Dash</a:t>
            </a:r>
            <a:endParaRPr lang="en-IN" dirty="0"/>
          </a:p>
        </p:txBody>
      </p:sp>
      <p:sp>
        <p:nvSpPr>
          <p:cNvPr id="4" name="Date Placeholder 3"/>
          <p:cNvSpPr>
            <a:spLocks noGrp="1"/>
          </p:cNvSpPr>
          <p:nvPr>
            <p:ph type="dt" sz="half" idx="2"/>
          </p:nvPr>
        </p:nvSpPr>
        <p:spPr/>
        <p:txBody>
          <a:bodyPr/>
          <a:lstStyle/>
          <a:p>
            <a:r>
              <a:rPr lang="en-US" dirty="0"/>
              <a:t>15/06/2019</a:t>
            </a:r>
          </a:p>
        </p:txBody>
      </p:sp>
      <p:sp>
        <p:nvSpPr>
          <p:cNvPr id="5" name="Footer Placeholder 4"/>
          <p:cNvSpPr>
            <a:spLocks noGrp="1"/>
          </p:cNvSpPr>
          <p:nvPr>
            <p:ph type="ftr" sz="quarter" idx="3"/>
          </p:nvPr>
        </p:nvSpPr>
        <p:spPr/>
        <p:txBody>
          <a:bodyPr/>
          <a:lstStyle/>
          <a:p>
            <a:r>
              <a:rPr lang="en-US" dirty="0"/>
              <a:t>Loan Stats Analysis</a:t>
            </a:r>
          </a:p>
        </p:txBody>
      </p:sp>
    </p:spTree>
    <p:extLst>
      <p:ext uri="{BB962C8B-B14F-4D97-AF65-F5344CB8AC3E}">
        <p14:creationId xmlns:p14="http://schemas.microsoft.com/office/powerpoint/2010/main" val="42728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Accuracies </a:t>
            </a:r>
          </a:p>
        </p:txBody>
      </p:sp>
      <p:pic>
        <p:nvPicPr>
          <p:cNvPr id="6" name="Picture 5">
            <a:extLst>
              <a:ext uri="{FF2B5EF4-FFF2-40B4-BE49-F238E27FC236}">
                <a16:creationId xmlns:a16="http://schemas.microsoft.com/office/drawing/2014/main" id="{F142B2F9-1975-47F8-A020-A06DF0F6B32B}"/>
              </a:ext>
            </a:extLst>
          </p:cNvPr>
          <p:cNvPicPr>
            <a:picLocks noChangeAspect="1"/>
          </p:cNvPicPr>
          <p:nvPr/>
        </p:nvPicPr>
        <p:blipFill>
          <a:blip r:embed="rId2"/>
          <a:stretch>
            <a:fillRect/>
          </a:stretch>
        </p:blipFill>
        <p:spPr>
          <a:xfrm>
            <a:off x="7695377" y="1027906"/>
            <a:ext cx="3851335" cy="4922073"/>
          </a:xfrm>
          <a:prstGeom prst="rect">
            <a:avLst/>
          </a:prstGeom>
        </p:spPr>
      </p:pic>
      <p:pic>
        <p:nvPicPr>
          <p:cNvPr id="7" name="Picture 6">
            <a:extLst>
              <a:ext uri="{FF2B5EF4-FFF2-40B4-BE49-F238E27FC236}">
                <a16:creationId xmlns:a16="http://schemas.microsoft.com/office/drawing/2014/main" id="{AAFFC4B3-8DA9-454C-972A-9EB0A8BE7D1B}"/>
              </a:ext>
            </a:extLst>
          </p:cNvPr>
          <p:cNvPicPr>
            <a:picLocks noChangeAspect="1"/>
          </p:cNvPicPr>
          <p:nvPr/>
        </p:nvPicPr>
        <p:blipFill>
          <a:blip r:embed="rId3"/>
          <a:stretch>
            <a:fillRect/>
          </a:stretch>
        </p:blipFill>
        <p:spPr>
          <a:xfrm>
            <a:off x="424859" y="1868898"/>
            <a:ext cx="7179578" cy="3240088"/>
          </a:xfrm>
          <a:prstGeom prst="rect">
            <a:avLst/>
          </a:prstGeom>
        </p:spPr>
      </p:pic>
      <p:sp>
        <p:nvSpPr>
          <p:cNvPr id="3" name="Rectangle: Rounded Corners 2">
            <a:extLst>
              <a:ext uri="{FF2B5EF4-FFF2-40B4-BE49-F238E27FC236}">
                <a16:creationId xmlns:a16="http://schemas.microsoft.com/office/drawing/2014/main" id="{356E9747-C6CA-4EAF-B3DE-5E6E3CDDA8AF}"/>
              </a:ext>
            </a:extLst>
          </p:cNvPr>
          <p:cNvSpPr/>
          <p:nvPr/>
        </p:nvSpPr>
        <p:spPr>
          <a:xfrm>
            <a:off x="282804" y="3429000"/>
            <a:ext cx="7321633" cy="5019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ate Placeholder 3">
            <a:extLst>
              <a:ext uri="{FF2B5EF4-FFF2-40B4-BE49-F238E27FC236}">
                <a16:creationId xmlns:a16="http://schemas.microsoft.com/office/drawing/2014/main" id="{407654C5-A141-4C9D-93D2-7D87E9334DA7}"/>
              </a:ext>
            </a:extLst>
          </p:cNvPr>
          <p:cNvSpPr>
            <a:spLocks noGrp="1"/>
          </p:cNvSpPr>
          <p:nvPr>
            <p:ph type="dt" sz="half" idx="2"/>
          </p:nvPr>
        </p:nvSpPr>
        <p:spPr>
          <a:xfrm>
            <a:off x="838200" y="6339439"/>
            <a:ext cx="2743200" cy="365125"/>
          </a:xfrm>
        </p:spPr>
        <p:txBody>
          <a:bodyPr/>
          <a:lstStyle/>
          <a:p>
            <a:r>
              <a:rPr lang="en-US" dirty="0"/>
              <a:t>15/06/2019</a:t>
            </a:r>
          </a:p>
        </p:txBody>
      </p:sp>
      <p:sp>
        <p:nvSpPr>
          <p:cNvPr id="9" name="Footer Placeholder 4">
            <a:extLst>
              <a:ext uri="{FF2B5EF4-FFF2-40B4-BE49-F238E27FC236}">
                <a16:creationId xmlns:a16="http://schemas.microsoft.com/office/drawing/2014/main" id="{0B12C237-7686-41E8-AC43-80D256DC34E4}"/>
              </a:ext>
            </a:extLst>
          </p:cNvPr>
          <p:cNvSpPr>
            <a:spLocks noGrp="1"/>
          </p:cNvSpPr>
          <p:nvPr>
            <p:ph type="ftr" sz="quarter" idx="3"/>
          </p:nvPr>
        </p:nvSpPr>
        <p:spPr>
          <a:xfrm>
            <a:off x="7239000" y="6357385"/>
            <a:ext cx="4114800" cy="365125"/>
          </a:xfrm>
        </p:spPr>
        <p:txBody>
          <a:bodyPr/>
          <a:lstStyle/>
          <a:p>
            <a:r>
              <a:rPr lang="en-US" dirty="0"/>
              <a:t>Loan Stats Analysis</a:t>
            </a:r>
          </a:p>
        </p:txBody>
      </p:sp>
    </p:spTree>
    <p:extLst>
      <p:ext uri="{BB962C8B-B14F-4D97-AF65-F5344CB8AC3E}">
        <p14:creationId xmlns:p14="http://schemas.microsoft.com/office/powerpoint/2010/main" val="309074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Limitations</a:t>
            </a:r>
            <a:endParaRPr lang="en-IN" dirty="0"/>
          </a:p>
        </p:txBody>
      </p:sp>
      <p:sp>
        <p:nvSpPr>
          <p:cNvPr id="4" name="Date Placeholder 3"/>
          <p:cNvSpPr>
            <a:spLocks noGrp="1"/>
          </p:cNvSpPr>
          <p:nvPr>
            <p:ph type="dt" sz="half" idx="2"/>
          </p:nvPr>
        </p:nvSpPr>
        <p:spPr/>
        <p:txBody>
          <a:bodyPr/>
          <a:lstStyle/>
          <a:p>
            <a:r>
              <a:rPr lang="en-US"/>
              <a:t>&lt;Date&gt;</a:t>
            </a:r>
            <a:endParaRPr lang="en-US" dirty="0"/>
          </a:p>
        </p:txBody>
      </p:sp>
      <p:sp>
        <p:nvSpPr>
          <p:cNvPr id="5" name="Footer Placeholder 4"/>
          <p:cNvSpPr>
            <a:spLocks noGrp="1"/>
          </p:cNvSpPr>
          <p:nvPr>
            <p:ph type="ftr" sz="quarter" idx="3"/>
          </p:nvPr>
        </p:nvSpPr>
        <p:spPr/>
        <p:txBody>
          <a:bodyPr/>
          <a:lstStyle/>
          <a:p>
            <a:r>
              <a:rPr lang="en-US"/>
              <a:t>&lt;Title of your presentation&gt;</a:t>
            </a:r>
            <a:endParaRPr lang="en-US" dirty="0"/>
          </a:p>
        </p:txBody>
      </p:sp>
      <p:sp>
        <p:nvSpPr>
          <p:cNvPr id="3" name="Rectangle 2">
            <a:extLst>
              <a:ext uri="{FF2B5EF4-FFF2-40B4-BE49-F238E27FC236}">
                <a16:creationId xmlns:a16="http://schemas.microsoft.com/office/drawing/2014/main" id="{B1D3D847-3BE9-4559-8C80-428A65195813}"/>
              </a:ext>
            </a:extLst>
          </p:cNvPr>
          <p:cNvSpPr/>
          <p:nvPr/>
        </p:nvSpPr>
        <p:spPr>
          <a:xfrm>
            <a:off x="838200" y="1949426"/>
            <a:ext cx="10258778" cy="2460738"/>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We have not considered the effect of delayed payments which can be derived from various </a:t>
            </a:r>
            <a:r>
              <a:rPr lang="en-US" sz="2000" dirty="0" err="1">
                <a:solidFill>
                  <a:srgbClr val="000000"/>
                </a:solidFill>
                <a:latin typeface="Times New Roman" panose="02020603050405020304" pitchFamily="18" charset="0"/>
                <a:cs typeface="Times New Roman" panose="02020603050405020304" pitchFamily="18" charset="0"/>
              </a:rPr>
              <a:t>payment_dates</a:t>
            </a:r>
            <a:r>
              <a:rPr lang="en-US" sz="2000" dirty="0">
                <a:solidFill>
                  <a:srgbClr val="000000"/>
                </a:solidFill>
                <a:latin typeface="Times New Roman" panose="02020603050405020304" pitchFamily="18" charset="0"/>
                <a:cs typeface="Times New Roman" panose="02020603050405020304" pitchFamily="18" charset="0"/>
              </a:rPr>
              <a:t> fields of the dataset. </a:t>
            </a:r>
          </a:p>
          <a:p>
            <a:pPr marL="342900" indent="-342900">
              <a:lnSpc>
                <a:spcPct val="200000"/>
              </a:lnSpc>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Cross-validation for support vector machine modeled here requires high computational time, hence not considered </a:t>
            </a:r>
          </a:p>
        </p:txBody>
      </p:sp>
    </p:spTree>
    <p:extLst>
      <p:ext uri="{BB962C8B-B14F-4D97-AF65-F5344CB8AC3E}">
        <p14:creationId xmlns:p14="http://schemas.microsoft.com/office/powerpoint/2010/main" val="125399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in Scope</a:t>
            </a:r>
            <a:endParaRPr lang="en-IN" dirty="0"/>
          </a:p>
        </p:txBody>
      </p:sp>
      <p:sp>
        <p:nvSpPr>
          <p:cNvPr id="3" name="Rectangle 2">
            <a:extLst>
              <a:ext uri="{FF2B5EF4-FFF2-40B4-BE49-F238E27FC236}">
                <a16:creationId xmlns:a16="http://schemas.microsoft.com/office/drawing/2014/main" id="{E07AAC9A-A4BE-4267-810E-7E0B7C2F303D}"/>
              </a:ext>
            </a:extLst>
          </p:cNvPr>
          <p:cNvSpPr/>
          <p:nvPr/>
        </p:nvSpPr>
        <p:spPr>
          <a:xfrm>
            <a:off x="838200" y="1981609"/>
            <a:ext cx="10515599" cy="2806987"/>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We have used supervised learning algorithms like K-nearest neighbors, support vector machines and logistic regression. </a:t>
            </a:r>
          </a:p>
          <a:p>
            <a:pPr marL="342900" indent="-342900" algn="just">
              <a:lnSpc>
                <a:spcPct val="150000"/>
              </a:lnSpc>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We had 282,853 observations of data, which took a lot of time for training. By implementing learning curve for our data, We realized that models do not learn after 11000 observations. So, We downsized the date. </a:t>
            </a:r>
          </a:p>
          <a:p>
            <a:pPr marL="342900" indent="-342900" algn="just">
              <a:lnSpc>
                <a:spcPct val="150000"/>
              </a:lnSpc>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Data is pre-processed using scaling, filling null values etc.</a:t>
            </a:r>
          </a:p>
        </p:txBody>
      </p:sp>
      <p:sp>
        <p:nvSpPr>
          <p:cNvPr id="6" name="Date Placeholder 3">
            <a:extLst>
              <a:ext uri="{FF2B5EF4-FFF2-40B4-BE49-F238E27FC236}">
                <a16:creationId xmlns:a16="http://schemas.microsoft.com/office/drawing/2014/main" id="{70150704-20DC-4990-8F5C-FA856DD67F5E}"/>
              </a:ext>
            </a:extLst>
          </p:cNvPr>
          <p:cNvSpPr>
            <a:spLocks noGrp="1"/>
          </p:cNvSpPr>
          <p:nvPr>
            <p:ph type="dt" sz="half" idx="2"/>
          </p:nvPr>
        </p:nvSpPr>
        <p:spPr>
          <a:xfrm>
            <a:off x="838200" y="6339439"/>
            <a:ext cx="2743200" cy="365125"/>
          </a:xfrm>
        </p:spPr>
        <p:txBody>
          <a:bodyPr/>
          <a:lstStyle/>
          <a:p>
            <a:r>
              <a:rPr lang="en-US" dirty="0"/>
              <a:t>15/06/2019</a:t>
            </a:r>
          </a:p>
        </p:txBody>
      </p:sp>
      <p:sp>
        <p:nvSpPr>
          <p:cNvPr id="7" name="Footer Placeholder 4">
            <a:extLst>
              <a:ext uri="{FF2B5EF4-FFF2-40B4-BE49-F238E27FC236}">
                <a16:creationId xmlns:a16="http://schemas.microsoft.com/office/drawing/2014/main" id="{0474B856-EF01-4823-B6AD-0D92F768355F}"/>
              </a:ext>
            </a:extLst>
          </p:cNvPr>
          <p:cNvSpPr>
            <a:spLocks noGrp="1"/>
          </p:cNvSpPr>
          <p:nvPr>
            <p:ph type="ftr" sz="quarter" idx="3"/>
          </p:nvPr>
        </p:nvSpPr>
        <p:spPr>
          <a:xfrm>
            <a:off x="7239000" y="6357385"/>
            <a:ext cx="4114800" cy="365125"/>
          </a:xfrm>
        </p:spPr>
        <p:txBody>
          <a:bodyPr/>
          <a:lstStyle/>
          <a:p>
            <a:r>
              <a:rPr lang="en-US" dirty="0"/>
              <a:t>Loan Stats Analysis</a:t>
            </a:r>
          </a:p>
        </p:txBody>
      </p:sp>
    </p:spTree>
    <p:extLst>
      <p:ext uri="{BB962C8B-B14F-4D97-AF65-F5344CB8AC3E}">
        <p14:creationId xmlns:p14="http://schemas.microsoft.com/office/powerpoint/2010/main" val="4071047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77F6496-C191-444A-9F12-6DAC2FAA2793}"/>
              </a:ext>
            </a:extLst>
          </p:cNvPr>
          <p:cNvSpPr/>
          <p:nvPr/>
        </p:nvSpPr>
        <p:spPr>
          <a:xfrm>
            <a:off x="631596" y="4675695"/>
            <a:ext cx="10039546" cy="622169"/>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2" name="Title 1"/>
          <p:cNvSpPr>
            <a:spLocks noGrp="1"/>
          </p:cNvSpPr>
          <p:nvPr>
            <p:ph type="title"/>
          </p:nvPr>
        </p:nvSpPr>
        <p:spPr/>
        <p:txBody>
          <a:bodyPr/>
          <a:lstStyle/>
          <a:p>
            <a:r>
              <a:rPr lang="en-IN" b="1" dirty="0"/>
              <a:t>Conclusion</a:t>
            </a:r>
          </a:p>
        </p:txBody>
      </p:sp>
      <p:sp>
        <p:nvSpPr>
          <p:cNvPr id="3" name="Rectangle 2">
            <a:extLst>
              <a:ext uri="{FF2B5EF4-FFF2-40B4-BE49-F238E27FC236}">
                <a16:creationId xmlns:a16="http://schemas.microsoft.com/office/drawing/2014/main" id="{C7DF1481-1B51-4AD0-A764-2B8B35DBF716}"/>
              </a:ext>
            </a:extLst>
          </p:cNvPr>
          <p:cNvSpPr/>
          <p:nvPr/>
        </p:nvSpPr>
        <p:spPr>
          <a:xfrm>
            <a:off x="838200" y="1808118"/>
            <a:ext cx="10515600" cy="4197559"/>
          </a:xfrm>
          <a:prstGeom prst="rect">
            <a:avLst/>
          </a:prstGeom>
        </p:spPr>
        <p:txBody>
          <a:bodyPr wrap="square">
            <a:spAutoFit/>
          </a:bodyPr>
          <a:lstStyle/>
          <a:p>
            <a:pPr algn="just">
              <a:lnSpc>
                <a:spcPct val="150000"/>
              </a:lnSpc>
            </a:pPr>
            <a:r>
              <a:rPr lang="en-US" dirty="0">
                <a:solidFill>
                  <a:srgbClr val="000000"/>
                </a:solidFill>
                <a:latin typeface="Times New Roman" panose="02020603050405020304" pitchFamily="18" charset="0"/>
                <a:cs typeface="Times New Roman" panose="02020603050405020304" pitchFamily="18" charset="0"/>
              </a:rPr>
              <a:t>From the dataset, We have the option of building 2 types of predictive models with target variables being, </a:t>
            </a:r>
          </a:p>
          <a:p>
            <a:pPr algn="just">
              <a:lnSpc>
                <a:spcPct val="150000"/>
              </a:lnSpc>
            </a:pP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rgbClr val="000000"/>
                </a:solidFill>
                <a:latin typeface="Times New Roman" panose="02020603050405020304" pitchFamily="18" charset="0"/>
                <a:cs typeface="Times New Roman" panose="02020603050405020304" pitchFamily="18" charset="0"/>
              </a:rPr>
              <a:t>1. if a person can be granted a loan or not </a:t>
            </a: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1" dirty="0">
                <a:solidFill>
                  <a:srgbClr val="000000"/>
                </a:solidFill>
                <a:latin typeface="Times New Roman" panose="02020603050405020304" pitchFamily="18" charset="0"/>
                <a:cs typeface="Times New Roman" panose="02020603050405020304" pitchFamily="18" charset="0"/>
              </a:rPr>
              <a:t>2. if a person who already borrowed the loan, will repay it or not. </a:t>
            </a: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IN"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dirty="0">
                <a:solidFill>
                  <a:srgbClr val="000000"/>
                </a:solidFill>
                <a:latin typeface="Times New Roman" panose="02020603050405020304" pitchFamily="18" charset="0"/>
                <a:cs typeface="Times New Roman" panose="02020603050405020304" pitchFamily="18" charset="0"/>
              </a:rPr>
              <a:t>After reviewing the date, building a model of type 2 seemed more appropriate. Hence the same has been done here. </a:t>
            </a:r>
          </a:p>
          <a:p>
            <a:pPr algn="just">
              <a:lnSpc>
                <a:spcPct val="150000"/>
              </a:lnSpc>
            </a:pPr>
            <a:r>
              <a:rPr lang="en-US" b="1" dirty="0">
                <a:solidFill>
                  <a:schemeClr val="accent2">
                    <a:lumMod val="75000"/>
                  </a:schemeClr>
                </a:solidFill>
                <a:latin typeface="Times New Roman" panose="02020603050405020304" pitchFamily="18" charset="0"/>
                <a:cs typeface="Times New Roman" panose="02020603050405020304" pitchFamily="18" charset="0"/>
              </a:rPr>
              <a:t>The model with highest accuracy output is Bagging with Base Estimator as Random Forest. </a:t>
            </a:r>
          </a:p>
          <a:p>
            <a:pPr algn="just">
              <a:lnSpc>
                <a:spcPct val="150000"/>
              </a:lnSpc>
            </a:pP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A525A322-C7FB-431F-A7C4-BCA5D021F67F}"/>
              </a:ext>
            </a:extLst>
          </p:cNvPr>
          <p:cNvSpPr>
            <a:spLocks noGrp="1"/>
          </p:cNvSpPr>
          <p:nvPr>
            <p:ph type="dt" sz="half" idx="2"/>
          </p:nvPr>
        </p:nvSpPr>
        <p:spPr>
          <a:xfrm>
            <a:off x="838200" y="6339439"/>
            <a:ext cx="2743200" cy="365125"/>
          </a:xfrm>
        </p:spPr>
        <p:txBody>
          <a:bodyPr/>
          <a:lstStyle/>
          <a:p>
            <a:r>
              <a:rPr lang="en-US" dirty="0"/>
              <a:t>15/06/2019</a:t>
            </a:r>
          </a:p>
        </p:txBody>
      </p:sp>
      <p:sp>
        <p:nvSpPr>
          <p:cNvPr id="8" name="Footer Placeholder 4">
            <a:extLst>
              <a:ext uri="{FF2B5EF4-FFF2-40B4-BE49-F238E27FC236}">
                <a16:creationId xmlns:a16="http://schemas.microsoft.com/office/drawing/2014/main" id="{D5153610-8E5E-4713-A86E-F053A3F940CE}"/>
              </a:ext>
            </a:extLst>
          </p:cNvPr>
          <p:cNvSpPr>
            <a:spLocks noGrp="1"/>
          </p:cNvSpPr>
          <p:nvPr>
            <p:ph type="ftr" sz="quarter" idx="3"/>
          </p:nvPr>
        </p:nvSpPr>
        <p:spPr>
          <a:xfrm>
            <a:off x="7239000" y="6357385"/>
            <a:ext cx="4114800" cy="365125"/>
          </a:xfrm>
        </p:spPr>
        <p:txBody>
          <a:bodyPr/>
          <a:lstStyle/>
          <a:p>
            <a:r>
              <a:rPr lang="en-US" dirty="0"/>
              <a:t>Loan Stats Analysis</a:t>
            </a:r>
          </a:p>
        </p:txBody>
      </p:sp>
    </p:spTree>
    <p:extLst>
      <p:ext uri="{BB962C8B-B14F-4D97-AF65-F5344CB8AC3E}">
        <p14:creationId xmlns:p14="http://schemas.microsoft.com/office/powerpoint/2010/main" val="236763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Statement</a:t>
            </a:r>
            <a:endParaRPr lang="en-IN" dirty="0"/>
          </a:p>
        </p:txBody>
      </p:sp>
      <p:sp>
        <p:nvSpPr>
          <p:cNvPr id="6" name="Rectangle 5">
            <a:extLst>
              <a:ext uri="{FF2B5EF4-FFF2-40B4-BE49-F238E27FC236}">
                <a16:creationId xmlns:a16="http://schemas.microsoft.com/office/drawing/2014/main" id="{47396FBE-41CD-4503-8CF7-E9334BA9E407}"/>
              </a:ext>
            </a:extLst>
          </p:cNvPr>
          <p:cNvSpPr/>
          <p:nvPr/>
        </p:nvSpPr>
        <p:spPr>
          <a:xfrm>
            <a:off x="725310" y="2066415"/>
            <a:ext cx="10515600" cy="1669944"/>
          </a:xfrm>
          <a:prstGeom prst="rect">
            <a:avLst/>
          </a:prstGeom>
        </p:spPr>
        <p:txBody>
          <a:bodyPr wrap="square">
            <a:spAutoFit/>
          </a:bodyPr>
          <a:lstStyle/>
          <a:p>
            <a:pPr algn="just">
              <a:lnSpc>
                <a:spcPct val="200000"/>
              </a:lnSpc>
            </a:pPr>
            <a:r>
              <a:rPr lang="en-US" dirty="0">
                <a:solidFill>
                  <a:srgbClr val="000000"/>
                </a:solidFill>
                <a:latin typeface="Times New Roman" panose="02020603050405020304" pitchFamily="18" charset="0"/>
                <a:cs typeface="Times New Roman" panose="02020603050405020304" pitchFamily="18" charset="0"/>
              </a:rPr>
              <a:t>To </a:t>
            </a:r>
            <a:r>
              <a:rPr lang="en-US" b="1" dirty="0">
                <a:solidFill>
                  <a:srgbClr val="000000"/>
                </a:solidFill>
                <a:latin typeface="Times New Roman" panose="02020603050405020304" pitchFamily="18" charset="0"/>
                <a:cs typeface="Times New Roman" panose="02020603050405020304" pitchFamily="18" charset="0"/>
              </a:rPr>
              <a:t>classify </a:t>
            </a:r>
            <a:r>
              <a:rPr lang="en-US" dirty="0">
                <a:solidFill>
                  <a:srgbClr val="000000"/>
                </a:solidFill>
                <a:latin typeface="Times New Roman" panose="02020603050405020304" pitchFamily="18" charset="0"/>
                <a:cs typeface="Times New Roman" panose="02020603050405020304" pitchFamily="18" charset="0"/>
              </a:rPr>
              <a:t>if the borrower will default the loan using borrower’s finance history. That means, given a set of new predictor variables, we need to predict the target variable as 1 -&gt; Defaulter or 0 -&gt; Non-Defaulter. The metric we use to choose the best model is ‘False Negative Rate’. (predictor and target variables explained later) </a:t>
            </a:r>
            <a:endParaRPr lang="en-IN" dirty="0">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12D57851-1FC1-4E31-990D-4C68F7D25B37}"/>
              </a:ext>
            </a:extLst>
          </p:cNvPr>
          <p:cNvSpPr>
            <a:spLocks noGrp="1"/>
          </p:cNvSpPr>
          <p:nvPr>
            <p:ph type="dt" sz="half" idx="2"/>
          </p:nvPr>
        </p:nvSpPr>
        <p:spPr>
          <a:xfrm>
            <a:off x="838200" y="6339439"/>
            <a:ext cx="2743200" cy="365125"/>
          </a:xfrm>
        </p:spPr>
        <p:txBody>
          <a:bodyPr/>
          <a:lstStyle/>
          <a:p>
            <a:r>
              <a:rPr lang="en-US" dirty="0"/>
              <a:t>15/06/2019</a:t>
            </a:r>
          </a:p>
        </p:txBody>
      </p:sp>
      <p:sp>
        <p:nvSpPr>
          <p:cNvPr id="8" name="Footer Placeholder 4">
            <a:extLst>
              <a:ext uri="{FF2B5EF4-FFF2-40B4-BE49-F238E27FC236}">
                <a16:creationId xmlns:a16="http://schemas.microsoft.com/office/drawing/2014/main" id="{3B43CA46-AEE7-401B-A0DA-0E88218C5CE5}"/>
              </a:ext>
            </a:extLst>
          </p:cNvPr>
          <p:cNvSpPr>
            <a:spLocks noGrp="1"/>
          </p:cNvSpPr>
          <p:nvPr>
            <p:ph type="ftr" sz="quarter" idx="3"/>
          </p:nvPr>
        </p:nvSpPr>
        <p:spPr>
          <a:xfrm>
            <a:off x="7239000" y="6357385"/>
            <a:ext cx="4114800" cy="365125"/>
          </a:xfrm>
        </p:spPr>
        <p:txBody>
          <a:bodyPr/>
          <a:lstStyle/>
          <a:p>
            <a:r>
              <a:rPr lang="en-US" dirty="0"/>
              <a:t>Loan Stats Analysis</a:t>
            </a:r>
          </a:p>
        </p:txBody>
      </p:sp>
    </p:spTree>
    <p:extLst>
      <p:ext uri="{BB962C8B-B14F-4D97-AF65-F5344CB8AC3E}">
        <p14:creationId xmlns:p14="http://schemas.microsoft.com/office/powerpoint/2010/main" val="13582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254" y="153436"/>
            <a:ext cx="10515600" cy="797631"/>
          </a:xfrm>
        </p:spPr>
        <p:txBody>
          <a:bodyPr/>
          <a:lstStyle/>
          <a:p>
            <a:r>
              <a:rPr lang="en-IN" b="1" dirty="0"/>
              <a:t>Predictor Variables</a:t>
            </a:r>
            <a:endParaRPr lang="en-IN" dirty="0"/>
          </a:p>
        </p:txBody>
      </p:sp>
      <p:sp>
        <p:nvSpPr>
          <p:cNvPr id="3" name="Rectangle 2">
            <a:extLst>
              <a:ext uri="{FF2B5EF4-FFF2-40B4-BE49-F238E27FC236}">
                <a16:creationId xmlns:a16="http://schemas.microsoft.com/office/drawing/2014/main" id="{1B059759-EAAF-4042-B389-6EF4DE905998}"/>
              </a:ext>
            </a:extLst>
          </p:cNvPr>
          <p:cNvSpPr/>
          <p:nvPr/>
        </p:nvSpPr>
        <p:spPr>
          <a:xfrm>
            <a:off x="627232" y="2782669"/>
            <a:ext cx="3775435" cy="646331"/>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Mentioned are the features used for the model: </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2B6C0F2-8DB8-416D-9153-4ABB6287B870}"/>
              </a:ext>
            </a:extLst>
          </p:cNvPr>
          <p:cNvPicPr>
            <a:picLocks noChangeAspect="1"/>
          </p:cNvPicPr>
          <p:nvPr/>
        </p:nvPicPr>
        <p:blipFill>
          <a:blip r:embed="rId2"/>
          <a:stretch>
            <a:fillRect/>
          </a:stretch>
        </p:blipFill>
        <p:spPr>
          <a:xfrm>
            <a:off x="4605106" y="1027906"/>
            <a:ext cx="7259340" cy="5169936"/>
          </a:xfrm>
          <a:prstGeom prst="rect">
            <a:avLst/>
          </a:prstGeom>
        </p:spPr>
      </p:pic>
      <p:sp>
        <p:nvSpPr>
          <p:cNvPr id="7" name="Date Placeholder 3">
            <a:extLst>
              <a:ext uri="{FF2B5EF4-FFF2-40B4-BE49-F238E27FC236}">
                <a16:creationId xmlns:a16="http://schemas.microsoft.com/office/drawing/2014/main" id="{1B273EC4-B112-4E2B-A6D3-77D0B1E105B9}"/>
              </a:ext>
            </a:extLst>
          </p:cNvPr>
          <p:cNvSpPr>
            <a:spLocks noGrp="1"/>
          </p:cNvSpPr>
          <p:nvPr>
            <p:ph type="dt" sz="half" idx="2"/>
          </p:nvPr>
        </p:nvSpPr>
        <p:spPr>
          <a:xfrm>
            <a:off x="838200" y="6339439"/>
            <a:ext cx="2743200" cy="365125"/>
          </a:xfrm>
        </p:spPr>
        <p:txBody>
          <a:bodyPr/>
          <a:lstStyle/>
          <a:p>
            <a:r>
              <a:rPr lang="en-US" dirty="0"/>
              <a:t>15/06/2019</a:t>
            </a:r>
          </a:p>
        </p:txBody>
      </p:sp>
      <p:sp>
        <p:nvSpPr>
          <p:cNvPr id="8" name="Footer Placeholder 4">
            <a:extLst>
              <a:ext uri="{FF2B5EF4-FFF2-40B4-BE49-F238E27FC236}">
                <a16:creationId xmlns:a16="http://schemas.microsoft.com/office/drawing/2014/main" id="{010960BF-2790-46C5-AE8F-30F49B035507}"/>
              </a:ext>
            </a:extLst>
          </p:cNvPr>
          <p:cNvSpPr>
            <a:spLocks noGrp="1"/>
          </p:cNvSpPr>
          <p:nvPr>
            <p:ph type="ftr" sz="quarter" idx="3"/>
          </p:nvPr>
        </p:nvSpPr>
        <p:spPr>
          <a:xfrm>
            <a:off x="7239000" y="6357385"/>
            <a:ext cx="4114800" cy="365125"/>
          </a:xfrm>
        </p:spPr>
        <p:txBody>
          <a:bodyPr/>
          <a:lstStyle/>
          <a:p>
            <a:r>
              <a:rPr lang="en-US" dirty="0"/>
              <a:t>Loan Stats Analysis</a:t>
            </a:r>
          </a:p>
        </p:txBody>
      </p:sp>
    </p:spTree>
    <p:extLst>
      <p:ext uri="{BB962C8B-B14F-4D97-AF65-F5344CB8AC3E}">
        <p14:creationId xmlns:p14="http://schemas.microsoft.com/office/powerpoint/2010/main" val="353439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Target Variable </a:t>
            </a:r>
            <a:endParaRPr lang="en-IN" dirty="0"/>
          </a:p>
        </p:txBody>
      </p:sp>
      <p:sp>
        <p:nvSpPr>
          <p:cNvPr id="3" name="Rectangle 2">
            <a:extLst>
              <a:ext uri="{FF2B5EF4-FFF2-40B4-BE49-F238E27FC236}">
                <a16:creationId xmlns:a16="http://schemas.microsoft.com/office/drawing/2014/main" id="{D3C394A0-CD3D-491B-AE74-2DE24C5E8693}"/>
              </a:ext>
            </a:extLst>
          </p:cNvPr>
          <p:cNvSpPr/>
          <p:nvPr/>
        </p:nvSpPr>
        <p:spPr>
          <a:xfrm>
            <a:off x="936978" y="1912752"/>
            <a:ext cx="10137422" cy="3366563"/>
          </a:xfrm>
          <a:prstGeom prst="rect">
            <a:avLst/>
          </a:prstGeom>
        </p:spPr>
        <p:txBody>
          <a:bodyPr wrap="square">
            <a:spAutoFit/>
          </a:bodyPr>
          <a:lstStyle/>
          <a:p>
            <a:pPr>
              <a:lnSpc>
                <a:spcPct val="150000"/>
              </a:lnSpc>
            </a:pPr>
            <a:r>
              <a:rPr lang="en-US" dirty="0">
                <a:solidFill>
                  <a:srgbClr val="000000"/>
                </a:solidFill>
                <a:latin typeface="Times New Roman" panose="02020603050405020304" pitchFamily="18" charset="0"/>
                <a:cs typeface="Times New Roman" panose="02020603050405020304" pitchFamily="18" charset="0"/>
              </a:rPr>
              <a:t>The target variable in our dataset is ‘</a:t>
            </a:r>
            <a:r>
              <a:rPr lang="en-US" b="1" dirty="0" err="1">
                <a:solidFill>
                  <a:srgbClr val="000000"/>
                </a:solidFill>
                <a:latin typeface="Times New Roman" panose="02020603050405020304" pitchFamily="18" charset="0"/>
                <a:cs typeface="Times New Roman" panose="02020603050405020304" pitchFamily="18" charset="0"/>
              </a:rPr>
              <a:t>loan_status</a:t>
            </a:r>
            <a:r>
              <a:rPr lang="en-US" dirty="0">
                <a:solidFill>
                  <a:srgbClr val="000000"/>
                </a:solidFill>
                <a:latin typeface="Times New Roman" panose="02020603050405020304" pitchFamily="18" charset="0"/>
                <a:cs typeface="Times New Roman" panose="02020603050405020304" pitchFamily="18" charset="0"/>
              </a:rPr>
              <a:t>’ which shows the status of the loan. It has 3 different values – ‘Charged Off’, ‘Fully Paid’ and ‘Default’. </a:t>
            </a:r>
          </a:p>
          <a:p>
            <a:pPr>
              <a:lnSpc>
                <a:spcPct val="150000"/>
              </a:lnSpc>
            </a:pPr>
            <a:r>
              <a:rPr lang="en-US" b="1" dirty="0">
                <a:solidFill>
                  <a:srgbClr val="000000"/>
                </a:solidFill>
                <a:latin typeface="Times New Roman" panose="02020603050405020304" pitchFamily="18" charset="0"/>
                <a:cs typeface="Times New Roman" panose="02020603050405020304" pitchFamily="18" charset="0"/>
              </a:rPr>
              <a:t>Fully Paid: </a:t>
            </a:r>
            <a:r>
              <a:rPr lang="en-US" dirty="0">
                <a:solidFill>
                  <a:srgbClr val="000000"/>
                </a:solidFill>
                <a:latin typeface="Times New Roman" panose="02020603050405020304" pitchFamily="18" charset="0"/>
                <a:cs typeface="Times New Roman" panose="02020603050405020304" pitchFamily="18" charset="0"/>
              </a:rPr>
              <a:t>Loan has been fully repaid. </a:t>
            </a:r>
          </a:p>
          <a:p>
            <a:pPr>
              <a:lnSpc>
                <a:spcPct val="150000"/>
              </a:lnSpc>
            </a:pPr>
            <a:r>
              <a:rPr lang="en-US" b="1" dirty="0">
                <a:solidFill>
                  <a:srgbClr val="000000"/>
                </a:solidFill>
                <a:latin typeface="Times New Roman" panose="02020603050405020304" pitchFamily="18" charset="0"/>
                <a:cs typeface="Times New Roman" panose="02020603050405020304" pitchFamily="18" charset="0"/>
              </a:rPr>
              <a:t>Default</a:t>
            </a:r>
            <a:r>
              <a:rPr lang="en-US" dirty="0">
                <a:solidFill>
                  <a:srgbClr val="000000"/>
                </a:solidFill>
                <a:latin typeface="Times New Roman" panose="02020603050405020304" pitchFamily="18" charset="0"/>
                <a:cs typeface="Times New Roman" panose="02020603050405020304" pitchFamily="18" charset="0"/>
              </a:rPr>
              <a:t>: Loan has not been current for 121 days or more. </a:t>
            </a:r>
          </a:p>
          <a:p>
            <a:pPr>
              <a:lnSpc>
                <a:spcPct val="150000"/>
              </a:lnSpc>
            </a:pPr>
            <a:r>
              <a:rPr lang="en-US" b="1" dirty="0">
                <a:solidFill>
                  <a:srgbClr val="000000"/>
                </a:solidFill>
                <a:latin typeface="Times New Roman" panose="02020603050405020304" pitchFamily="18" charset="0"/>
                <a:cs typeface="Times New Roman" panose="02020603050405020304" pitchFamily="18" charset="0"/>
              </a:rPr>
              <a:t>Charged Off</a:t>
            </a:r>
            <a:r>
              <a:rPr lang="en-US" dirty="0">
                <a:solidFill>
                  <a:srgbClr val="000000"/>
                </a:solidFill>
                <a:latin typeface="Times New Roman" panose="02020603050405020304" pitchFamily="18" charset="0"/>
                <a:cs typeface="Times New Roman" panose="02020603050405020304" pitchFamily="18" charset="0"/>
              </a:rPr>
              <a:t>: Loan for which there is no longer a reasonable expectation of further payments. </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Since our project goal is to predict whether a borrower will default the loan, we are considering only the observations where </a:t>
            </a:r>
            <a:r>
              <a:rPr lang="en-US" dirty="0" err="1">
                <a:solidFill>
                  <a:srgbClr val="000000"/>
                </a:solidFill>
                <a:latin typeface="Times New Roman" panose="02020603050405020304" pitchFamily="18" charset="0"/>
                <a:cs typeface="Times New Roman" panose="02020603050405020304" pitchFamily="18" charset="0"/>
              </a:rPr>
              <a:t>loan_status</a:t>
            </a:r>
            <a:r>
              <a:rPr lang="en-US" dirty="0">
                <a:solidFill>
                  <a:srgbClr val="000000"/>
                </a:solidFill>
                <a:latin typeface="Times New Roman" panose="02020603050405020304" pitchFamily="18" charset="0"/>
                <a:cs typeface="Times New Roman" panose="02020603050405020304" pitchFamily="18" charset="0"/>
              </a:rPr>
              <a:t> is either Fully Paid or Charged Off. We have changed Fully Paid as 0 and Charged Off as 1 where 1 indicates the borrower as a defaulter. </a:t>
            </a:r>
            <a:endParaRPr lang="en-IN" dirty="0">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A14590B-E589-406A-BABB-D1B6465ABF52}"/>
              </a:ext>
            </a:extLst>
          </p:cNvPr>
          <p:cNvSpPr>
            <a:spLocks noGrp="1"/>
          </p:cNvSpPr>
          <p:nvPr>
            <p:ph type="dt" sz="half" idx="2"/>
          </p:nvPr>
        </p:nvSpPr>
        <p:spPr>
          <a:xfrm>
            <a:off x="838200" y="6339439"/>
            <a:ext cx="2743200" cy="365125"/>
          </a:xfrm>
        </p:spPr>
        <p:txBody>
          <a:bodyPr/>
          <a:lstStyle/>
          <a:p>
            <a:r>
              <a:rPr lang="en-US" dirty="0"/>
              <a:t>15/06/2019</a:t>
            </a:r>
          </a:p>
        </p:txBody>
      </p:sp>
      <p:sp>
        <p:nvSpPr>
          <p:cNvPr id="7" name="Footer Placeholder 4">
            <a:extLst>
              <a:ext uri="{FF2B5EF4-FFF2-40B4-BE49-F238E27FC236}">
                <a16:creationId xmlns:a16="http://schemas.microsoft.com/office/drawing/2014/main" id="{AB44E8E9-C6EF-42F4-8D29-364EF7951A62}"/>
              </a:ext>
            </a:extLst>
          </p:cNvPr>
          <p:cNvSpPr>
            <a:spLocks noGrp="1"/>
          </p:cNvSpPr>
          <p:nvPr>
            <p:ph type="ftr" sz="quarter" idx="3"/>
          </p:nvPr>
        </p:nvSpPr>
        <p:spPr>
          <a:xfrm>
            <a:off x="7239000" y="6357385"/>
            <a:ext cx="4114800" cy="365125"/>
          </a:xfrm>
        </p:spPr>
        <p:txBody>
          <a:bodyPr/>
          <a:lstStyle/>
          <a:p>
            <a:r>
              <a:rPr lang="en-US" dirty="0"/>
              <a:t>Loan Stats Analysis</a:t>
            </a:r>
          </a:p>
        </p:txBody>
      </p:sp>
    </p:spTree>
    <p:extLst>
      <p:ext uri="{BB962C8B-B14F-4D97-AF65-F5344CB8AC3E}">
        <p14:creationId xmlns:p14="http://schemas.microsoft.com/office/powerpoint/2010/main" val="53471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Evaluation Approach </a:t>
            </a:r>
            <a:endParaRPr lang="en-IN" dirty="0"/>
          </a:p>
        </p:txBody>
      </p:sp>
      <p:sp>
        <p:nvSpPr>
          <p:cNvPr id="3" name="Rectangle 2">
            <a:extLst>
              <a:ext uri="{FF2B5EF4-FFF2-40B4-BE49-F238E27FC236}">
                <a16:creationId xmlns:a16="http://schemas.microsoft.com/office/drawing/2014/main" id="{53DDBE81-9CC1-4B8C-924C-0F8A3A617EC1}"/>
              </a:ext>
            </a:extLst>
          </p:cNvPr>
          <p:cNvSpPr/>
          <p:nvPr/>
        </p:nvSpPr>
        <p:spPr>
          <a:xfrm>
            <a:off x="838199" y="2136339"/>
            <a:ext cx="10515599" cy="2777940"/>
          </a:xfrm>
          <a:prstGeom prst="rect">
            <a:avLst/>
          </a:prstGeom>
        </p:spPr>
        <p:txBody>
          <a:bodyPr wrap="square">
            <a:spAutoFit/>
          </a:bodyPr>
          <a:lstStyle/>
          <a:p>
            <a:pPr algn="just">
              <a:lnSpc>
                <a:spcPct val="200000"/>
              </a:lnSpc>
            </a:pPr>
            <a:r>
              <a:rPr lang="en-US" dirty="0">
                <a:solidFill>
                  <a:srgbClr val="000000"/>
                </a:solidFill>
                <a:latin typeface="Times New Roman" panose="02020603050405020304" pitchFamily="18" charset="0"/>
                <a:cs typeface="Times New Roman" panose="02020603050405020304" pitchFamily="18" charset="0"/>
              </a:rPr>
              <a:t>For Loan default prediction project, False Negatives Rate is the best metric to evaluate the model. Lower the number of false negatives, better the model is. In this project, False negative is when model predicting “a borrower will not default a loan even though he will “. Our model cannot afford having higher False Negatives as it leads to negative impact on the investors and the credibility of the company. So, we evaluated our models using the number of False negatives and accuracies. </a:t>
            </a:r>
            <a:endParaRPr lang="en-IN" dirty="0">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2B2CA97B-62CE-4269-87CA-64F115F7189C}"/>
              </a:ext>
            </a:extLst>
          </p:cNvPr>
          <p:cNvSpPr>
            <a:spLocks noGrp="1"/>
          </p:cNvSpPr>
          <p:nvPr>
            <p:ph type="dt" sz="half" idx="2"/>
          </p:nvPr>
        </p:nvSpPr>
        <p:spPr>
          <a:xfrm>
            <a:off x="838200" y="6339439"/>
            <a:ext cx="2743200" cy="365125"/>
          </a:xfrm>
        </p:spPr>
        <p:txBody>
          <a:bodyPr/>
          <a:lstStyle/>
          <a:p>
            <a:r>
              <a:rPr lang="en-US" dirty="0"/>
              <a:t>15/06/2019</a:t>
            </a:r>
          </a:p>
        </p:txBody>
      </p:sp>
      <p:sp>
        <p:nvSpPr>
          <p:cNvPr id="7" name="Footer Placeholder 4">
            <a:extLst>
              <a:ext uri="{FF2B5EF4-FFF2-40B4-BE49-F238E27FC236}">
                <a16:creationId xmlns:a16="http://schemas.microsoft.com/office/drawing/2014/main" id="{E6F67E57-BD67-41F9-BDB8-4C009C8FD964}"/>
              </a:ext>
            </a:extLst>
          </p:cNvPr>
          <p:cNvSpPr>
            <a:spLocks noGrp="1"/>
          </p:cNvSpPr>
          <p:nvPr>
            <p:ph type="ftr" sz="quarter" idx="3"/>
          </p:nvPr>
        </p:nvSpPr>
        <p:spPr>
          <a:xfrm>
            <a:off x="7239000" y="6357385"/>
            <a:ext cx="4114800" cy="365125"/>
          </a:xfrm>
        </p:spPr>
        <p:txBody>
          <a:bodyPr/>
          <a:lstStyle/>
          <a:p>
            <a:r>
              <a:rPr lang="en-US" dirty="0"/>
              <a:t>Loan Stats Analysis</a:t>
            </a:r>
          </a:p>
        </p:txBody>
      </p:sp>
    </p:spTree>
    <p:extLst>
      <p:ext uri="{BB962C8B-B14F-4D97-AF65-F5344CB8AC3E}">
        <p14:creationId xmlns:p14="http://schemas.microsoft.com/office/powerpoint/2010/main" val="227865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Confusion Matrix</a:t>
            </a:r>
          </a:p>
        </p:txBody>
      </p:sp>
      <p:pic>
        <p:nvPicPr>
          <p:cNvPr id="3" name="Picture 2">
            <a:extLst>
              <a:ext uri="{FF2B5EF4-FFF2-40B4-BE49-F238E27FC236}">
                <a16:creationId xmlns:a16="http://schemas.microsoft.com/office/drawing/2014/main" id="{7CA593A3-0588-47DE-AA9E-73616B491C25}"/>
              </a:ext>
            </a:extLst>
          </p:cNvPr>
          <p:cNvPicPr>
            <a:picLocks noChangeAspect="1"/>
          </p:cNvPicPr>
          <p:nvPr/>
        </p:nvPicPr>
        <p:blipFill>
          <a:blip r:embed="rId2"/>
          <a:stretch>
            <a:fillRect/>
          </a:stretch>
        </p:blipFill>
        <p:spPr>
          <a:xfrm>
            <a:off x="838200" y="1690688"/>
            <a:ext cx="2952750" cy="3028950"/>
          </a:xfrm>
          <a:prstGeom prst="rect">
            <a:avLst/>
          </a:prstGeom>
        </p:spPr>
      </p:pic>
      <p:pic>
        <p:nvPicPr>
          <p:cNvPr id="6" name="Picture 5">
            <a:extLst>
              <a:ext uri="{FF2B5EF4-FFF2-40B4-BE49-F238E27FC236}">
                <a16:creationId xmlns:a16="http://schemas.microsoft.com/office/drawing/2014/main" id="{EBFCC356-47A3-4B28-8720-322522822F44}"/>
              </a:ext>
            </a:extLst>
          </p:cNvPr>
          <p:cNvPicPr>
            <a:picLocks noChangeAspect="1"/>
          </p:cNvPicPr>
          <p:nvPr/>
        </p:nvPicPr>
        <p:blipFill>
          <a:blip r:embed="rId3"/>
          <a:stretch>
            <a:fillRect/>
          </a:stretch>
        </p:blipFill>
        <p:spPr>
          <a:xfrm>
            <a:off x="4681537" y="1714500"/>
            <a:ext cx="2828925" cy="2981325"/>
          </a:xfrm>
          <a:prstGeom prst="rect">
            <a:avLst/>
          </a:prstGeom>
        </p:spPr>
      </p:pic>
      <p:pic>
        <p:nvPicPr>
          <p:cNvPr id="7" name="Picture 6">
            <a:extLst>
              <a:ext uri="{FF2B5EF4-FFF2-40B4-BE49-F238E27FC236}">
                <a16:creationId xmlns:a16="http://schemas.microsoft.com/office/drawing/2014/main" id="{626CF54F-D370-4DDF-9DDF-551512DC313D}"/>
              </a:ext>
            </a:extLst>
          </p:cNvPr>
          <p:cNvPicPr>
            <a:picLocks noChangeAspect="1"/>
          </p:cNvPicPr>
          <p:nvPr/>
        </p:nvPicPr>
        <p:blipFill>
          <a:blip r:embed="rId4"/>
          <a:stretch>
            <a:fillRect/>
          </a:stretch>
        </p:blipFill>
        <p:spPr>
          <a:xfrm>
            <a:off x="8163708" y="1802871"/>
            <a:ext cx="3457575" cy="3267075"/>
          </a:xfrm>
          <a:prstGeom prst="rect">
            <a:avLst/>
          </a:prstGeom>
        </p:spPr>
      </p:pic>
      <p:sp>
        <p:nvSpPr>
          <p:cNvPr id="8" name="Date Placeholder 3">
            <a:extLst>
              <a:ext uri="{FF2B5EF4-FFF2-40B4-BE49-F238E27FC236}">
                <a16:creationId xmlns:a16="http://schemas.microsoft.com/office/drawing/2014/main" id="{FE36CD57-79BD-4E76-B261-766363DC17B6}"/>
              </a:ext>
            </a:extLst>
          </p:cNvPr>
          <p:cNvSpPr>
            <a:spLocks noGrp="1"/>
          </p:cNvSpPr>
          <p:nvPr>
            <p:ph type="dt" sz="half" idx="2"/>
          </p:nvPr>
        </p:nvSpPr>
        <p:spPr>
          <a:xfrm>
            <a:off x="838200" y="6339439"/>
            <a:ext cx="2743200" cy="365125"/>
          </a:xfrm>
        </p:spPr>
        <p:txBody>
          <a:bodyPr/>
          <a:lstStyle/>
          <a:p>
            <a:r>
              <a:rPr lang="en-US" dirty="0"/>
              <a:t>15/06/2019</a:t>
            </a:r>
          </a:p>
        </p:txBody>
      </p:sp>
      <p:sp>
        <p:nvSpPr>
          <p:cNvPr id="9" name="Footer Placeholder 4">
            <a:extLst>
              <a:ext uri="{FF2B5EF4-FFF2-40B4-BE49-F238E27FC236}">
                <a16:creationId xmlns:a16="http://schemas.microsoft.com/office/drawing/2014/main" id="{AB4A83F1-E162-4683-8DB4-406C425BA7C1}"/>
              </a:ext>
            </a:extLst>
          </p:cNvPr>
          <p:cNvSpPr>
            <a:spLocks noGrp="1"/>
          </p:cNvSpPr>
          <p:nvPr>
            <p:ph type="ftr" sz="quarter" idx="3"/>
          </p:nvPr>
        </p:nvSpPr>
        <p:spPr>
          <a:xfrm>
            <a:off x="7239000" y="6357385"/>
            <a:ext cx="4114800" cy="365125"/>
          </a:xfrm>
        </p:spPr>
        <p:txBody>
          <a:bodyPr/>
          <a:lstStyle/>
          <a:p>
            <a:r>
              <a:rPr lang="en-US" dirty="0"/>
              <a:t>Loan Stats Analysis</a:t>
            </a:r>
          </a:p>
        </p:txBody>
      </p:sp>
    </p:spTree>
    <p:extLst>
      <p:ext uri="{BB962C8B-B14F-4D97-AF65-F5344CB8AC3E}">
        <p14:creationId xmlns:p14="http://schemas.microsoft.com/office/powerpoint/2010/main" val="190127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Confusion Matrix</a:t>
            </a:r>
          </a:p>
        </p:txBody>
      </p:sp>
      <p:pic>
        <p:nvPicPr>
          <p:cNvPr id="3" name="Picture 2">
            <a:extLst>
              <a:ext uri="{FF2B5EF4-FFF2-40B4-BE49-F238E27FC236}">
                <a16:creationId xmlns:a16="http://schemas.microsoft.com/office/drawing/2014/main" id="{76E70930-C067-4822-98B0-B7062680A6FF}"/>
              </a:ext>
            </a:extLst>
          </p:cNvPr>
          <p:cNvPicPr>
            <a:picLocks noChangeAspect="1"/>
          </p:cNvPicPr>
          <p:nvPr/>
        </p:nvPicPr>
        <p:blipFill>
          <a:blip r:embed="rId2"/>
          <a:stretch>
            <a:fillRect/>
          </a:stretch>
        </p:blipFill>
        <p:spPr>
          <a:xfrm>
            <a:off x="671160" y="1690688"/>
            <a:ext cx="3286125" cy="3286125"/>
          </a:xfrm>
          <a:prstGeom prst="rect">
            <a:avLst/>
          </a:prstGeom>
        </p:spPr>
      </p:pic>
      <p:sp>
        <p:nvSpPr>
          <p:cNvPr id="6" name="Rectangle 5">
            <a:extLst>
              <a:ext uri="{FF2B5EF4-FFF2-40B4-BE49-F238E27FC236}">
                <a16:creationId xmlns:a16="http://schemas.microsoft.com/office/drawing/2014/main" id="{F4F80E6B-157D-4CC3-90F8-337BE3338203}"/>
              </a:ext>
            </a:extLst>
          </p:cNvPr>
          <p:cNvSpPr/>
          <p:nvPr/>
        </p:nvSpPr>
        <p:spPr>
          <a:xfrm>
            <a:off x="6045656" y="1690688"/>
            <a:ext cx="4378122" cy="369332"/>
          </a:xfrm>
          <a:prstGeom prst="rect">
            <a:avLst/>
          </a:prstGeom>
        </p:spPr>
        <p:txBody>
          <a:bodyPr wrap="none">
            <a:spAutoFit/>
          </a:bodyPr>
          <a:lstStyle/>
          <a:p>
            <a:r>
              <a:rPr lang="en-IN" dirty="0">
                <a:solidFill>
                  <a:srgbClr val="000000"/>
                </a:solidFill>
                <a:latin typeface="Arial" panose="020B0604020202020204" pitchFamily="34" charset="0"/>
              </a:rPr>
              <a:t>Multi-Layer Perceptron Confusion Matrix </a:t>
            </a:r>
            <a:endParaRPr lang="en-IN" dirty="0"/>
          </a:p>
        </p:txBody>
      </p:sp>
      <p:pic>
        <p:nvPicPr>
          <p:cNvPr id="7" name="Picture 6">
            <a:extLst>
              <a:ext uri="{FF2B5EF4-FFF2-40B4-BE49-F238E27FC236}">
                <a16:creationId xmlns:a16="http://schemas.microsoft.com/office/drawing/2014/main" id="{CDD8637D-297A-4D2D-8E1F-B9E6D305153D}"/>
              </a:ext>
            </a:extLst>
          </p:cNvPr>
          <p:cNvPicPr>
            <a:picLocks noChangeAspect="1"/>
          </p:cNvPicPr>
          <p:nvPr/>
        </p:nvPicPr>
        <p:blipFill>
          <a:blip r:embed="rId3"/>
          <a:stretch>
            <a:fillRect/>
          </a:stretch>
        </p:blipFill>
        <p:spPr>
          <a:xfrm>
            <a:off x="6657975" y="2090737"/>
            <a:ext cx="2638425" cy="2676525"/>
          </a:xfrm>
          <a:prstGeom prst="rect">
            <a:avLst/>
          </a:prstGeom>
        </p:spPr>
      </p:pic>
      <p:sp>
        <p:nvSpPr>
          <p:cNvPr id="8" name="Date Placeholder 3">
            <a:extLst>
              <a:ext uri="{FF2B5EF4-FFF2-40B4-BE49-F238E27FC236}">
                <a16:creationId xmlns:a16="http://schemas.microsoft.com/office/drawing/2014/main" id="{F4BE4532-ED1E-471D-988B-71900CB62AF3}"/>
              </a:ext>
            </a:extLst>
          </p:cNvPr>
          <p:cNvSpPr>
            <a:spLocks noGrp="1"/>
          </p:cNvSpPr>
          <p:nvPr>
            <p:ph type="dt" sz="half" idx="2"/>
          </p:nvPr>
        </p:nvSpPr>
        <p:spPr>
          <a:xfrm>
            <a:off x="838200" y="6339439"/>
            <a:ext cx="2743200" cy="365125"/>
          </a:xfrm>
        </p:spPr>
        <p:txBody>
          <a:bodyPr/>
          <a:lstStyle/>
          <a:p>
            <a:r>
              <a:rPr lang="en-US" dirty="0"/>
              <a:t>15/06/2019</a:t>
            </a:r>
          </a:p>
        </p:txBody>
      </p:sp>
      <p:sp>
        <p:nvSpPr>
          <p:cNvPr id="9" name="Footer Placeholder 4">
            <a:extLst>
              <a:ext uri="{FF2B5EF4-FFF2-40B4-BE49-F238E27FC236}">
                <a16:creationId xmlns:a16="http://schemas.microsoft.com/office/drawing/2014/main" id="{07BB396C-14A7-4D98-8C58-8D39DAE5C362}"/>
              </a:ext>
            </a:extLst>
          </p:cNvPr>
          <p:cNvSpPr>
            <a:spLocks noGrp="1"/>
          </p:cNvSpPr>
          <p:nvPr>
            <p:ph type="ftr" sz="quarter" idx="3"/>
          </p:nvPr>
        </p:nvSpPr>
        <p:spPr>
          <a:xfrm>
            <a:off x="7239000" y="6357385"/>
            <a:ext cx="4114800" cy="365125"/>
          </a:xfrm>
        </p:spPr>
        <p:txBody>
          <a:bodyPr/>
          <a:lstStyle/>
          <a:p>
            <a:r>
              <a:rPr lang="en-US" dirty="0"/>
              <a:t>Loan Stats Analysis</a:t>
            </a:r>
          </a:p>
        </p:txBody>
      </p:sp>
    </p:spTree>
    <p:extLst>
      <p:ext uri="{BB962C8B-B14F-4D97-AF65-F5344CB8AC3E}">
        <p14:creationId xmlns:p14="http://schemas.microsoft.com/office/powerpoint/2010/main" val="19474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ROC Curve</a:t>
            </a:r>
          </a:p>
        </p:txBody>
      </p:sp>
      <p:pic>
        <p:nvPicPr>
          <p:cNvPr id="3" name="Picture 2">
            <a:extLst>
              <a:ext uri="{FF2B5EF4-FFF2-40B4-BE49-F238E27FC236}">
                <a16:creationId xmlns:a16="http://schemas.microsoft.com/office/drawing/2014/main" id="{6793F23E-B500-4B96-B99F-3F3B6BC7821C}"/>
              </a:ext>
            </a:extLst>
          </p:cNvPr>
          <p:cNvPicPr>
            <a:picLocks noChangeAspect="1"/>
          </p:cNvPicPr>
          <p:nvPr/>
        </p:nvPicPr>
        <p:blipFill>
          <a:blip r:embed="rId2"/>
          <a:stretch>
            <a:fillRect/>
          </a:stretch>
        </p:blipFill>
        <p:spPr>
          <a:xfrm>
            <a:off x="3910365" y="719137"/>
            <a:ext cx="5838825" cy="5419725"/>
          </a:xfrm>
          <a:prstGeom prst="rect">
            <a:avLst/>
          </a:prstGeom>
        </p:spPr>
      </p:pic>
      <p:sp>
        <p:nvSpPr>
          <p:cNvPr id="6" name="Date Placeholder 3">
            <a:extLst>
              <a:ext uri="{FF2B5EF4-FFF2-40B4-BE49-F238E27FC236}">
                <a16:creationId xmlns:a16="http://schemas.microsoft.com/office/drawing/2014/main" id="{5CFD7292-77DE-4AE3-95EC-C92138320BFB}"/>
              </a:ext>
            </a:extLst>
          </p:cNvPr>
          <p:cNvSpPr>
            <a:spLocks noGrp="1"/>
          </p:cNvSpPr>
          <p:nvPr>
            <p:ph type="dt" sz="half" idx="2"/>
          </p:nvPr>
        </p:nvSpPr>
        <p:spPr>
          <a:xfrm>
            <a:off x="838200" y="6339439"/>
            <a:ext cx="2743200" cy="365125"/>
          </a:xfrm>
        </p:spPr>
        <p:txBody>
          <a:bodyPr/>
          <a:lstStyle/>
          <a:p>
            <a:r>
              <a:rPr lang="en-US" dirty="0"/>
              <a:t>15/06/2019</a:t>
            </a:r>
          </a:p>
        </p:txBody>
      </p:sp>
      <p:sp>
        <p:nvSpPr>
          <p:cNvPr id="7" name="Footer Placeholder 4">
            <a:extLst>
              <a:ext uri="{FF2B5EF4-FFF2-40B4-BE49-F238E27FC236}">
                <a16:creationId xmlns:a16="http://schemas.microsoft.com/office/drawing/2014/main" id="{999326AE-A3BB-458D-BADB-906B0904DC25}"/>
              </a:ext>
            </a:extLst>
          </p:cNvPr>
          <p:cNvSpPr>
            <a:spLocks noGrp="1"/>
          </p:cNvSpPr>
          <p:nvPr>
            <p:ph type="ftr" sz="quarter" idx="3"/>
          </p:nvPr>
        </p:nvSpPr>
        <p:spPr>
          <a:xfrm>
            <a:off x="7239000" y="6357385"/>
            <a:ext cx="4114800" cy="365125"/>
          </a:xfrm>
        </p:spPr>
        <p:txBody>
          <a:bodyPr/>
          <a:lstStyle/>
          <a:p>
            <a:r>
              <a:rPr lang="en-US" dirty="0"/>
              <a:t>Loan Stats Analysis</a:t>
            </a:r>
          </a:p>
        </p:txBody>
      </p:sp>
    </p:spTree>
    <p:extLst>
      <p:ext uri="{BB962C8B-B14F-4D97-AF65-F5344CB8AC3E}">
        <p14:creationId xmlns:p14="http://schemas.microsoft.com/office/powerpoint/2010/main" val="34588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ROC Curve</a:t>
            </a:r>
          </a:p>
        </p:txBody>
      </p:sp>
      <p:sp>
        <p:nvSpPr>
          <p:cNvPr id="6" name="Rectangle 5">
            <a:extLst>
              <a:ext uri="{FF2B5EF4-FFF2-40B4-BE49-F238E27FC236}">
                <a16:creationId xmlns:a16="http://schemas.microsoft.com/office/drawing/2014/main" id="{8521DC7B-8821-4D01-827E-DB96F1C05A68}"/>
              </a:ext>
            </a:extLst>
          </p:cNvPr>
          <p:cNvSpPr/>
          <p:nvPr/>
        </p:nvSpPr>
        <p:spPr>
          <a:xfrm>
            <a:off x="677334" y="1520342"/>
            <a:ext cx="10676466" cy="646331"/>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Behavior of models with different sample sizes of dataset -- </a:t>
            </a:r>
            <a:r>
              <a:rPr lang="en-US" dirty="0"/>
              <a:t>Plotted </a:t>
            </a:r>
            <a:r>
              <a:rPr lang="en-US" dirty="0" err="1"/>
              <a:t>ROC_AUC_Score</a:t>
            </a:r>
            <a:r>
              <a:rPr lang="en-US" dirty="0"/>
              <a:t> for different sample sizes similar to what we have done in one of the assignments.</a:t>
            </a:r>
            <a:endParaRPr lang="en-US" i="0"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601A8BD-8779-4F55-AB50-9D2C283DA907}"/>
              </a:ext>
            </a:extLst>
          </p:cNvPr>
          <p:cNvPicPr>
            <a:picLocks noChangeAspect="1"/>
          </p:cNvPicPr>
          <p:nvPr/>
        </p:nvPicPr>
        <p:blipFill>
          <a:blip r:embed="rId2"/>
          <a:stretch>
            <a:fillRect/>
          </a:stretch>
        </p:blipFill>
        <p:spPr>
          <a:xfrm>
            <a:off x="2981325" y="2467461"/>
            <a:ext cx="6315075" cy="3400425"/>
          </a:xfrm>
          <a:prstGeom prst="rect">
            <a:avLst/>
          </a:prstGeom>
        </p:spPr>
      </p:pic>
      <p:sp>
        <p:nvSpPr>
          <p:cNvPr id="8" name="Date Placeholder 3">
            <a:extLst>
              <a:ext uri="{FF2B5EF4-FFF2-40B4-BE49-F238E27FC236}">
                <a16:creationId xmlns:a16="http://schemas.microsoft.com/office/drawing/2014/main" id="{8AEB063E-6F44-4A09-AB63-49FE76AEAF7B}"/>
              </a:ext>
            </a:extLst>
          </p:cNvPr>
          <p:cNvSpPr>
            <a:spLocks noGrp="1"/>
          </p:cNvSpPr>
          <p:nvPr>
            <p:ph type="dt" sz="half" idx="2"/>
          </p:nvPr>
        </p:nvSpPr>
        <p:spPr>
          <a:xfrm>
            <a:off x="838200" y="6339439"/>
            <a:ext cx="2743200" cy="365125"/>
          </a:xfrm>
        </p:spPr>
        <p:txBody>
          <a:bodyPr/>
          <a:lstStyle/>
          <a:p>
            <a:r>
              <a:rPr lang="en-US" dirty="0"/>
              <a:t>15/06/2019</a:t>
            </a:r>
          </a:p>
        </p:txBody>
      </p:sp>
      <p:sp>
        <p:nvSpPr>
          <p:cNvPr id="9" name="Footer Placeholder 4">
            <a:extLst>
              <a:ext uri="{FF2B5EF4-FFF2-40B4-BE49-F238E27FC236}">
                <a16:creationId xmlns:a16="http://schemas.microsoft.com/office/drawing/2014/main" id="{054C251E-290A-44FB-883F-CEC697B8A1EC}"/>
              </a:ext>
            </a:extLst>
          </p:cNvPr>
          <p:cNvSpPr>
            <a:spLocks noGrp="1"/>
          </p:cNvSpPr>
          <p:nvPr>
            <p:ph type="ftr" sz="quarter" idx="3"/>
          </p:nvPr>
        </p:nvSpPr>
        <p:spPr>
          <a:xfrm>
            <a:off x="7239000" y="6357385"/>
            <a:ext cx="4114800" cy="365125"/>
          </a:xfrm>
        </p:spPr>
        <p:txBody>
          <a:bodyPr/>
          <a:lstStyle/>
          <a:p>
            <a:r>
              <a:rPr lang="en-US" dirty="0"/>
              <a:t>Loan Stats Analysis</a:t>
            </a:r>
          </a:p>
        </p:txBody>
      </p:sp>
    </p:spTree>
    <p:extLst>
      <p:ext uri="{BB962C8B-B14F-4D97-AF65-F5344CB8AC3E}">
        <p14:creationId xmlns:p14="http://schemas.microsoft.com/office/powerpoint/2010/main" val="3800863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2076</TotalTime>
  <Words>613</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Financial Analytics Assignment 2 Loan Stats Analytics</vt:lpstr>
      <vt:lpstr>Problem Statement</vt:lpstr>
      <vt:lpstr>Predictor Variables</vt:lpstr>
      <vt:lpstr>Target Variable </vt:lpstr>
      <vt:lpstr>Evaluation Approach </vt:lpstr>
      <vt:lpstr>Confusion Matrix</vt:lpstr>
      <vt:lpstr>Confusion Matrix</vt:lpstr>
      <vt:lpstr>ROC Curve</vt:lpstr>
      <vt:lpstr>ROC Curve</vt:lpstr>
      <vt:lpstr>Model Accuracies </vt:lpstr>
      <vt:lpstr>Limitations</vt:lpstr>
      <vt:lpstr>Problem in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Anshuman Dash</cp:lastModifiedBy>
  <cp:revision>321</cp:revision>
  <dcterms:created xsi:type="dcterms:W3CDTF">2016-03-16T11:15:40Z</dcterms:created>
  <dcterms:modified xsi:type="dcterms:W3CDTF">2019-06-16T10:04:29Z</dcterms:modified>
</cp:coreProperties>
</file>