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F606B-5EDF-4DAB-A10E-67A15DE16FAF}" v="29" dt="2018-12-27T19:45:12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man Dash" userId="a65cc4427f66d3ea" providerId="LiveId" clId="{6332A9F6-3273-4D1D-9F86-BBC1F867C000}"/>
    <pc:docChg chg="undo custSel mod addSld modSld">
      <pc:chgData name="Anshuman Dash" userId="a65cc4427f66d3ea" providerId="LiveId" clId="{6332A9F6-3273-4D1D-9F86-BBC1F867C000}" dt="2018-12-27T20:01:03.918" v="558" actId="5793"/>
      <pc:docMkLst>
        <pc:docMk/>
      </pc:docMkLst>
      <pc:sldChg chg="addSp delSp modSp mod setBg">
        <pc:chgData name="Anshuman Dash" userId="a65cc4427f66d3ea" providerId="LiveId" clId="{6332A9F6-3273-4D1D-9F86-BBC1F867C000}" dt="2018-12-27T19:58:28.123" v="367" actId="26606"/>
        <pc:sldMkLst>
          <pc:docMk/>
          <pc:sldMk cId="656779987" sldId="257"/>
        </pc:sldMkLst>
        <pc:spChg chg="mo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2" creationId="{00000000-0000-0000-0000-000000000000}"/>
          </ac:spMkLst>
        </pc:spChg>
        <pc:spChg chg="del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3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4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5" creationId="{00000000-0000-0000-0000-000000000000}"/>
          </ac:spMkLst>
        </pc:spChg>
        <pc:spChg chg="ad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12" creationId="{42285737-90EE-47DC-AC80-8AE156B11969}"/>
          </ac:spMkLst>
        </pc:spChg>
        <pc:grpChg chg="add">
          <ac:chgData name="Anshuman Dash" userId="a65cc4427f66d3ea" providerId="LiveId" clId="{6332A9F6-3273-4D1D-9F86-BBC1F867C000}" dt="2018-12-27T19:58:28.123" v="367" actId="26606"/>
          <ac:grpSpMkLst>
            <pc:docMk/>
            <pc:sldMk cId="656779987" sldId="257"/>
            <ac:grpSpMk id="14" creationId="{B57BDC17-F1B3-455F-BBF1-680AA1F25C06}"/>
          </ac:grpSpMkLst>
        </pc:grpChg>
        <pc:graphicFrameChg chg="add">
          <ac:chgData name="Anshuman Dash" userId="a65cc4427f66d3ea" providerId="LiveId" clId="{6332A9F6-3273-4D1D-9F86-BBC1F867C000}" dt="2018-12-27T19:58:28.123" v="367" actId="26606"/>
          <ac:graphicFrameMkLst>
            <pc:docMk/>
            <pc:sldMk cId="656779987" sldId="257"/>
            <ac:graphicFrameMk id="7" creationId="{8D2F3A4D-C2B6-4406-B422-746A8886D51B}"/>
          </ac:graphicFrameMkLst>
        </pc:graphicFrameChg>
      </pc:sldChg>
      <pc:sldChg chg="addSp delSp modSp add mod setBg setClrOvrMap">
        <pc:chgData name="Anshuman Dash" userId="a65cc4427f66d3ea" providerId="LiveId" clId="{6332A9F6-3273-4D1D-9F86-BBC1F867C000}" dt="2018-12-27T19:27:28.832" v="263" actId="122"/>
        <pc:sldMkLst>
          <pc:docMk/>
          <pc:sldMk cId="3661284743" sldId="259"/>
        </pc:sldMkLst>
        <pc:spChg chg="mod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2" creationId="{00000000-0000-0000-0000-000000000000}"/>
          </ac:spMkLst>
        </pc:spChg>
        <pc:spChg chg="mod ord">
          <ac:chgData name="Anshuman Dash" userId="a65cc4427f66d3ea" providerId="LiveId" clId="{6332A9F6-3273-4D1D-9F86-BBC1F867C000}" dt="2018-12-27T19:25:17.688" v="247" actId="20577"/>
          <ac:spMkLst>
            <pc:docMk/>
            <pc:sldMk cId="3661284743" sldId="259"/>
            <ac:spMk id="3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4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5" creationId="{00000000-0000-0000-0000-000000000000}"/>
          </ac:spMkLst>
        </pc:spChg>
        <pc:spChg chg="add del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11" creationId="{867D4867-5BA7-4462-B2F6-A23F4A622AA7}"/>
          </ac:spMkLst>
        </pc:spChg>
        <pc:spChg chg="add del">
          <ac:chgData name="Anshuman Dash" userId="a65cc4427f66d3ea" providerId="LiveId" clId="{6332A9F6-3273-4D1D-9F86-BBC1F867C000}" dt="2018-12-27T19:23:11.415" v="209" actId="26606"/>
          <ac:spMkLst>
            <pc:docMk/>
            <pc:sldMk cId="3661284743" sldId="259"/>
            <ac:spMk id="14" creationId="{4F74D28C-3268-4E35-8EE1-D92CB4A85A7D}"/>
          </ac:spMkLst>
        </pc:spChg>
        <pc:spChg chg="add del">
          <ac:chgData name="Anshuman Dash" userId="a65cc4427f66d3ea" providerId="LiveId" clId="{6332A9F6-3273-4D1D-9F86-BBC1F867C000}" dt="2018-12-27T19:23:11.415" v="209" actId="26606"/>
          <ac:spMkLst>
            <pc:docMk/>
            <pc:sldMk cId="3661284743" sldId="259"/>
            <ac:spMk id="16" creationId="{58D44E42-C462-4105-BC86-FE75B4E3C4AF}"/>
          </ac:spMkLst>
        </pc:spChg>
        <pc:graphicFrameChg chg="add del">
          <ac:chgData name="Anshuman Dash" userId="a65cc4427f66d3ea" providerId="LiveId" clId="{6332A9F6-3273-4D1D-9F86-BBC1F867C000}" dt="2018-12-27T19:22:29.737" v="200"/>
          <ac:graphicFrameMkLst>
            <pc:docMk/>
            <pc:sldMk cId="3661284743" sldId="259"/>
            <ac:graphicFrameMk id="6" creationId="{8B42B80D-0217-4991-AF19-41CC38273E83}"/>
          </ac:graphicFrameMkLst>
        </pc:graphicFrameChg>
        <pc:graphicFrameChg chg="add del mod">
          <ac:chgData name="Anshuman Dash" userId="a65cc4427f66d3ea" providerId="LiveId" clId="{6332A9F6-3273-4D1D-9F86-BBC1F867C000}" dt="2018-12-27T19:22:48.801" v="204"/>
          <ac:graphicFrameMkLst>
            <pc:docMk/>
            <pc:sldMk cId="3661284743" sldId="259"/>
            <ac:graphicFrameMk id="7" creationId="{9A64A9C1-6E05-483E-9164-B8B32E28BD9D}"/>
          </ac:graphicFrameMkLst>
        </pc:graphicFrameChg>
        <pc:graphicFrameChg chg="add del">
          <ac:chgData name="Anshuman Dash" userId="a65cc4427f66d3ea" providerId="LiveId" clId="{6332A9F6-3273-4D1D-9F86-BBC1F867C000}" dt="2018-12-27T19:22:53.721" v="206"/>
          <ac:graphicFrameMkLst>
            <pc:docMk/>
            <pc:sldMk cId="3661284743" sldId="259"/>
            <ac:graphicFrameMk id="8" creationId="{E1622506-E29E-44E5-8AE0-BECBDD91C069}"/>
          </ac:graphicFrameMkLst>
        </pc:graphicFrameChg>
        <pc:graphicFrameChg chg="add mod">
          <ac:chgData name="Anshuman Dash" userId="a65cc4427f66d3ea" providerId="LiveId" clId="{6332A9F6-3273-4D1D-9F86-BBC1F867C000}" dt="2018-12-27T19:23:53.840" v="213" actId="1076"/>
          <ac:graphicFrameMkLst>
            <pc:docMk/>
            <pc:sldMk cId="3661284743" sldId="259"/>
            <ac:graphicFrameMk id="9" creationId="{C5995744-1D95-4D80-AB08-0815D9F9645F}"/>
          </ac:graphicFrameMkLst>
        </pc:graphicFrameChg>
        <pc:graphicFrameChg chg="add del">
          <ac:chgData name="Anshuman Dash" userId="a65cc4427f66d3ea" providerId="LiveId" clId="{6332A9F6-3273-4D1D-9F86-BBC1F867C000}" dt="2018-12-27T19:24:22.312" v="217"/>
          <ac:graphicFrameMkLst>
            <pc:docMk/>
            <pc:sldMk cId="3661284743" sldId="259"/>
            <ac:graphicFrameMk id="10" creationId="{1A94FD78-9614-48C3-B96A-916683BA8C6C}"/>
          </ac:graphicFrameMkLst>
        </pc:graphicFrameChg>
        <pc:graphicFrameChg chg="add mod modGraphic">
          <ac:chgData name="Anshuman Dash" userId="a65cc4427f66d3ea" providerId="LiveId" clId="{6332A9F6-3273-4D1D-9F86-BBC1F867C000}" dt="2018-12-27T19:27:11.286" v="261" actId="14100"/>
          <ac:graphicFrameMkLst>
            <pc:docMk/>
            <pc:sldMk cId="3661284743" sldId="259"/>
            <ac:graphicFrameMk id="12" creationId="{8740136A-58EA-4ADA-958F-179309F3DAAD}"/>
          </ac:graphicFrameMkLst>
        </pc:graphicFrameChg>
        <pc:graphicFrameChg chg="add del">
          <ac:chgData name="Anshuman Dash" userId="a65cc4427f66d3ea" providerId="LiveId" clId="{6332A9F6-3273-4D1D-9F86-BBC1F867C000}" dt="2018-12-27T19:26:00.967" v="249"/>
          <ac:graphicFrameMkLst>
            <pc:docMk/>
            <pc:sldMk cId="3661284743" sldId="259"/>
            <ac:graphicFrameMk id="13" creationId="{61644B53-A4D0-49C1-8BED-8A8F8635E428}"/>
          </ac:graphicFrameMkLst>
        </pc:graphicFrameChg>
        <pc:graphicFrameChg chg="add mod modGraphic">
          <ac:chgData name="Anshuman Dash" userId="a65cc4427f66d3ea" providerId="LiveId" clId="{6332A9F6-3273-4D1D-9F86-BBC1F867C000}" dt="2018-12-27T19:27:28.832" v="263" actId="122"/>
          <ac:graphicFrameMkLst>
            <pc:docMk/>
            <pc:sldMk cId="3661284743" sldId="259"/>
            <ac:graphicFrameMk id="15" creationId="{DCF1BE62-73F4-41FF-B03F-4C85D152A818}"/>
          </ac:graphicFrameMkLst>
        </pc:graphicFrameChg>
      </pc:sldChg>
      <pc:sldChg chg="addSp delSp modSp add mod setBg setClrOvrMap">
        <pc:chgData name="Anshuman Dash" userId="a65cc4427f66d3ea" providerId="LiveId" clId="{6332A9F6-3273-4D1D-9F86-BBC1F867C000}" dt="2018-12-27T20:01:03.918" v="558" actId="5793"/>
        <pc:sldMkLst>
          <pc:docMk/>
          <pc:sldMk cId="3584774512" sldId="260"/>
        </pc:sldMkLst>
        <pc:spChg chg="mod">
          <ac:chgData name="Anshuman Dash" userId="a65cc4427f66d3ea" providerId="LiveId" clId="{6332A9F6-3273-4D1D-9F86-BBC1F867C000}" dt="2018-12-27T19:55:47.048" v="365" actId="255"/>
          <ac:spMkLst>
            <pc:docMk/>
            <pc:sldMk cId="3584774512" sldId="260"/>
            <ac:spMk id="2" creationId="{00000000-0000-0000-0000-000000000000}"/>
          </ac:spMkLst>
        </pc:spChg>
        <pc:spChg chg="mod ord">
          <ac:chgData name="Anshuman Dash" userId="a65cc4427f66d3ea" providerId="LiveId" clId="{6332A9F6-3273-4D1D-9F86-BBC1F867C000}" dt="2018-12-27T20:01:03.918" v="558" actId="5793"/>
          <ac:spMkLst>
            <pc:docMk/>
            <pc:sldMk cId="3584774512" sldId="260"/>
            <ac:spMk id="3" creationId="{00000000-0000-0000-0000-000000000000}"/>
          </ac:spMkLst>
        </pc:spChg>
        <pc:spChg chg="mod or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4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5" creationId="{00000000-0000-0000-0000-000000000000}"/>
          </ac:spMkLst>
        </pc:spChg>
        <pc:spChg chg="add del">
          <ac:chgData name="Anshuman Dash" userId="a65cc4427f66d3ea" providerId="LiveId" clId="{6332A9F6-3273-4D1D-9F86-BBC1F867C000}" dt="2018-12-27T19:45:41.998" v="347" actId="26606"/>
          <ac:spMkLst>
            <pc:docMk/>
            <pc:sldMk cId="3584774512" sldId="260"/>
            <ac:spMk id="12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5:41.998" v="347" actId="26606"/>
          <ac:spMkLst>
            <pc:docMk/>
            <pc:sldMk cId="3584774512" sldId="260"/>
            <ac:spMk id="14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6:06.877" v="349" actId="26606"/>
          <ac:spMkLst>
            <pc:docMk/>
            <pc:sldMk cId="3584774512" sldId="260"/>
            <ac:spMk id="16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6:06.877" v="349" actId="26606"/>
          <ac:spMkLst>
            <pc:docMk/>
            <pc:sldMk cId="3584774512" sldId="260"/>
            <ac:spMk id="17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6:09.201" v="351" actId="26606"/>
          <ac:spMkLst>
            <pc:docMk/>
            <pc:sldMk cId="3584774512" sldId="260"/>
            <ac:spMk id="19" creationId="{68A4132F-DEC6-4332-A00C-A11AD4519B6C}"/>
          </ac:spMkLst>
        </pc:spChg>
        <pc:spChg chg="add del">
          <ac:chgData name="Anshuman Dash" userId="a65cc4427f66d3ea" providerId="LiveId" clId="{6332A9F6-3273-4D1D-9F86-BBC1F867C000}" dt="2018-12-27T19:46:09.201" v="351" actId="26606"/>
          <ac:spMkLst>
            <pc:docMk/>
            <pc:sldMk cId="3584774512" sldId="260"/>
            <ac:spMk id="20" creationId="{64965EAE-E41A-435F-B993-07E824B6C977}"/>
          </ac:spMkLst>
        </pc:spChg>
        <pc:spChg chg="add del">
          <ac:chgData name="Anshuman Dash" userId="a65cc4427f66d3ea" providerId="LiveId" clId="{6332A9F6-3273-4D1D-9F86-BBC1F867C000}" dt="2018-12-27T19:46:09.201" v="351" actId="26606"/>
          <ac:spMkLst>
            <pc:docMk/>
            <pc:sldMk cId="3584774512" sldId="260"/>
            <ac:spMk id="21" creationId="{152F8994-E6D4-4311-9548-C3607BC43645}"/>
          </ac:spMkLst>
        </pc:spChg>
        <pc:spChg chg="add del">
          <ac:chgData name="Anshuman Dash" userId="a65cc4427f66d3ea" providerId="LiveId" clId="{6332A9F6-3273-4D1D-9F86-BBC1F867C000}" dt="2018-12-27T19:47:06.749" v="359" actId="26606"/>
          <ac:spMkLst>
            <pc:docMk/>
            <pc:sldMk cId="3584774512" sldId="260"/>
            <ac:spMk id="23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7:06.749" v="359" actId="26606"/>
          <ac:spMkLst>
            <pc:docMk/>
            <pc:sldMk cId="3584774512" sldId="260"/>
            <ac:spMk id="24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6:59.204" v="354" actId="26606"/>
          <ac:spMkLst>
            <pc:docMk/>
            <pc:sldMk cId="3584774512" sldId="260"/>
            <ac:spMk id="29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6:59.204" v="354" actId="26606"/>
          <ac:spMkLst>
            <pc:docMk/>
            <pc:sldMk cId="3584774512" sldId="260"/>
            <ac:spMk id="31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7:04.428" v="356" actId="26606"/>
          <ac:spMkLst>
            <pc:docMk/>
            <pc:sldMk cId="3584774512" sldId="260"/>
            <ac:spMk id="33" creationId="{4F74D28C-3268-4E35-8EE1-D92CB4A85A7D}"/>
          </ac:spMkLst>
        </pc:spChg>
        <pc:spChg chg="add del">
          <ac:chgData name="Anshuman Dash" userId="a65cc4427f66d3ea" providerId="LiveId" clId="{6332A9F6-3273-4D1D-9F86-BBC1F867C000}" dt="2018-12-27T19:47:04.428" v="356" actId="26606"/>
          <ac:spMkLst>
            <pc:docMk/>
            <pc:sldMk cId="3584774512" sldId="260"/>
            <ac:spMk id="34" creationId="{58D44E42-C462-4105-BC86-FE75B4E3C4AF}"/>
          </ac:spMkLst>
        </pc:spChg>
        <pc:spChg chg="add del">
          <ac:chgData name="Anshuman Dash" userId="a65cc4427f66d3ea" providerId="LiveId" clId="{6332A9F6-3273-4D1D-9F86-BBC1F867C000}" dt="2018-12-27T19:47:06.646" v="358" actId="26606"/>
          <ac:spMkLst>
            <pc:docMk/>
            <pc:sldMk cId="3584774512" sldId="260"/>
            <ac:spMk id="36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7:06.646" v="358" actId="26606"/>
          <ac:spMkLst>
            <pc:docMk/>
            <pc:sldMk cId="3584774512" sldId="260"/>
            <ac:spMk id="37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39" creationId="{4F74D28C-3268-4E35-8EE1-D92CB4A85A7D}"/>
          </ac:spMkLst>
        </pc:spChg>
        <pc:spChg chg="add del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40" creationId="{58D44E42-C462-4105-BC86-FE75B4E3C4AF}"/>
          </ac:spMkLst>
        </pc:spChg>
        <pc:spChg chg="add del">
          <ac:chgData name="Anshuman Dash" userId="a65cc4427f66d3ea" providerId="LiveId" clId="{6332A9F6-3273-4D1D-9F86-BBC1F867C000}" dt="2018-12-27T19:48:03.345" v="363" actId="26606"/>
          <ac:spMkLst>
            <pc:docMk/>
            <pc:sldMk cId="3584774512" sldId="260"/>
            <ac:spMk id="45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8:03.345" v="363" actId="26606"/>
          <ac:spMkLst>
            <pc:docMk/>
            <pc:sldMk cId="3584774512" sldId="260"/>
            <ac:spMk id="47" creationId="{96964194-5878-40D2-8EC0-DDC58387FA56}"/>
          </ac:spMkLst>
        </pc:spChg>
        <pc:spChg chg="ad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49" creationId="{E0D60ECE-8986-45DC-B7FE-EC7699B466B8}"/>
          </ac:spMkLst>
        </pc:spChg>
        <pc:spChg chg="ad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50" creationId="{96964194-5878-40D2-8EC0-DDC58387FA56}"/>
          </ac:spMkLst>
        </pc:spChg>
        <pc:graphicFrameChg chg="add del">
          <ac:chgData name="Anshuman Dash" userId="a65cc4427f66d3ea" providerId="LiveId" clId="{6332A9F6-3273-4D1D-9F86-BBC1F867C000}" dt="2018-12-27T19:45:11.919" v="344"/>
          <ac:graphicFrameMkLst>
            <pc:docMk/>
            <pc:sldMk cId="3584774512" sldId="260"/>
            <ac:graphicFrameMk id="6" creationId="{6FC0AF97-C762-48BF-AE4F-D3D12F2DC7B2}"/>
          </ac:graphicFrameMkLst>
        </pc:graphicFrameChg>
        <pc:graphicFrameChg chg="add mod modGraphic">
          <ac:chgData name="Anshuman Dash" userId="a65cc4427f66d3ea" providerId="LiveId" clId="{6332A9F6-3273-4D1D-9F86-BBC1F867C000}" dt="2018-12-27T19:48:03.441" v="364" actId="26606"/>
          <ac:graphicFrameMkLst>
            <pc:docMk/>
            <pc:sldMk cId="3584774512" sldId="260"/>
            <ac:graphicFrameMk id="7" creationId="{5BFA4CB8-EB7C-46D6-B3BC-46D70D1A0E8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ED8E4-A26E-43DE-A2DA-167A3E198B2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743631-AAAC-410B-8F99-987C7E9370D4}">
      <dgm:prSet/>
      <dgm:spPr/>
      <dgm:t>
        <a:bodyPr/>
        <a:lstStyle/>
        <a:p>
          <a:r>
            <a:rPr lang="en-US"/>
            <a:t>Assumptions</a:t>
          </a:r>
        </a:p>
      </dgm:t>
    </dgm:pt>
    <dgm:pt modelId="{5410AA96-74D7-41C6-BD86-62AA10AD8798}" type="parTrans" cxnId="{09A90C50-0DE2-446D-80A2-AF1EDF2E8602}">
      <dgm:prSet/>
      <dgm:spPr/>
      <dgm:t>
        <a:bodyPr/>
        <a:lstStyle/>
        <a:p>
          <a:endParaRPr lang="en-US"/>
        </a:p>
      </dgm:t>
    </dgm:pt>
    <dgm:pt modelId="{3248E55B-1770-403A-90F9-3DB89E5170A9}" type="sibTrans" cxnId="{09A90C50-0DE2-446D-80A2-AF1EDF2E8602}">
      <dgm:prSet/>
      <dgm:spPr/>
      <dgm:t>
        <a:bodyPr/>
        <a:lstStyle/>
        <a:p>
          <a:endParaRPr lang="en-US"/>
        </a:p>
      </dgm:t>
    </dgm:pt>
    <dgm:pt modelId="{4449781B-DD76-43AD-89AD-34D9264825B0}">
      <dgm:prSet/>
      <dgm:spPr/>
      <dgm:t>
        <a:bodyPr/>
        <a:lstStyle/>
        <a:p>
          <a:r>
            <a:rPr lang="en-US"/>
            <a:t>Grocery Store is open From Sunday to Friday. Store is closed on Saturday.</a:t>
          </a:r>
        </a:p>
      </dgm:t>
    </dgm:pt>
    <dgm:pt modelId="{9F66ED74-2772-4EFB-811F-F236F45FF038}" type="parTrans" cxnId="{1E9BA68B-1478-4571-9D7F-9FFCBEBCBEC3}">
      <dgm:prSet/>
      <dgm:spPr/>
      <dgm:t>
        <a:bodyPr/>
        <a:lstStyle/>
        <a:p>
          <a:endParaRPr lang="en-US"/>
        </a:p>
      </dgm:t>
    </dgm:pt>
    <dgm:pt modelId="{596F46E8-C5CB-4387-AF0A-096922255763}" type="sibTrans" cxnId="{1E9BA68B-1478-4571-9D7F-9FFCBEBCBEC3}">
      <dgm:prSet/>
      <dgm:spPr/>
      <dgm:t>
        <a:bodyPr/>
        <a:lstStyle/>
        <a:p>
          <a:endParaRPr lang="en-US"/>
        </a:p>
      </dgm:t>
    </dgm:pt>
    <dgm:pt modelId="{4E06B0BE-C67D-431F-9F17-138B7ADE4513}">
      <dgm:prSet/>
      <dgm:spPr/>
      <dgm:t>
        <a:bodyPr/>
        <a:lstStyle/>
        <a:p>
          <a:r>
            <a:rPr lang="en-US"/>
            <a:t>Planning and Ordering happens on Saturdays for the next week. Placed with one DC agent only</a:t>
          </a:r>
        </a:p>
      </dgm:t>
    </dgm:pt>
    <dgm:pt modelId="{0EC8EB5E-4B65-4F1D-80E9-5893C4EF8437}" type="parTrans" cxnId="{BDC822FB-6EEE-4177-B3F9-7071D1757C35}">
      <dgm:prSet/>
      <dgm:spPr/>
      <dgm:t>
        <a:bodyPr/>
        <a:lstStyle/>
        <a:p>
          <a:endParaRPr lang="en-US"/>
        </a:p>
      </dgm:t>
    </dgm:pt>
    <dgm:pt modelId="{AD2E4E84-EC07-42DD-9884-D3862695F631}" type="sibTrans" cxnId="{BDC822FB-6EEE-4177-B3F9-7071D1757C35}">
      <dgm:prSet/>
      <dgm:spPr/>
      <dgm:t>
        <a:bodyPr/>
        <a:lstStyle/>
        <a:p>
          <a:endParaRPr lang="en-US"/>
        </a:p>
      </dgm:t>
    </dgm:pt>
    <dgm:pt modelId="{843E0F29-1363-4723-BBEC-39F13E7BAB79}">
      <dgm:prSet/>
      <dgm:spPr/>
      <dgm:t>
        <a:bodyPr/>
        <a:lstStyle/>
        <a:p>
          <a:r>
            <a:rPr lang="en-US"/>
            <a:t>Delivery happens by Sunday morning of all products by the DC agent</a:t>
          </a:r>
        </a:p>
      </dgm:t>
    </dgm:pt>
    <dgm:pt modelId="{A8FB4B86-80F1-4C5E-996F-67E7AF27418F}" type="parTrans" cxnId="{F1C946F0-1165-4A8C-BCF5-A89CAF357A45}">
      <dgm:prSet/>
      <dgm:spPr/>
      <dgm:t>
        <a:bodyPr/>
        <a:lstStyle/>
        <a:p>
          <a:endParaRPr lang="en-US"/>
        </a:p>
      </dgm:t>
    </dgm:pt>
    <dgm:pt modelId="{1DF6AB80-7040-4F69-9D40-65508F2B0A7E}" type="sibTrans" cxnId="{F1C946F0-1165-4A8C-BCF5-A89CAF357A45}">
      <dgm:prSet/>
      <dgm:spPr/>
      <dgm:t>
        <a:bodyPr/>
        <a:lstStyle/>
        <a:p>
          <a:endParaRPr lang="en-US"/>
        </a:p>
      </dgm:t>
    </dgm:pt>
    <dgm:pt modelId="{88204B60-F14D-47A8-B7C1-01D9598E43BC}">
      <dgm:prSet/>
      <dgm:spPr/>
      <dgm:t>
        <a:bodyPr/>
        <a:lstStyle/>
        <a:p>
          <a:r>
            <a:rPr lang="en-US"/>
            <a:t>There are no timings here considering the product can be bought at any time of the day</a:t>
          </a:r>
        </a:p>
      </dgm:t>
    </dgm:pt>
    <dgm:pt modelId="{E57FA45B-3C16-4346-9A6D-7322E9A34AAB}" type="parTrans" cxnId="{2A7154B1-294E-4825-B828-9ACF2D34D394}">
      <dgm:prSet/>
      <dgm:spPr/>
      <dgm:t>
        <a:bodyPr/>
        <a:lstStyle/>
        <a:p>
          <a:endParaRPr lang="en-US"/>
        </a:p>
      </dgm:t>
    </dgm:pt>
    <dgm:pt modelId="{1917C522-76ED-4B2A-A13C-ACF5F8BA490F}" type="sibTrans" cxnId="{2A7154B1-294E-4825-B828-9ACF2D34D394}">
      <dgm:prSet/>
      <dgm:spPr/>
      <dgm:t>
        <a:bodyPr/>
        <a:lstStyle/>
        <a:p>
          <a:endParaRPr lang="en-US"/>
        </a:p>
      </dgm:t>
    </dgm:pt>
    <dgm:pt modelId="{EEE9DB27-ACB1-430B-9A74-5365A4653767}">
      <dgm:prSet/>
      <dgm:spPr/>
      <dgm:t>
        <a:bodyPr/>
        <a:lstStyle/>
        <a:p>
          <a:r>
            <a:rPr lang="en-US"/>
            <a:t>There are no seasonal or peak effects.</a:t>
          </a:r>
        </a:p>
      </dgm:t>
    </dgm:pt>
    <dgm:pt modelId="{91BE2023-A378-408B-8D2E-A9F19B1F2CB9}" type="parTrans" cxnId="{E58519A1-FEE8-443C-A91D-EBD83DB6B1BC}">
      <dgm:prSet/>
      <dgm:spPr/>
      <dgm:t>
        <a:bodyPr/>
        <a:lstStyle/>
        <a:p>
          <a:endParaRPr lang="en-US"/>
        </a:p>
      </dgm:t>
    </dgm:pt>
    <dgm:pt modelId="{BAC0EDB4-8084-4E5E-B764-47AA49AEBE66}" type="sibTrans" cxnId="{E58519A1-FEE8-443C-A91D-EBD83DB6B1BC}">
      <dgm:prSet/>
      <dgm:spPr/>
      <dgm:t>
        <a:bodyPr/>
        <a:lstStyle/>
        <a:p>
          <a:endParaRPr lang="en-US"/>
        </a:p>
      </dgm:t>
    </dgm:pt>
    <dgm:pt modelId="{D11AA8A9-8B9B-45CE-8AE4-6D51A21D3383}">
      <dgm:prSet/>
      <dgm:spPr/>
      <dgm:t>
        <a:bodyPr/>
        <a:lstStyle/>
        <a:p>
          <a:r>
            <a:rPr lang="en-US"/>
            <a:t>There could be leftovers of the week, but intent is not to loose revenue due to ‘Stock Outs’</a:t>
          </a:r>
        </a:p>
      </dgm:t>
    </dgm:pt>
    <dgm:pt modelId="{AAA6B68C-D363-4054-9F1D-4038D4185294}" type="parTrans" cxnId="{479BE65F-6FF2-4FF7-8EED-5082462AC8B7}">
      <dgm:prSet/>
      <dgm:spPr/>
      <dgm:t>
        <a:bodyPr/>
        <a:lstStyle/>
        <a:p>
          <a:endParaRPr lang="en-US"/>
        </a:p>
      </dgm:t>
    </dgm:pt>
    <dgm:pt modelId="{11B500F5-984E-44BD-98F4-2A9F97C3153F}" type="sibTrans" cxnId="{479BE65F-6FF2-4FF7-8EED-5082462AC8B7}">
      <dgm:prSet/>
      <dgm:spPr/>
      <dgm:t>
        <a:bodyPr/>
        <a:lstStyle/>
        <a:p>
          <a:endParaRPr lang="en-US"/>
        </a:p>
      </dgm:t>
    </dgm:pt>
    <dgm:pt modelId="{720B5FE0-0948-4A59-9937-3D3A1C93F8CF}">
      <dgm:prSet/>
      <dgm:spPr/>
      <dgm:t>
        <a:bodyPr/>
        <a:lstStyle/>
        <a:p>
          <a:r>
            <a:rPr lang="en-US"/>
            <a:t>Deliverables</a:t>
          </a:r>
        </a:p>
      </dgm:t>
    </dgm:pt>
    <dgm:pt modelId="{AA3D5BDF-BEB2-4047-A13E-F7C47B2707D1}" type="parTrans" cxnId="{39AAFF88-FD5F-4534-8BE7-BED0E48A7CC0}">
      <dgm:prSet/>
      <dgm:spPr/>
      <dgm:t>
        <a:bodyPr/>
        <a:lstStyle/>
        <a:p>
          <a:endParaRPr lang="en-US"/>
        </a:p>
      </dgm:t>
    </dgm:pt>
    <dgm:pt modelId="{342CC01E-E747-48D5-9A1C-F9C194E5DBEE}" type="sibTrans" cxnId="{39AAFF88-FD5F-4534-8BE7-BED0E48A7CC0}">
      <dgm:prSet/>
      <dgm:spPr/>
      <dgm:t>
        <a:bodyPr/>
        <a:lstStyle/>
        <a:p>
          <a:endParaRPr lang="en-US"/>
        </a:p>
      </dgm:t>
    </dgm:pt>
    <dgm:pt modelId="{14276DE0-2A35-48D1-BA75-96273E5EBD83}">
      <dgm:prSet/>
      <dgm:spPr/>
      <dgm:t>
        <a:bodyPr/>
        <a:lstStyle/>
        <a:p>
          <a:r>
            <a:rPr lang="en-US"/>
            <a:t>Predict what quantity is needed for the Week 11 for each product </a:t>
          </a:r>
        </a:p>
      </dgm:t>
    </dgm:pt>
    <dgm:pt modelId="{C72F4BF1-6FDA-4A9E-A057-B79DC29853F7}" type="parTrans" cxnId="{175B4863-7B0C-4DD0-84DA-F7EE475B52C3}">
      <dgm:prSet/>
      <dgm:spPr/>
      <dgm:t>
        <a:bodyPr/>
        <a:lstStyle/>
        <a:p>
          <a:endParaRPr lang="en-US"/>
        </a:p>
      </dgm:t>
    </dgm:pt>
    <dgm:pt modelId="{30D0CE1C-CE71-4351-9978-F3C6D0957169}" type="sibTrans" cxnId="{175B4863-7B0C-4DD0-84DA-F7EE475B52C3}">
      <dgm:prSet/>
      <dgm:spPr/>
      <dgm:t>
        <a:bodyPr/>
        <a:lstStyle/>
        <a:p>
          <a:endParaRPr lang="en-US"/>
        </a:p>
      </dgm:t>
    </dgm:pt>
    <dgm:pt modelId="{45A0F148-4097-45F7-9776-7A0A08E7C140}">
      <dgm:prSet/>
      <dgm:spPr/>
      <dgm:t>
        <a:bodyPr/>
        <a:lstStyle/>
        <a:p>
          <a:r>
            <a:rPr lang="en-US"/>
            <a:t>Unearth any correlations using WK10 POS info</a:t>
          </a:r>
        </a:p>
      </dgm:t>
    </dgm:pt>
    <dgm:pt modelId="{FC19319C-E4B3-4C55-8B1A-9EED6B6B6A84}" type="parTrans" cxnId="{C7633220-1F45-4941-90E3-40838E9A908E}">
      <dgm:prSet/>
      <dgm:spPr/>
      <dgm:t>
        <a:bodyPr/>
        <a:lstStyle/>
        <a:p>
          <a:endParaRPr lang="en-US"/>
        </a:p>
      </dgm:t>
    </dgm:pt>
    <dgm:pt modelId="{5F81B77A-955F-4A38-803A-072678355FF6}" type="sibTrans" cxnId="{C7633220-1F45-4941-90E3-40838E9A908E}">
      <dgm:prSet/>
      <dgm:spPr/>
      <dgm:t>
        <a:bodyPr/>
        <a:lstStyle/>
        <a:p>
          <a:endParaRPr lang="en-US"/>
        </a:p>
      </dgm:t>
    </dgm:pt>
    <dgm:pt modelId="{07750B2F-6540-49B0-9447-42A9EA2309A8}">
      <dgm:prSet/>
      <dgm:spPr/>
      <dgm:t>
        <a:bodyPr/>
        <a:lstStyle/>
        <a:p>
          <a:r>
            <a:rPr lang="en-US"/>
            <a:t>Did these correlations influence predicting other products?</a:t>
          </a:r>
        </a:p>
      </dgm:t>
    </dgm:pt>
    <dgm:pt modelId="{DE8A4857-52E8-4A6F-96E7-DC890C519624}" type="parTrans" cxnId="{2B768708-E2DB-45EB-9101-D45688114384}">
      <dgm:prSet/>
      <dgm:spPr/>
      <dgm:t>
        <a:bodyPr/>
        <a:lstStyle/>
        <a:p>
          <a:endParaRPr lang="en-US"/>
        </a:p>
      </dgm:t>
    </dgm:pt>
    <dgm:pt modelId="{8EEF3DB3-BDFB-4168-8092-8EF7D0624816}" type="sibTrans" cxnId="{2B768708-E2DB-45EB-9101-D45688114384}">
      <dgm:prSet/>
      <dgm:spPr/>
      <dgm:t>
        <a:bodyPr/>
        <a:lstStyle/>
        <a:p>
          <a:endParaRPr lang="en-US"/>
        </a:p>
      </dgm:t>
    </dgm:pt>
    <dgm:pt modelId="{3406FE25-3957-4E08-ACE2-CAB2E3C68725}" type="pres">
      <dgm:prSet presAssocID="{5D1ED8E4-A26E-43DE-A2DA-167A3E198B2F}" presName="linear" presStyleCnt="0">
        <dgm:presLayoutVars>
          <dgm:animLvl val="lvl"/>
          <dgm:resizeHandles val="exact"/>
        </dgm:presLayoutVars>
      </dgm:prSet>
      <dgm:spPr/>
    </dgm:pt>
    <dgm:pt modelId="{3718A4B1-79C3-4A32-890A-57E796494C29}" type="pres">
      <dgm:prSet presAssocID="{55743631-AAAC-410B-8F99-987C7E9370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64C232-7ED6-4AFA-8E5F-422A891665A3}" type="pres">
      <dgm:prSet presAssocID="{55743631-AAAC-410B-8F99-987C7E9370D4}" presName="childText" presStyleLbl="revTx" presStyleIdx="0" presStyleCnt="2">
        <dgm:presLayoutVars>
          <dgm:bulletEnabled val="1"/>
        </dgm:presLayoutVars>
      </dgm:prSet>
      <dgm:spPr/>
    </dgm:pt>
    <dgm:pt modelId="{BFA127BD-D93F-4FCD-B2D4-F503CCCCEB6C}" type="pres">
      <dgm:prSet presAssocID="{720B5FE0-0948-4A59-9937-3D3A1C93F8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4F273E-FF50-48C8-B9AC-3977EB8A413F}" type="pres">
      <dgm:prSet presAssocID="{720B5FE0-0948-4A59-9937-3D3A1C93F8C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768708-E2DB-45EB-9101-D45688114384}" srcId="{720B5FE0-0948-4A59-9937-3D3A1C93F8CF}" destId="{07750B2F-6540-49B0-9447-42A9EA2309A8}" srcOrd="2" destOrd="0" parTransId="{DE8A4857-52E8-4A6F-96E7-DC890C519624}" sibTransId="{8EEF3DB3-BDFB-4168-8092-8EF7D0624816}"/>
    <dgm:cxn modelId="{F726F00A-FEA9-4B76-84EC-40B92313582B}" type="presOf" srcId="{EEE9DB27-ACB1-430B-9A74-5365A4653767}" destId="{4664C232-7ED6-4AFA-8E5F-422A891665A3}" srcOrd="0" destOrd="4" presId="urn:microsoft.com/office/officeart/2005/8/layout/vList2"/>
    <dgm:cxn modelId="{C7633220-1F45-4941-90E3-40838E9A908E}" srcId="{720B5FE0-0948-4A59-9937-3D3A1C93F8CF}" destId="{45A0F148-4097-45F7-9776-7A0A08E7C140}" srcOrd="1" destOrd="0" parTransId="{FC19319C-E4B3-4C55-8B1A-9EED6B6B6A84}" sibTransId="{5F81B77A-955F-4A38-803A-072678355FF6}"/>
    <dgm:cxn modelId="{479BE65F-6FF2-4FF7-8EED-5082462AC8B7}" srcId="{55743631-AAAC-410B-8F99-987C7E9370D4}" destId="{D11AA8A9-8B9B-45CE-8AE4-6D51A21D3383}" srcOrd="5" destOrd="0" parTransId="{AAA6B68C-D363-4054-9F1D-4038D4185294}" sibTransId="{11B500F5-984E-44BD-98F4-2A9F97C3153F}"/>
    <dgm:cxn modelId="{175B4863-7B0C-4DD0-84DA-F7EE475B52C3}" srcId="{720B5FE0-0948-4A59-9937-3D3A1C93F8CF}" destId="{14276DE0-2A35-48D1-BA75-96273E5EBD83}" srcOrd="0" destOrd="0" parTransId="{C72F4BF1-6FDA-4A9E-A057-B79DC29853F7}" sibTransId="{30D0CE1C-CE71-4351-9978-F3C6D0957169}"/>
    <dgm:cxn modelId="{93744A49-A2DA-45EE-AFAB-0AA9ABD29708}" type="presOf" srcId="{4E06B0BE-C67D-431F-9F17-138B7ADE4513}" destId="{4664C232-7ED6-4AFA-8E5F-422A891665A3}" srcOrd="0" destOrd="1" presId="urn:microsoft.com/office/officeart/2005/8/layout/vList2"/>
    <dgm:cxn modelId="{09A90C50-0DE2-446D-80A2-AF1EDF2E8602}" srcId="{5D1ED8E4-A26E-43DE-A2DA-167A3E198B2F}" destId="{55743631-AAAC-410B-8F99-987C7E9370D4}" srcOrd="0" destOrd="0" parTransId="{5410AA96-74D7-41C6-BD86-62AA10AD8798}" sibTransId="{3248E55B-1770-403A-90F9-3DB89E5170A9}"/>
    <dgm:cxn modelId="{BECEC458-8A53-4E1C-9595-510A57175898}" type="presOf" srcId="{55743631-AAAC-410B-8F99-987C7E9370D4}" destId="{3718A4B1-79C3-4A32-890A-57E796494C29}" srcOrd="0" destOrd="0" presId="urn:microsoft.com/office/officeart/2005/8/layout/vList2"/>
    <dgm:cxn modelId="{39AAFF88-FD5F-4534-8BE7-BED0E48A7CC0}" srcId="{5D1ED8E4-A26E-43DE-A2DA-167A3E198B2F}" destId="{720B5FE0-0948-4A59-9937-3D3A1C93F8CF}" srcOrd="1" destOrd="0" parTransId="{AA3D5BDF-BEB2-4047-A13E-F7C47B2707D1}" sibTransId="{342CC01E-E747-48D5-9A1C-F9C194E5DBEE}"/>
    <dgm:cxn modelId="{5843B589-2B2D-447E-B132-B1DA4CB14FE4}" type="presOf" srcId="{4449781B-DD76-43AD-89AD-34D9264825B0}" destId="{4664C232-7ED6-4AFA-8E5F-422A891665A3}" srcOrd="0" destOrd="0" presId="urn:microsoft.com/office/officeart/2005/8/layout/vList2"/>
    <dgm:cxn modelId="{1E9BA68B-1478-4571-9D7F-9FFCBEBCBEC3}" srcId="{55743631-AAAC-410B-8F99-987C7E9370D4}" destId="{4449781B-DD76-43AD-89AD-34D9264825B0}" srcOrd="0" destOrd="0" parTransId="{9F66ED74-2772-4EFB-811F-F236F45FF038}" sibTransId="{596F46E8-C5CB-4387-AF0A-096922255763}"/>
    <dgm:cxn modelId="{C0071592-4645-4F7B-BE56-D1BC0F14F961}" type="presOf" srcId="{5D1ED8E4-A26E-43DE-A2DA-167A3E198B2F}" destId="{3406FE25-3957-4E08-ACE2-CAB2E3C68725}" srcOrd="0" destOrd="0" presId="urn:microsoft.com/office/officeart/2005/8/layout/vList2"/>
    <dgm:cxn modelId="{FD8C1395-3025-4BD7-9784-7D7212AE96E6}" type="presOf" srcId="{88204B60-F14D-47A8-B7C1-01D9598E43BC}" destId="{4664C232-7ED6-4AFA-8E5F-422A891665A3}" srcOrd="0" destOrd="3" presId="urn:microsoft.com/office/officeart/2005/8/layout/vList2"/>
    <dgm:cxn modelId="{E58519A1-FEE8-443C-A91D-EBD83DB6B1BC}" srcId="{55743631-AAAC-410B-8F99-987C7E9370D4}" destId="{EEE9DB27-ACB1-430B-9A74-5365A4653767}" srcOrd="4" destOrd="0" parTransId="{91BE2023-A378-408B-8D2E-A9F19B1F2CB9}" sibTransId="{BAC0EDB4-8084-4E5E-B764-47AA49AEBE66}"/>
    <dgm:cxn modelId="{D020B8A2-F5E9-43A5-A700-A46B2FC155DB}" type="presOf" srcId="{843E0F29-1363-4723-BBEC-39F13E7BAB79}" destId="{4664C232-7ED6-4AFA-8E5F-422A891665A3}" srcOrd="0" destOrd="2" presId="urn:microsoft.com/office/officeart/2005/8/layout/vList2"/>
    <dgm:cxn modelId="{2A7154B1-294E-4825-B828-9ACF2D34D394}" srcId="{55743631-AAAC-410B-8F99-987C7E9370D4}" destId="{88204B60-F14D-47A8-B7C1-01D9598E43BC}" srcOrd="3" destOrd="0" parTransId="{E57FA45B-3C16-4346-9A6D-7322E9A34AAB}" sibTransId="{1917C522-76ED-4B2A-A13C-ACF5F8BA490F}"/>
    <dgm:cxn modelId="{CFE8C2BE-4842-4B18-A57A-976074A9E8EE}" type="presOf" srcId="{14276DE0-2A35-48D1-BA75-96273E5EBD83}" destId="{CD4F273E-FF50-48C8-B9AC-3977EB8A413F}" srcOrd="0" destOrd="0" presId="urn:microsoft.com/office/officeart/2005/8/layout/vList2"/>
    <dgm:cxn modelId="{A9814AD6-B50F-412D-8611-3CDAEEE99139}" type="presOf" srcId="{720B5FE0-0948-4A59-9937-3D3A1C93F8CF}" destId="{BFA127BD-D93F-4FCD-B2D4-F503CCCCEB6C}" srcOrd="0" destOrd="0" presId="urn:microsoft.com/office/officeart/2005/8/layout/vList2"/>
    <dgm:cxn modelId="{0DEE55D6-79B4-4565-B7AC-9F682A4E44A9}" type="presOf" srcId="{D11AA8A9-8B9B-45CE-8AE4-6D51A21D3383}" destId="{4664C232-7ED6-4AFA-8E5F-422A891665A3}" srcOrd="0" destOrd="5" presId="urn:microsoft.com/office/officeart/2005/8/layout/vList2"/>
    <dgm:cxn modelId="{4E6C0AEA-776F-41C4-94EE-91582C29600C}" type="presOf" srcId="{45A0F148-4097-45F7-9776-7A0A08E7C140}" destId="{CD4F273E-FF50-48C8-B9AC-3977EB8A413F}" srcOrd="0" destOrd="1" presId="urn:microsoft.com/office/officeart/2005/8/layout/vList2"/>
    <dgm:cxn modelId="{F1C946F0-1165-4A8C-BCF5-A89CAF357A45}" srcId="{55743631-AAAC-410B-8F99-987C7E9370D4}" destId="{843E0F29-1363-4723-BBEC-39F13E7BAB79}" srcOrd="2" destOrd="0" parTransId="{A8FB4B86-80F1-4C5E-996F-67E7AF27418F}" sibTransId="{1DF6AB80-7040-4F69-9D40-65508F2B0A7E}"/>
    <dgm:cxn modelId="{40C3C0F1-7B19-47D7-9237-2D151B574C3D}" type="presOf" srcId="{07750B2F-6540-49B0-9447-42A9EA2309A8}" destId="{CD4F273E-FF50-48C8-B9AC-3977EB8A413F}" srcOrd="0" destOrd="2" presId="urn:microsoft.com/office/officeart/2005/8/layout/vList2"/>
    <dgm:cxn modelId="{BDC822FB-6EEE-4177-B3F9-7071D1757C35}" srcId="{55743631-AAAC-410B-8F99-987C7E9370D4}" destId="{4E06B0BE-C67D-431F-9F17-138B7ADE4513}" srcOrd="1" destOrd="0" parTransId="{0EC8EB5E-4B65-4F1D-80E9-5893C4EF8437}" sibTransId="{AD2E4E84-EC07-42DD-9884-D3862695F631}"/>
    <dgm:cxn modelId="{D4C3F122-7C50-46E6-A684-9C6784F4F30D}" type="presParOf" srcId="{3406FE25-3957-4E08-ACE2-CAB2E3C68725}" destId="{3718A4B1-79C3-4A32-890A-57E796494C29}" srcOrd="0" destOrd="0" presId="urn:microsoft.com/office/officeart/2005/8/layout/vList2"/>
    <dgm:cxn modelId="{5BC24A8D-C38A-417B-B5B5-A0FA8364A4B4}" type="presParOf" srcId="{3406FE25-3957-4E08-ACE2-CAB2E3C68725}" destId="{4664C232-7ED6-4AFA-8E5F-422A891665A3}" srcOrd="1" destOrd="0" presId="urn:microsoft.com/office/officeart/2005/8/layout/vList2"/>
    <dgm:cxn modelId="{7992C5AA-805A-4405-AEE3-9CD9B00627AC}" type="presParOf" srcId="{3406FE25-3957-4E08-ACE2-CAB2E3C68725}" destId="{BFA127BD-D93F-4FCD-B2D4-F503CCCCEB6C}" srcOrd="2" destOrd="0" presId="urn:microsoft.com/office/officeart/2005/8/layout/vList2"/>
    <dgm:cxn modelId="{FCDB5724-649E-43D7-B364-A8FEB9FF0832}" type="presParOf" srcId="{3406FE25-3957-4E08-ACE2-CAB2E3C68725}" destId="{CD4F273E-FF50-48C8-B9AC-3977EB8A41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8A4B1-79C3-4A32-890A-57E796494C29}">
      <dsp:nvSpPr>
        <dsp:cNvPr id="0" name=""/>
        <dsp:cNvSpPr/>
      </dsp:nvSpPr>
      <dsp:spPr>
        <a:xfrm>
          <a:off x="0" y="78194"/>
          <a:ext cx="6492875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Assumptions</a:t>
          </a:r>
        </a:p>
      </dsp:txBody>
      <dsp:txXfrm>
        <a:off x="25759" y="103953"/>
        <a:ext cx="6441357" cy="476152"/>
      </dsp:txXfrm>
    </dsp:sp>
    <dsp:sp modelId="{4664C232-7ED6-4AFA-8E5F-422A891665A3}">
      <dsp:nvSpPr>
        <dsp:cNvPr id="0" name=""/>
        <dsp:cNvSpPr/>
      </dsp:nvSpPr>
      <dsp:spPr>
        <a:xfrm>
          <a:off x="0" y="605864"/>
          <a:ext cx="6492875" cy="300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Grocery Store is open From Sunday to Friday. Store is closed on Saturday.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Planning and Ordering happens on Saturdays for the next week. Placed with one DC agent only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Delivery happens by Sunday morning of all products by the DC agent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are no timings here considering the product can be bought at any time of the day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are no seasonal or peak effects.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could be leftovers of the week, but intent is not to loose revenue due to ‘Stock Outs’</a:t>
          </a:r>
        </a:p>
      </dsp:txBody>
      <dsp:txXfrm>
        <a:off x="0" y="605864"/>
        <a:ext cx="6492875" cy="3005640"/>
      </dsp:txXfrm>
    </dsp:sp>
    <dsp:sp modelId="{BFA127BD-D93F-4FCD-B2D4-F503CCCCEB6C}">
      <dsp:nvSpPr>
        <dsp:cNvPr id="0" name=""/>
        <dsp:cNvSpPr/>
      </dsp:nvSpPr>
      <dsp:spPr>
        <a:xfrm>
          <a:off x="0" y="3611505"/>
          <a:ext cx="6492875" cy="52767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Deliverables</a:t>
          </a:r>
        </a:p>
      </dsp:txBody>
      <dsp:txXfrm>
        <a:off x="25759" y="3637264"/>
        <a:ext cx="6441357" cy="476152"/>
      </dsp:txXfrm>
    </dsp:sp>
    <dsp:sp modelId="{CD4F273E-FF50-48C8-B9AC-3977EB8A413F}">
      <dsp:nvSpPr>
        <dsp:cNvPr id="0" name=""/>
        <dsp:cNvSpPr/>
      </dsp:nvSpPr>
      <dsp:spPr>
        <a:xfrm>
          <a:off x="0" y="4139175"/>
          <a:ext cx="6492875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Predict what quantity is needed for the Week 11 for each product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Unearth any correlations using WK10 POS info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Did these correlations influence predicting other products?</a:t>
          </a:r>
        </a:p>
      </dsp:txBody>
      <dsp:txXfrm>
        <a:off x="0" y="4139175"/>
        <a:ext cx="6492875" cy="88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12/28/2018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Supply Chain Assignment 2</a:t>
            </a:r>
            <a:endParaRPr lang="en-IN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Anshuman Dash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Assumptions &amp; Deliverables</a:t>
            </a: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021" y="6309360"/>
            <a:ext cx="30463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2F3A4D-C2B6-4406-B422-746A8886D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7333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Categorization of products based on quantity consumed(FMS)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Based on the weekly sale of products quantity for last </a:t>
            </a:r>
          </a:p>
          <a:p>
            <a:pPr marL="0" indent="0">
              <a:buNone/>
            </a:pPr>
            <a:r>
              <a:rPr lang="en-US" sz="2200" dirty="0"/>
              <a:t>10 weeks, classification of the products as:  </a:t>
            </a:r>
          </a:p>
          <a:p>
            <a:pPr lvl="1"/>
            <a:r>
              <a:rPr lang="en-US" sz="1800" dirty="0"/>
              <a:t>Top 80% by quantity sold (Fast Moving)   </a:t>
            </a:r>
          </a:p>
          <a:p>
            <a:pPr lvl="1"/>
            <a:r>
              <a:rPr lang="en-US" sz="1800" dirty="0"/>
              <a:t>80%-95% by quantity sold (Medium Moving)  </a:t>
            </a:r>
          </a:p>
          <a:p>
            <a:pPr lvl="1"/>
            <a:r>
              <a:rPr lang="en-US" sz="1800" dirty="0"/>
              <a:t>Bottom 5% by quantity sold (Slow Moving / No Moving) </a:t>
            </a:r>
          </a:p>
          <a:p>
            <a:r>
              <a:rPr lang="en-US" sz="2200" dirty="0"/>
              <a:t>FMS Categorization Summary</a:t>
            </a:r>
          </a:p>
          <a:p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40136A-58EA-4ADA-958F-179309F3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69963"/>
              </p:ext>
            </p:extLst>
          </p:nvPr>
        </p:nvGraphicFramePr>
        <p:xfrm>
          <a:off x="7839954" y="1423447"/>
          <a:ext cx="4114799" cy="4600315"/>
        </p:xfrm>
        <a:graphic>
          <a:graphicData uri="http://schemas.openxmlformats.org/drawingml/2006/table">
            <a:tbl>
              <a:tblPr/>
              <a:tblGrid>
                <a:gridCol w="807334">
                  <a:extLst>
                    <a:ext uri="{9D8B030D-6E8A-4147-A177-3AD203B41FA5}">
                      <a16:colId xmlns:a16="http://schemas.microsoft.com/office/drawing/2014/main" val="1034600943"/>
                    </a:ext>
                  </a:extLst>
                </a:gridCol>
                <a:gridCol w="628528">
                  <a:extLst>
                    <a:ext uri="{9D8B030D-6E8A-4147-A177-3AD203B41FA5}">
                      <a16:colId xmlns:a16="http://schemas.microsoft.com/office/drawing/2014/main" val="3498873205"/>
                    </a:ext>
                  </a:extLst>
                </a:gridCol>
                <a:gridCol w="803839">
                  <a:extLst>
                    <a:ext uri="{9D8B030D-6E8A-4147-A177-3AD203B41FA5}">
                      <a16:colId xmlns:a16="http://schemas.microsoft.com/office/drawing/2014/main" val="408818713"/>
                    </a:ext>
                  </a:extLst>
                </a:gridCol>
                <a:gridCol w="1015678">
                  <a:extLst>
                    <a:ext uri="{9D8B030D-6E8A-4147-A177-3AD203B41FA5}">
                      <a16:colId xmlns:a16="http://schemas.microsoft.com/office/drawing/2014/main" val="2838196151"/>
                    </a:ext>
                  </a:extLst>
                </a:gridCol>
                <a:gridCol w="859420">
                  <a:extLst>
                    <a:ext uri="{9D8B030D-6E8A-4147-A177-3AD203B41FA5}">
                      <a16:colId xmlns:a16="http://schemas.microsoft.com/office/drawing/2014/main" val="3877315939"/>
                    </a:ext>
                  </a:extLst>
                </a:gridCol>
              </a:tblGrid>
              <a:tr h="405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Consumed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105446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2719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958139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2970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Flour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7315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29993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547921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Chips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27551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Biscuits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4933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906822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 Oil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9033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57271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Toothbrush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8421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Dish Soap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711836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Masalas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2093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Soap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31663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Cereals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912659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Ketchup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83164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Clothes Soap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79531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059998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Toothpaste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3525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2701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F1BE62-73F4-41FF-B03F-4C85D152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60486"/>
              </p:ext>
            </p:extLst>
          </p:nvPr>
        </p:nvGraphicFramePr>
        <p:xfrm>
          <a:off x="1216904" y="4133671"/>
          <a:ext cx="3705292" cy="1633593"/>
        </p:xfrm>
        <a:graphic>
          <a:graphicData uri="http://schemas.openxmlformats.org/drawingml/2006/table">
            <a:tbl>
              <a:tblPr/>
              <a:tblGrid>
                <a:gridCol w="1528641">
                  <a:extLst>
                    <a:ext uri="{9D8B030D-6E8A-4147-A177-3AD203B41FA5}">
                      <a16:colId xmlns:a16="http://schemas.microsoft.com/office/drawing/2014/main" val="633977002"/>
                    </a:ext>
                  </a:extLst>
                </a:gridCol>
                <a:gridCol w="1063402">
                  <a:extLst>
                    <a:ext uri="{9D8B030D-6E8A-4147-A177-3AD203B41FA5}">
                      <a16:colId xmlns:a16="http://schemas.microsoft.com/office/drawing/2014/main" val="2728478130"/>
                    </a:ext>
                  </a:extLst>
                </a:gridCol>
                <a:gridCol w="1113249">
                  <a:extLst>
                    <a:ext uri="{9D8B030D-6E8A-4147-A177-3AD203B41FA5}">
                      <a16:colId xmlns:a16="http://schemas.microsoft.com/office/drawing/2014/main" val="3222096172"/>
                    </a:ext>
                  </a:extLst>
                </a:gridCol>
              </a:tblGrid>
              <a:tr h="548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Products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Products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6689"/>
                  </a:ext>
                </a:extLst>
              </a:tr>
              <a:tr h="274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 Moving(F)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954"/>
                  </a:ext>
                </a:extLst>
              </a:tr>
              <a:tr h="274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Moving(M)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22931"/>
                  </a:ext>
                </a:extLst>
              </a:tr>
              <a:tr h="285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 Moving(S)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8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3500" dirty="0"/>
              <a:t>Predict Quantity Needed for WK11</a:t>
            </a:r>
            <a:endParaRPr lang="en-IN" sz="3500" dirty="0"/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Product Demand Forecast  – </a:t>
            </a:r>
          </a:p>
          <a:p>
            <a:pPr lvl="1"/>
            <a:r>
              <a:rPr lang="en-US" sz="1800" dirty="0"/>
              <a:t>Capture demand of the items based on actual sale </a:t>
            </a:r>
          </a:p>
          <a:p>
            <a:pPr lvl="1"/>
            <a:r>
              <a:rPr lang="en-US" sz="1800" dirty="0"/>
              <a:t>Demand forecast based on de-seasonalized demand </a:t>
            </a:r>
          </a:p>
          <a:p>
            <a:pPr lvl="1"/>
            <a:r>
              <a:rPr lang="en-US" sz="1800" dirty="0"/>
              <a:t>4 period simple moving average for calculation of demand forecast </a:t>
            </a:r>
          </a:p>
          <a:p>
            <a:r>
              <a:rPr lang="en-US" sz="2200" dirty="0"/>
              <a:t>Observation</a:t>
            </a:r>
          </a:p>
          <a:p>
            <a:pPr lvl="1"/>
            <a:r>
              <a:rPr lang="en-US" sz="1800" dirty="0"/>
              <a:t>Several high quantity items are purchased by females aged between 35-50 on Sundays, Mondays and Fridays</a:t>
            </a:r>
          </a:p>
          <a:p>
            <a:pPr lvl="1"/>
            <a:r>
              <a:rPr lang="en-US" sz="1800" dirty="0"/>
              <a:t>These correlation have no impacts on the prediction of other products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b="1">
                <a:solidFill>
                  <a:schemeClr val="tx1">
                    <a:alpha val="80000"/>
                  </a:scheme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&lt;Title of your presentation&gt;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FA4CB8-EB7C-46D6-B3BC-46D70D1A0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38655"/>
              </p:ext>
            </p:extLst>
          </p:nvPr>
        </p:nvGraphicFramePr>
        <p:xfrm>
          <a:off x="621444" y="292608"/>
          <a:ext cx="3236066" cy="43365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6673">
                  <a:extLst>
                    <a:ext uri="{9D8B030D-6E8A-4147-A177-3AD203B41FA5}">
                      <a16:colId xmlns:a16="http://schemas.microsoft.com/office/drawing/2014/main" val="2111181966"/>
                    </a:ext>
                  </a:extLst>
                </a:gridCol>
                <a:gridCol w="1439393">
                  <a:extLst>
                    <a:ext uri="{9D8B030D-6E8A-4147-A177-3AD203B41FA5}">
                      <a16:colId xmlns:a16="http://schemas.microsoft.com/office/drawing/2014/main" val="1173154858"/>
                    </a:ext>
                  </a:extLst>
                </a:gridCol>
              </a:tblGrid>
              <a:tr h="210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Quantity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12004372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Eggs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390060576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Milk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215290753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Bread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034314006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950990969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Buiscuit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507670713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Chocolate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61043105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43420455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Flour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587572290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Soap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014465776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Toothbrush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1511859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Toothpaste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207311693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Cereals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11315344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Chips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187809039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Drinks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91450097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Cooking Oil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750274301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Cheese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95024940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Jam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85295848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Ketchup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81667150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Dish Soap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934963031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Clothes Soap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090727275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Masalas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66954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7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3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539</Words>
  <Application>Microsoft Office PowerPoint</Application>
  <PresentationFormat>Widescreen</PresentationFormat>
  <Paragraphs>205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Supply Chain Assignment 2</vt:lpstr>
      <vt:lpstr>Assumptions &amp; Deliverables</vt:lpstr>
      <vt:lpstr>Categorization of products based on quantity consumed(FMS)</vt:lpstr>
      <vt:lpstr>Predict Quantity Needed for WK11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Assignment 2</dc:title>
  <dc:creator>Anshuman Dash</dc:creator>
  <cp:lastModifiedBy>Anshuman Dash</cp:lastModifiedBy>
  <cp:revision>1</cp:revision>
  <dcterms:created xsi:type="dcterms:W3CDTF">2018-12-27T19:58:27Z</dcterms:created>
  <dcterms:modified xsi:type="dcterms:W3CDTF">2018-12-27T20:01:11Z</dcterms:modified>
</cp:coreProperties>
</file>