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3C43A-9A4C-456F-8773-115AA8DDE2A6}" v="265" dt="2018-12-29T19:16:42.2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human Dash" userId="a65cc4427f66d3ea" providerId="LiveId" clId="{0593C43A-9A4C-456F-8773-115AA8DDE2A6}"/>
    <pc:docChg chg="undo redo custSel mod addSld delSld modSld">
      <pc:chgData name="Anshuman Dash" userId="a65cc4427f66d3ea" providerId="LiveId" clId="{0593C43A-9A4C-456F-8773-115AA8DDE2A6}" dt="2018-12-29T19:16:42.219" v="1826" actId="20577"/>
      <pc:docMkLst>
        <pc:docMk/>
      </pc:docMkLst>
      <pc:sldChg chg="addSp modSp mod setBg">
        <pc:chgData name="Anshuman Dash" userId="a65cc4427f66d3ea" providerId="LiveId" clId="{0593C43A-9A4C-456F-8773-115AA8DDE2A6}" dt="2018-12-29T19:14:56.955" v="1801" actId="26606"/>
        <pc:sldMkLst>
          <pc:docMk/>
          <pc:sldMk cId="4272802435" sldId="256"/>
        </pc:sldMkLst>
        <pc:spChg chg="mod">
          <ac:chgData name="Anshuman Dash" userId="a65cc4427f66d3ea" providerId="LiveId" clId="{0593C43A-9A4C-456F-8773-115AA8DDE2A6}" dt="2018-12-29T19:14:56.955" v="1801" actId="26606"/>
          <ac:spMkLst>
            <pc:docMk/>
            <pc:sldMk cId="4272802435" sldId="256"/>
            <ac:spMk id="2" creationId="{00000000-0000-0000-0000-000000000000}"/>
          </ac:spMkLst>
        </pc:spChg>
        <pc:spChg chg="mod">
          <ac:chgData name="Anshuman Dash" userId="a65cc4427f66d3ea" providerId="LiveId" clId="{0593C43A-9A4C-456F-8773-115AA8DDE2A6}" dt="2018-12-29T19:14:56.955" v="1801" actId="26606"/>
          <ac:spMkLst>
            <pc:docMk/>
            <pc:sldMk cId="4272802435" sldId="256"/>
            <ac:spMk id="3" creationId="{00000000-0000-0000-0000-000000000000}"/>
          </ac:spMkLst>
        </pc:spChg>
        <pc:spChg chg="mod">
          <ac:chgData name="Anshuman Dash" userId="a65cc4427f66d3ea" providerId="LiveId" clId="{0593C43A-9A4C-456F-8773-115AA8DDE2A6}" dt="2018-12-29T19:14:56.955" v="1801" actId="26606"/>
          <ac:spMkLst>
            <pc:docMk/>
            <pc:sldMk cId="4272802435" sldId="256"/>
            <ac:spMk id="4" creationId="{00000000-0000-0000-0000-000000000000}"/>
          </ac:spMkLst>
        </pc:spChg>
        <pc:spChg chg="mod">
          <ac:chgData name="Anshuman Dash" userId="a65cc4427f66d3ea" providerId="LiveId" clId="{0593C43A-9A4C-456F-8773-115AA8DDE2A6}" dt="2018-12-29T19:14:56.955" v="1801" actId="26606"/>
          <ac:spMkLst>
            <pc:docMk/>
            <pc:sldMk cId="4272802435" sldId="256"/>
            <ac:spMk id="5" creationId="{00000000-0000-0000-0000-000000000000}"/>
          </ac:spMkLst>
        </pc:spChg>
        <pc:spChg chg="add">
          <ac:chgData name="Anshuman Dash" userId="a65cc4427f66d3ea" providerId="LiveId" clId="{0593C43A-9A4C-456F-8773-115AA8DDE2A6}" dt="2018-12-29T19:14:56.955" v="1801" actId="26606"/>
          <ac:spMkLst>
            <pc:docMk/>
            <pc:sldMk cId="4272802435" sldId="256"/>
            <ac:spMk id="10" creationId="{6F9EB9F2-07E2-4D64-BBD8-BB5B217F1218}"/>
          </ac:spMkLst>
        </pc:spChg>
        <pc:cxnChg chg="add">
          <ac:chgData name="Anshuman Dash" userId="a65cc4427f66d3ea" providerId="LiveId" clId="{0593C43A-9A4C-456F-8773-115AA8DDE2A6}" dt="2018-12-29T19:14:56.955" v="1801" actId="26606"/>
          <ac:cxnSpMkLst>
            <pc:docMk/>
            <pc:sldMk cId="4272802435" sldId="256"/>
            <ac:cxnSpMk id="12" creationId="{F0C57C7C-DFE9-4A1E-B7A9-DF40E63366BB}"/>
          </ac:cxnSpMkLst>
        </pc:cxnChg>
      </pc:sldChg>
      <pc:sldChg chg="del">
        <pc:chgData name="Anshuman Dash" userId="a65cc4427f66d3ea" providerId="LiveId" clId="{0593C43A-9A4C-456F-8773-115AA8DDE2A6}" dt="2018-12-29T19:08:55.675" v="1782" actId="2696"/>
        <pc:sldMkLst>
          <pc:docMk/>
          <pc:sldMk cId="3833232950" sldId="258"/>
        </pc:sldMkLst>
      </pc:sldChg>
      <pc:sldChg chg="addSp delSp modSp mod setBg">
        <pc:chgData name="Anshuman Dash" userId="a65cc4427f66d3ea" providerId="LiveId" clId="{0593C43A-9A4C-456F-8773-115AA8DDE2A6}" dt="2018-12-29T19:13:43.755" v="1800" actId="26606"/>
        <pc:sldMkLst>
          <pc:docMk/>
          <pc:sldMk cId="3661284743" sldId="259"/>
        </pc:sldMkLst>
        <pc:spChg chg="mod">
          <ac:chgData name="Anshuman Dash" userId="a65cc4427f66d3ea" providerId="LiveId" clId="{0593C43A-9A4C-456F-8773-115AA8DDE2A6}" dt="2018-12-29T19:13:43.755" v="1800" actId="26606"/>
          <ac:spMkLst>
            <pc:docMk/>
            <pc:sldMk cId="3661284743" sldId="259"/>
            <ac:spMk id="2" creationId="{00000000-0000-0000-0000-000000000000}"/>
          </ac:spMkLst>
        </pc:spChg>
        <pc:spChg chg="add del">
          <ac:chgData name="Anshuman Dash" userId="a65cc4427f66d3ea" providerId="LiveId" clId="{0593C43A-9A4C-456F-8773-115AA8DDE2A6}" dt="2018-12-29T19:13:43.755" v="1800" actId="26606"/>
          <ac:spMkLst>
            <pc:docMk/>
            <pc:sldMk cId="3661284743" sldId="259"/>
            <ac:spMk id="3" creationId="{00000000-0000-0000-0000-000000000000}"/>
          </ac:spMkLst>
        </pc:spChg>
        <pc:spChg chg="mod ord">
          <ac:chgData name="Anshuman Dash" userId="a65cc4427f66d3ea" providerId="LiveId" clId="{0593C43A-9A4C-456F-8773-115AA8DDE2A6}" dt="2018-12-29T19:13:43.755" v="1800" actId="26606"/>
          <ac:spMkLst>
            <pc:docMk/>
            <pc:sldMk cId="3661284743" sldId="259"/>
            <ac:spMk id="4" creationId="{00000000-0000-0000-0000-000000000000}"/>
          </ac:spMkLst>
        </pc:spChg>
        <pc:spChg chg="mod">
          <ac:chgData name="Anshuman Dash" userId="a65cc4427f66d3ea" providerId="LiveId" clId="{0593C43A-9A4C-456F-8773-115AA8DDE2A6}" dt="2018-12-29T19:13:43.755" v="1800" actId="26606"/>
          <ac:spMkLst>
            <pc:docMk/>
            <pc:sldMk cId="3661284743" sldId="259"/>
            <ac:spMk id="5" creationId="{00000000-0000-0000-0000-000000000000}"/>
          </ac:spMkLst>
        </pc:spChg>
        <pc:spChg chg="add del">
          <ac:chgData name="Anshuman Dash" userId="a65cc4427f66d3ea" providerId="LiveId" clId="{0593C43A-9A4C-456F-8773-115AA8DDE2A6}" dt="2018-12-29T19:13:25.201" v="1795" actId="26606"/>
          <ac:spMkLst>
            <pc:docMk/>
            <pc:sldMk cId="3661284743" sldId="259"/>
            <ac:spMk id="8" creationId="{46C2E80F-49A6-4372-B103-219D417A55ED}"/>
          </ac:spMkLst>
        </pc:spChg>
        <pc:spChg chg="add del">
          <ac:chgData name="Anshuman Dash" userId="a65cc4427f66d3ea" providerId="LiveId" clId="{0593C43A-9A4C-456F-8773-115AA8DDE2A6}" dt="2018-12-29T19:13:43.720" v="1799" actId="26606"/>
          <ac:spMkLst>
            <pc:docMk/>
            <pc:sldMk cId="3661284743" sldId="259"/>
            <ac:spMk id="10" creationId="{8D70B121-56F4-4848-B38B-182089D909FA}"/>
          </ac:spMkLst>
        </pc:spChg>
        <pc:spChg chg="add del">
          <ac:chgData name="Anshuman Dash" userId="a65cc4427f66d3ea" providerId="LiveId" clId="{0593C43A-9A4C-456F-8773-115AA8DDE2A6}" dt="2018-12-29T19:13:43.720" v="1799" actId="26606"/>
          <ac:spMkLst>
            <pc:docMk/>
            <pc:sldMk cId="3661284743" sldId="259"/>
            <ac:spMk id="13" creationId="{00000000-0000-0000-0000-000000000000}"/>
          </ac:spMkLst>
        </pc:spChg>
        <pc:spChg chg="add">
          <ac:chgData name="Anshuman Dash" userId="a65cc4427f66d3ea" providerId="LiveId" clId="{0593C43A-9A4C-456F-8773-115AA8DDE2A6}" dt="2018-12-29T19:13:43.755" v="1800" actId="26606"/>
          <ac:spMkLst>
            <pc:docMk/>
            <pc:sldMk cId="3661284743" sldId="259"/>
            <ac:spMk id="16" creationId="{46C2E80F-49A6-4372-B103-219D417A55ED}"/>
          </ac:spMkLst>
        </pc:spChg>
        <pc:graphicFrameChg chg="add del">
          <ac:chgData name="Anshuman Dash" userId="a65cc4427f66d3ea" providerId="LiveId" clId="{0593C43A-9A4C-456F-8773-115AA8DDE2A6}" dt="2018-12-29T19:13:25.201" v="1795" actId="26606"/>
          <ac:graphicFrameMkLst>
            <pc:docMk/>
            <pc:sldMk cId="3661284743" sldId="259"/>
            <ac:graphicFrameMk id="7" creationId="{F74C091F-5998-4353-BA82-832B5E4DFA20}"/>
          </ac:graphicFrameMkLst>
        </pc:graphicFrameChg>
        <pc:graphicFrameChg chg="add del">
          <ac:chgData name="Anshuman Dash" userId="a65cc4427f66d3ea" providerId="LiveId" clId="{0593C43A-9A4C-456F-8773-115AA8DDE2A6}" dt="2018-12-29T19:13:37.156" v="1797" actId="26606"/>
          <ac:graphicFrameMkLst>
            <pc:docMk/>
            <pc:sldMk cId="3661284743" sldId="259"/>
            <ac:graphicFrameMk id="9" creationId="{1B7225CF-0A66-4592-9A03-160CFB777A20}"/>
          </ac:graphicFrameMkLst>
        </pc:graphicFrameChg>
        <pc:graphicFrameChg chg="add">
          <ac:chgData name="Anshuman Dash" userId="a65cc4427f66d3ea" providerId="LiveId" clId="{0593C43A-9A4C-456F-8773-115AA8DDE2A6}" dt="2018-12-29T19:13:43.755" v="1800" actId="26606"/>
          <ac:graphicFrameMkLst>
            <pc:docMk/>
            <pc:sldMk cId="3661284743" sldId="259"/>
            <ac:graphicFrameMk id="17" creationId="{F74C091F-5998-4353-BA82-832B5E4DFA20}"/>
          </ac:graphicFrameMkLst>
        </pc:graphicFrameChg>
        <pc:cxnChg chg="add del">
          <ac:chgData name="Anshuman Dash" userId="a65cc4427f66d3ea" providerId="LiveId" clId="{0593C43A-9A4C-456F-8773-115AA8DDE2A6}" dt="2018-12-29T19:13:43.720" v="1799" actId="26606"/>
          <ac:cxnSpMkLst>
            <pc:docMk/>
            <pc:sldMk cId="3661284743" sldId="259"/>
            <ac:cxnSpMk id="11" creationId="{2D72A2C9-F3CA-4216-8BAD-FA4C970C3C4E}"/>
          </ac:cxnSpMkLst>
        </pc:cxnChg>
      </pc:sldChg>
      <pc:sldChg chg="del">
        <pc:chgData name="Anshuman Dash" userId="a65cc4427f66d3ea" providerId="LiveId" clId="{0593C43A-9A4C-456F-8773-115AA8DDE2A6}" dt="2018-12-29T19:05:01.840" v="1623" actId="2696"/>
        <pc:sldMkLst>
          <pc:docMk/>
          <pc:sldMk cId="3584774512" sldId="260"/>
        </pc:sldMkLst>
      </pc:sldChg>
      <pc:sldChg chg="addSp delSp modSp mod setBg">
        <pc:chgData name="Anshuman Dash" userId="a65cc4427f66d3ea" providerId="LiveId" clId="{0593C43A-9A4C-456F-8773-115AA8DDE2A6}" dt="2018-12-29T19:12:50.986" v="1793" actId="26606"/>
        <pc:sldMkLst>
          <pc:docMk/>
          <pc:sldMk cId="3453347946" sldId="261"/>
        </pc:sldMkLst>
        <pc:spChg chg="mod">
          <ac:chgData name="Anshuman Dash" userId="a65cc4427f66d3ea" providerId="LiveId" clId="{0593C43A-9A4C-456F-8773-115AA8DDE2A6}" dt="2018-12-29T19:12:50.986" v="1793" actId="26606"/>
          <ac:spMkLst>
            <pc:docMk/>
            <pc:sldMk cId="3453347946" sldId="261"/>
            <ac:spMk id="2" creationId="{00000000-0000-0000-0000-000000000000}"/>
          </ac:spMkLst>
        </pc:spChg>
        <pc:spChg chg="del mod">
          <ac:chgData name="Anshuman Dash" userId="a65cc4427f66d3ea" providerId="LiveId" clId="{0593C43A-9A4C-456F-8773-115AA8DDE2A6}" dt="2018-12-29T19:12:50.986" v="1793" actId="26606"/>
          <ac:spMkLst>
            <pc:docMk/>
            <pc:sldMk cId="3453347946" sldId="261"/>
            <ac:spMk id="3" creationId="{00000000-0000-0000-0000-000000000000}"/>
          </ac:spMkLst>
        </pc:spChg>
        <pc:spChg chg="mod ord">
          <ac:chgData name="Anshuman Dash" userId="a65cc4427f66d3ea" providerId="LiveId" clId="{0593C43A-9A4C-456F-8773-115AA8DDE2A6}" dt="2018-12-29T19:12:50.986" v="1793" actId="26606"/>
          <ac:spMkLst>
            <pc:docMk/>
            <pc:sldMk cId="3453347946" sldId="261"/>
            <ac:spMk id="4" creationId="{00000000-0000-0000-0000-000000000000}"/>
          </ac:spMkLst>
        </pc:spChg>
        <pc:spChg chg="mod">
          <ac:chgData name="Anshuman Dash" userId="a65cc4427f66d3ea" providerId="LiveId" clId="{0593C43A-9A4C-456F-8773-115AA8DDE2A6}" dt="2018-12-29T19:12:50.986" v="1793" actId="26606"/>
          <ac:spMkLst>
            <pc:docMk/>
            <pc:sldMk cId="3453347946" sldId="261"/>
            <ac:spMk id="5" creationId="{00000000-0000-0000-0000-000000000000}"/>
          </ac:spMkLst>
        </pc:spChg>
        <pc:spChg chg="add">
          <ac:chgData name="Anshuman Dash" userId="a65cc4427f66d3ea" providerId="LiveId" clId="{0593C43A-9A4C-456F-8773-115AA8DDE2A6}" dt="2018-12-29T19:12:50.986" v="1793" actId="26606"/>
          <ac:spMkLst>
            <pc:docMk/>
            <pc:sldMk cId="3453347946" sldId="261"/>
            <ac:spMk id="12" creationId="{46C2E80F-49A6-4372-B103-219D417A55ED}"/>
          </ac:spMkLst>
        </pc:spChg>
        <pc:graphicFrameChg chg="add">
          <ac:chgData name="Anshuman Dash" userId="a65cc4427f66d3ea" providerId="LiveId" clId="{0593C43A-9A4C-456F-8773-115AA8DDE2A6}" dt="2018-12-29T19:12:50.986" v="1793" actId="26606"/>
          <ac:graphicFrameMkLst>
            <pc:docMk/>
            <pc:sldMk cId="3453347946" sldId="261"/>
            <ac:graphicFrameMk id="7" creationId="{5D79D2B3-E7E0-41D7-BD43-A156C63AA736}"/>
          </ac:graphicFrameMkLst>
        </pc:graphicFrameChg>
      </pc:sldChg>
      <pc:sldChg chg="addSp delSp modSp add mod setBg">
        <pc:chgData name="Anshuman Dash" userId="a65cc4427f66d3ea" providerId="LiveId" clId="{0593C43A-9A4C-456F-8773-115AA8DDE2A6}" dt="2018-12-29T19:12:34.554" v="1792" actId="26606"/>
        <pc:sldMkLst>
          <pc:docMk/>
          <pc:sldMk cId="1620501037" sldId="262"/>
        </pc:sldMkLst>
        <pc:spChg chg="mod">
          <ac:chgData name="Anshuman Dash" userId="a65cc4427f66d3ea" providerId="LiveId" clId="{0593C43A-9A4C-456F-8773-115AA8DDE2A6}" dt="2018-12-29T19:12:34.554" v="1792" actId="26606"/>
          <ac:spMkLst>
            <pc:docMk/>
            <pc:sldMk cId="1620501037" sldId="262"/>
            <ac:spMk id="2" creationId="{00000000-0000-0000-0000-000000000000}"/>
          </ac:spMkLst>
        </pc:spChg>
        <pc:spChg chg="del mod ord">
          <ac:chgData name="Anshuman Dash" userId="a65cc4427f66d3ea" providerId="LiveId" clId="{0593C43A-9A4C-456F-8773-115AA8DDE2A6}" dt="2018-12-29T19:12:34.554" v="1792" actId="26606"/>
          <ac:spMkLst>
            <pc:docMk/>
            <pc:sldMk cId="1620501037" sldId="262"/>
            <ac:spMk id="3" creationId="{00000000-0000-0000-0000-000000000000}"/>
          </ac:spMkLst>
        </pc:spChg>
        <pc:spChg chg="mod ord">
          <ac:chgData name="Anshuman Dash" userId="a65cc4427f66d3ea" providerId="LiveId" clId="{0593C43A-9A4C-456F-8773-115AA8DDE2A6}" dt="2018-12-29T19:12:34.554" v="1792" actId="26606"/>
          <ac:spMkLst>
            <pc:docMk/>
            <pc:sldMk cId="1620501037" sldId="262"/>
            <ac:spMk id="4" creationId="{00000000-0000-0000-0000-000000000000}"/>
          </ac:spMkLst>
        </pc:spChg>
        <pc:spChg chg="mod">
          <ac:chgData name="Anshuman Dash" userId="a65cc4427f66d3ea" providerId="LiveId" clId="{0593C43A-9A4C-456F-8773-115AA8DDE2A6}" dt="2018-12-29T19:12:34.554" v="1792" actId="26606"/>
          <ac:spMkLst>
            <pc:docMk/>
            <pc:sldMk cId="1620501037" sldId="262"/>
            <ac:spMk id="5" creationId="{00000000-0000-0000-0000-000000000000}"/>
          </ac:spMkLst>
        </pc:spChg>
        <pc:spChg chg="add del">
          <ac:chgData name="Anshuman Dash" userId="a65cc4427f66d3ea" providerId="LiveId" clId="{0593C43A-9A4C-456F-8773-115AA8DDE2A6}" dt="2018-12-29T19:12:34.495" v="1791" actId="26606"/>
          <ac:spMkLst>
            <pc:docMk/>
            <pc:sldMk cId="1620501037" sldId="262"/>
            <ac:spMk id="10" creationId="{3B854194-185D-494D-905C-7C7CB2E30F6E}"/>
          </ac:spMkLst>
        </pc:spChg>
        <pc:spChg chg="add del">
          <ac:chgData name="Anshuman Dash" userId="a65cc4427f66d3ea" providerId="LiveId" clId="{0593C43A-9A4C-456F-8773-115AA8DDE2A6}" dt="2018-12-29T19:12:34.495" v="1791" actId="26606"/>
          <ac:spMkLst>
            <pc:docMk/>
            <pc:sldMk cId="1620501037" sldId="262"/>
            <ac:spMk id="12" creationId="{B4F5FA0D-0104-4987-8241-EFF7C85B88DE}"/>
          </ac:spMkLst>
        </pc:spChg>
        <pc:spChg chg="add">
          <ac:chgData name="Anshuman Dash" userId="a65cc4427f66d3ea" providerId="LiveId" clId="{0593C43A-9A4C-456F-8773-115AA8DDE2A6}" dt="2018-12-29T19:12:34.554" v="1792" actId="26606"/>
          <ac:spMkLst>
            <pc:docMk/>
            <pc:sldMk cId="1620501037" sldId="262"/>
            <ac:spMk id="16" creationId="{46C2E80F-49A6-4372-B103-219D417A55ED}"/>
          </ac:spMkLst>
        </pc:spChg>
        <pc:graphicFrameChg chg="add">
          <ac:chgData name="Anshuman Dash" userId="a65cc4427f66d3ea" providerId="LiveId" clId="{0593C43A-9A4C-456F-8773-115AA8DDE2A6}" dt="2018-12-29T19:12:34.554" v="1792" actId="26606"/>
          <ac:graphicFrameMkLst>
            <pc:docMk/>
            <pc:sldMk cId="1620501037" sldId="262"/>
            <ac:graphicFrameMk id="7" creationId="{10EC006B-5A91-4904-B794-0DB4FA8E7FE3}"/>
          </ac:graphicFrameMkLst>
        </pc:graphicFrameChg>
        <pc:picChg chg="add del">
          <ac:chgData name="Anshuman Dash" userId="a65cc4427f66d3ea" providerId="LiveId" clId="{0593C43A-9A4C-456F-8773-115AA8DDE2A6}" dt="2018-12-29T19:12:34.495" v="1791" actId="26606"/>
          <ac:picMkLst>
            <pc:docMk/>
            <pc:sldMk cId="1620501037" sldId="262"/>
            <ac:picMk id="14" creationId="{2897127E-6CEF-446C-BE87-93B7C46E49D1}"/>
          </ac:picMkLst>
        </pc:picChg>
      </pc:sldChg>
      <pc:sldChg chg="addSp delSp modSp add mod setBg">
        <pc:chgData name="Anshuman Dash" userId="a65cc4427f66d3ea" providerId="LiveId" clId="{0593C43A-9A4C-456F-8773-115AA8DDE2A6}" dt="2018-12-29T19:12:15.777" v="1789" actId="26606"/>
        <pc:sldMkLst>
          <pc:docMk/>
          <pc:sldMk cId="2800694369" sldId="263"/>
        </pc:sldMkLst>
        <pc:spChg chg="mod">
          <ac:chgData name="Anshuman Dash" userId="a65cc4427f66d3ea" providerId="LiveId" clId="{0593C43A-9A4C-456F-8773-115AA8DDE2A6}" dt="2018-12-29T19:12:15.777" v="1789" actId="26606"/>
          <ac:spMkLst>
            <pc:docMk/>
            <pc:sldMk cId="2800694369" sldId="263"/>
            <ac:spMk id="2" creationId="{00000000-0000-0000-0000-000000000000}"/>
          </ac:spMkLst>
        </pc:spChg>
        <pc:spChg chg="add del mod">
          <ac:chgData name="Anshuman Dash" userId="a65cc4427f66d3ea" providerId="LiveId" clId="{0593C43A-9A4C-456F-8773-115AA8DDE2A6}" dt="2018-12-29T19:12:15.777" v="1789" actId="26606"/>
          <ac:spMkLst>
            <pc:docMk/>
            <pc:sldMk cId="2800694369" sldId="263"/>
            <ac:spMk id="3" creationId="{00000000-0000-0000-0000-000000000000}"/>
          </ac:spMkLst>
        </pc:spChg>
        <pc:spChg chg="mod">
          <ac:chgData name="Anshuman Dash" userId="a65cc4427f66d3ea" providerId="LiveId" clId="{0593C43A-9A4C-456F-8773-115AA8DDE2A6}" dt="2018-12-29T19:12:15.777" v="1789" actId="26606"/>
          <ac:spMkLst>
            <pc:docMk/>
            <pc:sldMk cId="2800694369" sldId="263"/>
            <ac:spMk id="4" creationId="{00000000-0000-0000-0000-000000000000}"/>
          </ac:spMkLst>
        </pc:spChg>
        <pc:spChg chg="mod">
          <ac:chgData name="Anshuman Dash" userId="a65cc4427f66d3ea" providerId="LiveId" clId="{0593C43A-9A4C-456F-8773-115AA8DDE2A6}" dt="2018-12-29T19:12:15.777" v="1789" actId="26606"/>
          <ac:spMkLst>
            <pc:docMk/>
            <pc:sldMk cId="2800694369" sldId="263"/>
            <ac:spMk id="5" creationId="{00000000-0000-0000-0000-000000000000}"/>
          </ac:spMkLst>
        </pc:spChg>
        <pc:spChg chg="add">
          <ac:chgData name="Anshuman Dash" userId="a65cc4427f66d3ea" providerId="LiveId" clId="{0593C43A-9A4C-456F-8773-115AA8DDE2A6}" dt="2018-12-29T19:12:15.777" v="1789" actId="26606"/>
          <ac:spMkLst>
            <pc:docMk/>
            <pc:sldMk cId="2800694369" sldId="263"/>
            <ac:spMk id="10" creationId="{8D70B121-56F4-4848-B38B-182089D909FA}"/>
          </ac:spMkLst>
        </pc:spChg>
        <pc:spChg chg="add del">
          <ac:chgData name="Anshuman Dash" userId="a65cc4427f66d3ea" providerId="LiveId" clId="{0593C43A-9A4C-456F-8773-115AA8DDE2A6}" dt="2018-12-29T19:12:15.765" v="1788" actId="26606"/>
          <ac:spMkLst>
            <pc:docMk/>
            <pc:sldMk cId="2800694369" sldId="263"/>
            <ac:spMk id="12" creationId="{BE95D989-81FA-4BAD-9AD5-E46CEDA91B36}"/>
          </ac:spMkLst>
        </pc:spChg>
        <pc:spChg chg="add del">
          <ac:chgData name="Anshuman Dash" userId="a65cc4427f66d3ea" providerId="LiveId" clId="{0593C43A-9A4C-456F-8773-115AA8DDE2A6}" dt="2018-12-29T19:12:15.765" v="1788" actId="26606"/>
          <ac:spMkLst>
            <pc:docMk/>
            <pc:sldMk cId="2800694369" sldId="263"/>
            <ac:spMk id="14" creationId="{156189E5-8A3E-4CFD-B71B-CCD0F8495E56}"/>
          </ac:spMkLst>
        </pc:spChg>
        <pc:spChg chg="add">
          <ac:chgData name="Anshuman Dash" userId="a65cc4427f66d3ea" providerId="LiveId" clId="{0593C43A-9A4C-456F-8773-115AA8DDE2A6}" dt="2018-12-29T19:12:15.777" v="1789" actId="26606"/>
          <ac:spMkLst>
            <pc:docMk/>
            <pc:sldMk cId="2800694369" sldId="263"/>
            <ac:spMk id="17" creationId="{00000000-0000-0000-0000-000000000000}"/>
          </ac:spMkLst>
        </pc:spChg>
        <pc:graphicFrameChg chg="add del">
          <ac:chgData name="Anshuman Dash" userId="a65cc4427f66d3ea" providerId="LiveId" clId="{0593C43A-9A4C-456F-8773-115AA8DDE2A6}" dt="2018-12-29T19:12:15.765" v="1788" actId="26606"/>
          <ac:graphicFrameMkLst>
            <pc:docMk/>
            <pc:sldMk cId="2800694369" sldId="263"/>
            <ac:graphicFrameMk id="7" creationId="{63264A8E-182C-4546-93D7-C7A34868D8ED}"/>
          </ac:graphicFrameMkLst>
        </pc:graphicFrameChg>
        <pc:cxnChg chg="add">
          <ac:chgData name="Anshuman Dash" userId="a65cc4427f66d3ea" providerId="LiveId" clId="{0593C43A-9A4C-456F-8773-115AA8DDE2A6}" dt="2018-12-29T19:12:15.777" v="1789" actId="26606"/>
          <ac:cxnSpMkLst>
            <pc:docMk/>
            <pc:sldMk cId="2800694369" sldId="263"/>
            <ac:cxnSpMk id="16" creationId="{2D72A2C9-F3CA-4216-8BAD-FA4C970C3C4E}"/>
          </ac:cxnSpMkLst>
        </pc:cxnChg>
      </pc:sldChg>
      <pc:sldChg chg="addSp delSp modSp add mod setBg">
        <pc:chgData name="Anshuman Dash" userId="a65cc4427f66d3ea" providerId="LiveId" clId="{0593C43A-9A4C-456F-8773-115AA8DDE2A6}" dt="2018-12-29T19:11:40.027" v="1786" actId="26606"/>
        <pc:sldMkLst>
          <pc:docMk/>
          <pc:sldMk cId="2093735560" sldId="264"/>
        </pc:sldMkLst>
        <pc:spChg chg="mod">
          <ac:chgData name="Anshuman Dash" userId="a65cc4427f66d3ea" providerId="LiveId" clId="{0593C43A-9A4C-456F-8773-115AA8DDE2A6}" dt="2018-12-29T19:11:40.027" v="1786" actId="26606"/>
          <ac:spMkLst>
            <pc:docMk/>
            <pc:sldMk cId="2093735560" sldId="264"/>
            <ac:spMk id="2" creationId="{00000000-0000-0000-0000-000000000000}"/>
          </ac:spMkLst>
        </pc:spChg>
        <pc:spChg chg="del mod">
          <ac:chgData name="Anshuman Dash" userId="a65cc4427f66d3ea" providerId="LiveId" clId="{0593C43A-9A4C-456F-8773-115AA8DDE2A6}" dt="2018-12-29T19:11:40.027" v="1786" actId="26606"/>
          <ac:spMkLst>
            <pc:docMk/>
            <pc:sldMk cId="2093735560" sldId="264"/>
            <ac:spMk id="3" creationId="{00000000-0000-0000-0000-000000000000}"/>
          </ac:spMkLst>
        </pc:spChg>
        <pc:spChg chg="mod ord">
          <ac:chgData name="Anshuman Dash" userId="a65cc4427f66d3ea" providerId="LiveId" clId="{0593C43A-9A4C-456F-8773-115AA8DDE2A6}" dt="2018-12-29T19:11:40.027" v="1786" actId="26606"/>
          <ac:spMkLst>
            <pc:docMk/>
            <pc:sldMk cId="2093735560" sldId="264"/>
            <ac:spMk id="4" creationId="{00000000-0000-0000-0000-000000000000}"/>
          </ac:spMkLst>
        </pc:spChg>
        <pc:spChg chg="mod">
          <ac:chgData name="Anshuman Dash" userId="a65cc4427f66d3ea" providerId="LiveId" clId="{0593C43A-9A4C-456F-8773-115AA8DDE2A6}" dt="2018-12-29T19:11:40.027" v="1786" actId="26606"/>
          <ac:spMkLst>
            <pc:docMk/>
            <pc:sldMk cId="2093735560" sldId="264"/>
            <ac:spMk id="5" creationId="{00000000-0000-0000-0000-000000000000}"/>
          </ac:spMkLst>
        </pc:spChg>
        <pc:spChg chg="add">
          <ac:chgData name="Anshuman Dash" userId="a65cc4427f66d3ea" providerId="LiveId" clId="{0593C43A-9A4C-456F-8773-115AA8DDE2A6}" dt="2018-12-29T19:11:40.027" v="1786" actId="26606"/>
          <ac:spMkLst>
            <pc:docMk/>
            <pc:sldMk cId="2093735560" sldId="264"/>
            <ac:spMk id="12" creationId="{46C2E80F-49A6-4372-B103-219D417A55ED}"/>
          </ac:spMkLst>
        </pc:spChg>
        <pc:graphicFrameChg chg="add">
          <ac:chgData name="Anshuman Dash" userId="a65cc4427f66d3ea" providerId="LiveId" clId="{0593C43A-9A4C-456F-8773-115AA8DDE2A6}" dt="2018-12-29T19:11:40.027" v="1786" actId="26606"/>
          <ac:graphicFrameMkLst>
            <pc:docMk/>
            <pc:sldMk cId="2093735560" sldId="264"/>
            <ac:graphicFrameMk id="7" creationId="{AD9831CF-A7EC-4431-AFDD-E30937A70D62}"/>
          </ac:graphicFrameMkLst>
        </pc:graphicFrameChg>
      </pc:sldChg>
      <pc:sldChg chg="addSp delSp modSp add mod setBg">
        <pc:chgData name="Anshuman Dash" userId="a65cc4427f66d3ea" providerId="LiveId" clId="{0593C43A-9A4C-456F-8773-115AA8DDE2A6}" dt="2018-12-29T19:16:42.219" v="1826" actId="20577"/>
        <pc:sldMkLst>
          <pc:docMk/>
          <pc:sldMk cId="751945474" sldId="265"/>
        </pc:sldMkLst>
        <pc:spChg chg="mod">
          <ac:chgData name="Anshuman Dash" userId="a65cc4427f66d3ea" providerId="LiveId" clId="{0593C43A-9A4C-456F-8773-115AA8DDE2A6}" dt="2018-12-29T19:11:21.786" v="1785" actId="26606"/>
          <ac:spMkLst>
            <pc:docMk/>
            <pc:sldMk cId="751945474" sldId="265"/>
            <ac:spMk id="2" creationId="{00000000-0000-0000-0000-000000000000}"/>
          </ac:spMkLst>
        </pc:spChg>
        <pc:spChg chg="del mod">
          <ac:chgData name="Anshuman Dash" userId="a65cc4427f66d3ea" providerId="LiveId" clId="{0593C43A-9A4C-456F-8773-115AA8DDE2A6}" dt="2018-12-29T19:11:21.786" v="1785" actId="26606"/>
          <ac:spMkLst>
            <pc:docMk/>
            <pc:sldMk cId="751945474" sldId="265"/>
            <ac:spMk id="3" creationId="{00000000-0000-0000-0000-000000000000}"/>
          </ac:spMkLst>
        </pc:spChg>
        <pc:spChg chg="mod ord">
          <ac:chgData name="Anshuman Dash" userId="a65cc4427f66d3ea" providerId="LiveId" clId="{0593C43A-9A4C-456F-8773-115AA8DDE2A6}" dt="2018-12-29T19:11:21.786" v="1785" actId="26606"/>
          <ac:spMkLst>
            <pc:docMk/>
            <pc:sldMk cId="751945474" sldId="265"/>
            <ac:spMk id="4" creationId="{00000000-0000-0000-0000-000000000000}"/>
          </ac:spMkLst>
        </pc:spChg>
        <pc:spChg chg="mod">
          <ac:chgData name="Anshuman Dash" userId="a65cc4427f66d3ea" providerId="LiveId" clId="{0593C43A-9A4C-456F-8773-115AA8DDE2A6}" dt="2018-12-29T19:11:21.786" v="1785" actId="26606"/>
          <ac:spMkLst>
            <pc:docMk/>
            <pc:sldMk cId="751945474" sldId="265"/>
            <ac:spMk id="5" creationId="{00000000-0000-0000-0000-000000000000}"/>
          </ac:spMkLst>
        </pc:spChg>
        <pc:spChg chg="add">
          <ac:chgData name="Anshuman Dash" userId="a65cc4427f66d3ea" providerId="LiveId" clId="{0593C43A-9A4C-456F-8773-115AA8DDE2A6}" dt="2018-12-29T19:11:21.786" v="1785" actId="26606"/>
          <ac:spMkLst>
            <pc:docMk/>
            <pc:sldMk cId="751945474" sldId="265"/>
            <ac:spMk id="12" creationId="{46C2E80F-49A6-4372-B103-219D417A55ED}"/>
          </ac:spMkLst>
        </pc:spChg>
        <pc:graphicFrameChg chg="add mod">
          <ac:chgData name="Anshuman Dash" userId="a65cc4427f66d3ea" providerId="LiveId" clId="{0593C43A-9A4C-456F-8773-115AA8DDE2A6}" dt="2018-12-29T19:16:42.219" v="1826" actId="20577"/>
          <ac:graphicFrameMkLst>
            <pc:docMk/>
            <pc:sldMk cId="751945474" sldId="265"/>
            <ac:graphicFrameMk id="7" creationId="{BEA688E0-E616-49EB-9A5F-8F08D049F17D}"/>
          </ac:graphicFrameMkLst>
        </pc:graphicFrameChg>
      </pc:sldChg>
      <pc:sldChg chg="addSp delSp modSp add mod setBg">
        <pc:chgData name="Anshuman Dash" userId="a65cc4427f66d3ea" providerId="LiveId" clId="{0593C43A-9A4C-456F-8773-115AA8DDE2A6}" dt="2018-12-29T19:10:50.738" v="1784" actId="26606"/>
        <pc:sldMkLst>
          <pc:docMk/>
          <pc:sldMk cId="14707154" sldId="266"/>
        </pc:sldMkLst>
        <pc:spChg chg="mod">
          <ac:chgData name="Anshuman Dash" userId="a65cc4427f66d3ea" providerId="LiveId" clId="{0593C43A-9A4C-456F-8773-115AA8DDE2A6}" dt="2018-12-29T19:10:50.738" v="1784" actId="26606"/>
          <ac:spMkLst>
            <pc:docMk/>
            <pc:sldMk cId="14707154" sldId="266"/>
            <ac:spMk id="2" creationId="{00000000-0000-0000-0000-000000000000}"/>
          </ac:spMkLst>
        </pc:spChg>
        <pc:spChg chg="del mod">
          <ac:chgData name="Anshuman Dash" userId="a65cc4427f66d3ea" providerId="LiveId" clId="{0593C43A-9A4C-456F-8773-115AA8DDE2A6}" dt="2018-12-29T19:10:50.738" v="1784" actId="26606"/>
          <ac:spMkLst>
            <pc:docMk/>
            <pc:sldMk cId="14707154" sldId="266"/>
            <ac:spMk id="3" creationId="{00000000-0000-0000-0000-000000000000}"/>
          </ac:spMkLst>
        </pc:spChg>
        <pc:spChg chg="mod">
          <ac:chgData name="Anshuman Dash" userId="a65cc4427f66d3ea" providerId="LiveId" clId="{0593C43A-9A4C-456F-8773-115AA8DDE2A6}" dt="2018-12-29T19:10:50.738" v="1784" actId="26606"/>
          <ac:spMkLst>
            <pc:docMk/>
            <pc:sldMk cId="14707154" sldId="266"/>
            <ac:spMk id="4" creationId="{00000000-0000-0000-0000-000000000000}"/>
          </ac:spMkLst>
        </pc:spChg>
        <pc:spChg chg="mod">
          <ac:chgData name="Anshuman Dash" userId="a65cc4427f66d3ea" providerId="LiveId" clId="{0593C43A-9A4C-456F-8773-115AA8DDE2A6}" dt="2018-12-29T19:10:50.738" v="1784" actId="26606"/>
          <ac:spMkLst>
            <pc:docMk/>
            <pc:sldMk cId="14707154" sldId="266"/>
            <ac:spMk id="5" creationId="{00000000-0000-0000-0000-000000000000}"/>
          </ac:spMkLst>
        </pc:spChg>
        <pc:spChg chg="add">
          <ac:chgData name="Anshuman Dash" userId="a65cc4427f66d3ea" providerId="LiveId" clId="{0593C43A-9A4C-456F-8773-115AA8DDE2A6}" dt="2018-12-29T19:10:50.738" v="1784" actId="26606"/>
          <ac:spMkLst>
            <pc:docMk/>
            <pc:sldMk cId="14707154" sldId="266"/>
            <ac:spMk id="12" creationId="{42285737-90EE-47DC-AC80-8AE156B11969}"/>
          </ac:spMkLst>
        </pc:spChg>
        <pc:grpChg chg="add">
          <ac:chgData name="Anshuman Dash" userId="a65cc4427f66d3ea" providerId="LiveId" clId="{0593C43A-9A4C-456F-8773-115AA8DDE2A6}" dt="2018-12-29T19:10:50.738" v="1784" actId="26606"/>
          <ac:grpSpMkLst>
            <pc:docMk/>
            <pc:sldMk cId="14707154" sldId="266"/>
            <ac:grpSpMk id="14" creationId="{B57BDC17-F1B3-455F-BBF1-680AA1F25C06}"/>
          </ac:grpSpMkLst>
        </pc:grpChg>
        <pc:graphicFrameChg chg="add">
          <ac:chgData name="Anshuman Dash" userId="a65cc4427f66d3ea" providerId="LiveId" clId="{0593C43A-9A4C-456F-8773-115AA8DDE2A6}" dt="2018-12-29T19:10:50.738" v="1784" actId="26606"/>
          <ac:graphicFrameMkLst>
            <pc:docMk/>
            <pc:sldMk cId="14707154" sldId="266"/>
            <ac:graphicFrameMk id="7" creationId="{9F81E418-30B6-4593-81D4-735E063087D4}"/>
          </ac:graphicFrameMkLst>
        </pc:graphicFrameChg>
      </pc:sldChg>
      <pc:sldChg chg="addSp delSp modSp add mod setBg">
        <pc:chgData name="Anshuman Dash" userId="a65cc4427f66d3ea" providerId="LiveId" clId="{0593C43A-9A4C-456F-8773-115AA8DDE2A6}" dt="2018-12-29T19:10:25.774" v="1783" actId="26606"/>
        <pc:sldMkLst>
          <pc:docMk/>
          <pc:sldMk cId="2048687684" sldId="267"/>
        </pc:sldMkLst>
        <pc:spChg chg="mod">
          <ac:chgData name="Anshuman Dash" userId="a65cc4427f66d3ea" providerId="LiveId" clId="{0593C43A-9A4C-456F-8773-115AA8DDE2A6}" dt="2018-12-29T19:10:25.774" v="1783" actId="26606"/>
          <ac:spMkLst>
            <pc:docMk/>
            <pc:sldMk cId="2048687684" sldId="267"/>
            <ac:spMk id="2" creationId="{00000000-0000-0000-0000-000000000000}"/>
          </ac:spMkLst>
        </pc:spChg>
        <pc:spChg chg="del mod">
          <ac:chgData name="Anshuman Dash" userId="a65cc4427f66d3ea" providerId="LiveId" clId="{0593C43A-9A4C-456F-8773-115AA8DDE2A6}" dt="2018-12-29T19:10:25.774" v="1783" actId="26606"/>
          <ac:spMkLst>
            <pc:docMk/>
            <pc:sldMk cId="2048687684" sldId="267"/>
            <ac:spMk id="3" creationId="{00000000-0000-0000-0000-000000000000}"/>
          </ac:spMkLst>
        </pc:spChg>
        <pc:spChg chg="mod ord">
          <ac:chgData name="Anshuman Dash" userId="a65cc4427f66d3ea" providerId="LiveId" clId="{0593C43A-9A4C-456F-8773-115AA8DDE2A6}" dt="2018-12-29T19:10:25.774" v="1783" actId="26606"/>
          <ac:spMkLst>
            <pc:docMk/>
            <pc:sldMk cId="2048687684" sldId="267"/>
            <ac:spMk id="4" creationId="{00000000-0000-0000-0000-000000000000}"/>
          </ac:spMkLst>
        </pc:spChg>
        <pc:spChg chg="mod">
          <ac:chgData name="Anshuman Dash" userId="a65cc4427f66d3ea" providerId="LiveId" clId="{0593C43A-9A4C-456F-8773-115AA8DDE2A6}" dt="2018-12-29T19:10:25.774" v="1783" actId="26606"/>
          <ac:spMkLst>
            <pc:docMk/>
            <pc:sldMk cId="2048687684" sldId="267"/>
            <ac:spMk id="5" creationId="{00000000-0000-0000-0000-000000000000}"/>
          </ac:spMkLst>
        </pc:spChg>
        <pc:spChg chg="add">
          <ac:chgData name="Anshuman Dash" userId="a65cc4427f66d3ea" providerId="LiveId" clId="{0593C43A-9A4C-456F-8773-115AA8DDE2A6}" dt="2018-12-29T19:10:25.774" v="1783" actId="26606"/>
          <ac:spMkLst>
            <pc:docMk/>
            <pc:sldMk cId="2048687684" sldId="267"/>
            <ac:spMk id="12" creationId="{46C2E80F-49A6-4372-B103-219D417A55ED}"/>
          </ac:spMkLst>
        </pc:spChg>
        <pc:graphicFrameChg chg="add">
          <ac:chgData name="Anshuman Dash" userId="a65cc4427f66d3ea" providerId="LiveId" clId="{0593C43A-9A4C-456F-8773-115AA8DDE2A6}" dt="2018-12-29T19:10:25.774" v="1783" actId="26606"/>
          <ac:graphicFrameMkLst>
            <pc:docMk/>
            <pc:sldMk cId="2048687684" sldId="267"/>
            <ac:graphicFrameMk id="7" creationId="{453BBEAC-613B-42C8-902F-88F3B1505FE8}"/>
          </ac:graphicFrameMkLst>
        </pc:graphicFrameChg>
      </pc:sldChg>
      <pc:sldChg chg="addSp modSp add">
        <pc:chgData name="Anshuman Dash" userId="a65cc4427f66d3ea" providerId="LiveId" clId="{0593C43A-9A4C-456F-8773-115AA8DDE2A6}" dt="2018-12-29T19:08:40.894" v="1781" actId="2711"/>
        <pc:sldMkLst>
          <pc:docMk/>
          <pc:sldMk cId="4179002218" sldId="268"/>
        </pc:sldMkLst>
        <pc:spChg chg="add mod">
          <ac:chgData name="Anshuman Dash" userId="a65cc4427f66d3ea" providerId="LiveId" clId="{0593C43A-9A4C-456F-8773-115AA8DDE2A6}" dt="2018-12-29T19:08:40.894" v="1781" actId="2711"/>
          <ac:spMkLst>
            <pc:docMk/>
            <pc:sldMk cId="4179002218" sldId="268"/>
            <ac:spMk id="4" creationId="{15AD1292-5BF1-417A-A103-53C7105109FB}"/>
          </ac:spMkLst>
        </pc:spChg>
      </pc:sldChg>
    </pc:docChg>
  </pc:docChgLst>
  <pc:docChgLst>
    <pc:chgData name="Anshuman Dash" userId="a65cc4427f66d3ea" providerId="LiveId" clId="{BFDF606B-5EDF-4DAB-A10E-67A15DE16FAF}"/>
    <pc:docChg chg="custSel addSld modSld">
      <pc:chgData name="Anshuman Dash" userId="a65cc4427f66d3ea" providerId="LiveId" clId="{BFDF606B-5EDF-4DAB-A10E-67A15DE16FAF}" dt="2018-12-29T16:25:49.751" v="446" actId="20577"/>
      <pc:docMkLst>
        <pc:docMk/>
      </pc:docMkLst>
      <pc:sldChg chg="modSp">
        <pc:chgData name="Anshuman Dash" userId="a65cc4427f66d3ea" providerId="LiveId" clId="{BFDF606B-5EDF-4DAB-A10E-67A15DE16FAF}" dt="2018-12-29T09:42:37.914" v="1" actId="20577"/>
        <pc:sldMkLst>
          <pc:docMk/>
          <pc:sldMk cId="4272802435" sldId="256"/>
        </pc:sldMkLst>
        <pc:spChg chg="mod">
          <ac:chgData name="Anshuman Dash" userId="a65cc4427f66d3ea" providerId="LiveId" clId="{BFDF606B-5EDF-4DAB-A10E-67A15DE16FAF}" dt="2018-12-29T09:42:37.914" v="1" actId="20577"/>
          <ac:spMkLst>
            <pc:docMk/>
            <pc:sldMk cId="4272802435" sldId="256"/>
            <ac:spMk id="2" creationId="{00000000-0000-0000-0000-000000000000}"/>
          </ac:spMkLst>
        </pc:spChg>
      </pc:sldChg>
      <pc:sldChg chg="modSp">
        <pc:chgData name="Anshuman Dash" userId="a65cc4427f66d3ea" providerId="LiveId" clId="{BFDF606B-5EDF-4DAB-A10E-67A15DE16FAF}" dt="2018-12-29T09:45:17.152" v="25" actId="14100"/>
        <pc:sldMkLst>
          <pc:docMk/>
          <pc:sldMk cId="656779987" sldId="257"/>
        </pc:sldMkLst>
        <pc:spChg chg="mod">
          <ac:chgData name="Anshuman Dash" userId="a65cc4427f66d3ea" providerId="LiveId" clId="{BFDF606B-5EDF-4DAB-A10E-67A15DE16FAF}" dt="2018-12-29T09:43:36.962" v="2" actId="6549"/>
          <ac:spMkLst>
            <pc:docMk/>
            <pc:sldMk cId="656779987" sldId="257"/>
            <ac:spMk id="2" creationId="{00000000-0000-0000-0000-000000000000}"/>
          </ac:spMkLst>
        </pc:spChg>
        <pc:graphicFrameChg chg="mod">
          <ac:chgData name="Anshuman Dash" userId="a65cc4427f66d3ea" providerId="LiveId" clId="{BFDF606B-5EDF-4DAB-A10E-67A15DE16FAF}" dt="2018-12-29T09:45:17.152" v="25" actId="14100"/>
          <ac:graphicFrameMkLst>
            <pc:docMk/>
            <pc:sldMk cId="656779987" sldId="257"/>
            <ac:graphicFrameMk id="7" creationId="{8D2F3A4D-C2B6-4406-B422-746A8886D51B}"/>
          </ac:graphicFrameMkLst>
        </pc:graphicFrameChg>
      </pc:sldChg>
      <pc:sldChg chg="delSp modSp">
        <pc:chgData name="Anshuman Dash" userId="a65cc4427f66d3ea" providerId="LiveId" clId="{BFDF606B-5EDF-4DAB-A10E-67A15DE16FAF}" dt="2018-12-29T09:57:23.688" v="378" actId="20577"/>
        <pc:sldMkLst>
          <pc:docMk/>
          <pc:sldMk cId="3661284743" sldId="259"/>
        </pc:sldMkLst>
        <pc:spChg chg="mod">
          <ac:chgData name="Anshuman Dash" userId="a65cc4427f66d3ea" providerId="LiveId" clId="{BFDF606B-5EDF-4DAB-A10E-67A15DE16FAF}" dt="2018-12-29T09:53:30.996" v="76" actId="20577"/>
          <ac:spMkLst>
            <pc:docMk/>
            <pc:sldMk cId="3661284743" sldId="259"/>
            <ac:spMk id="2" creationId="{00000000-0000-0000-0000-000000000000}"/>
          </ac:spMkLst>
        </pc:spChg>
        <pc:spChg chg="mod">
          <ac:chgData name="Anshuman Dash" userId="a65cc4427f66d3ea" providerId="LiveId" clId="{BFDF606B-5EDF-4DAB-A10E-67A15DE16FAF}" dt="2018-12-29T09:57:23.688" v="378" actId="20577"/>
          <ac:spMkLst>
            <pc:docMk/>
            <pc:sldMk cId="3661284743" sldId="259"/>
            <ac:spMk id="3" creationId="{00000000-0000-0000-0000-000000000000}"/>
          </ac:spMkLst>
        </pc:spChg>
        <pc:graphicFrameChg chg="del">
          <ac:chgData name="Anshuman Dash" userId="a65cc4427f66d3ea" providerId="LiveId" clId="{BFDF606B-5EDF-4DAB-A10E-67A15DE16FAF}" dt="2018-12-29T09:47:25.066" v="26" actId="478"/>
          <ac:graphicFrameMkLst>
            <pc:docMk/>
            <pc:sldMk cId="3661284743" sldId="259"/>
            <ac:graphicFrameMk id="12" creationId="{8740136A-58EA-4ADA-958F-179309F3DAAD}"/>
          </ac:graphicFrameMkLst>
        </pc:graphicFrameChg>
        <pc:graphicFrameChg chg="del">
          <ac:chgData name="Anshuman Dash" userId="a65cc4427f66d3ea" providerId="LiveId" clId="{BFDF606B-5EDF-4DAB-A10E-67A15DE16FAF}" dt="2018-12-29T09:47:28.587" v="27" actId="478"/>
          <ac:graphicFrameMkLst>
            <pc:docMk/>
            <pc:sldMk cId="3661284743" sldId="259"/>
            <ac:graphicFrameMk id="15" creationId="{DCF1BE62-73F4-41FF-B03F-4C85D152A818}"/>
          </ac:graphicFrameMkLst>
        </pc:graphicFrameChg>
      </pc:sldChg>
      <pc:sldChg chg="modSp add">
        <pc:chgData name="Anshuman Dash" userId="a65cc4427f66d3ea" providerId="LiveId" clId="{BFDF606B-5EDF-4DAB-A10E-67A15DE16FAF}" dt="2018-12-29T16:25:49.751" v="446" actId="20577"/>
        <pc:sldMkLst>
          <pc:docMk/>
          <pc:sldMk cId="3453347946" sldId="261"/>
        </pc:sldMkLst>
        <pc:spChg chg="mod">
          <ac:chgData name="Anshuman Dash" userId="a65cc4427f66d3ea" providerId="LiveId" clId="{BFDF606B-5EDF-4DAB-A10E-67A15DE16FAF}" dt="2018-12-29T09:58:44.212" v="412" actId="20577"/>
          <ac:spMkLst>
            <pc:docMk/>
            <pc:sldMk cId="3453347946" sldId="261"/>
            <ac:spMk id="2" creationId="{00000000-0000-0000-0000-000000000000}"/>
          </ac:spMkLst>
        </pc:spChg>
        <pc:spChg chg="mod">
          <ac:chgData name="Anshuman Dash" userId="a65cc4427f66d3ea" providerId="LiveId" clId="{BFDF606B-5EDF-4DAB-A10E-67A15DE16FAF}" dt="2018-12-29T16:25:49.751" v="446" actId="20577"/>
          <ac:spMkLst>
            <pc:docMk/>
            <pc:sldMk cId="3453347946" sldId="261"/>
            <ac:spMk id="3" creationId="{00000000-0000-0000-0000-000000000000}"/>
          </ac:spMkLst>
        </pc:spChg>
      </pc:sldChg>
    </pc:docChg>
  </pc:docChgLst>
</pc:chgInfo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1ED8E4-A26E-43DE-A2DA-167A3E198B2F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20B5FE0-0948-4A59-9937-3D3A1C93F8CF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Deliverables</a:t>
          </a:r>
        </a:p>
      </dgm:t>
    </dgm:pt>
    <dgm:pt modelId="{AA3D5BDF-BEB2-4047-A13E-F7C47B2707D1}" type="parTrans" cxnId="{39AAFF88-FD5F-4534-8BE7-BED0E48A7CC0}">
      <dgm:prSet/>
      <dgm:spPr/>
      <dgm:t>
        <a:bodyPr/>
        <a:lstStyle/>
        <a:p>
          <a:endParaRPr lang="en-US"/>
        </a:p>
      </dgm:t>
    </dgm:pt>
    <dgm:pt modelId="{342CC01E-E747-48D5-9A1C-F9C194E5DBEE}" type="sibTrans" cxnId="{39AAFF88-FD5F-4534-8BE7-BED0E48A7CC0}">
      <dgm:prSet/>
      <dgm:spPr/>
      <dgm:t>
        <a:bodyPr/>
        <a:lstStyle/>
        <a:p>
          <a:endParaRPr lang="en-US"/>
        </a:p>
      </dgm:t>
    </dgm:pt>
    <dgm:pt modelId="{14276DE0-2A35-48D1-BA75-96273E5EBD83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Each participant has to pick an Industry and a Company.</a:t>
          </a:r>
        </a:p>
      </dgm:t>
    </dgm:pt>
    <dgm:pt modelId="{C72F4BF1-6FDA-4A9E-A057-B79DC29853F7}" type="parTrans" cxnId="{175B4863-7B0C-4DD0-84DA-F7EE475B52C3}">
      <dgm:prSet/>
      <dgm:spPr/>
      <dgm:t>
        <a:bodyPr/>
        <a:lstStyle/>
        <a:p>
          <a:endParaRPr lang="en-US"/>
        </a:p>
      </dgm:t>
    </dgm:pt>
    <dgm:pt modelId="{30D0CE1C-CE71-4351-9978-F3C6D0957169}" type="sibTrans" cxnId="{175B4863-7B0C-4DD0-84DA-F7EE475B52C3}">
      <dgm:prSet/>
      <dgm:spPr/>
      <dgm:t>
        <a:bodyPr/>
        <a:lstStyle/>
        <a:p>
          <a:endParaRPr lang="en-US"/>
        </a:p>
      </dgm:t>
    </dgm:pt>
    <dgm:pt modelId="{A43A7AC2-DAA1-4EA1-B107-70B6B9D359A7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List the Various Supply Chain entities with their high-level processes.</a:t>
          </a:r>
          <a:endParaRPr lang="en-IN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23CEE3-7856-4365-907A-86C7EAC29ACF}" type="parTrans" cxnId="{FA29DDA2-7EC6-4AEE-90B1-BB06FF316196}">
      <dgm:prSet/>
      <dgm:spPr/>
      <dgm:t>
        <a:bodyPr/>
        <a:lstStyle/>
        <a:p>
          <a:endParaRPr lang="en-IN"/>
        </a:p>
      </dgm:t>
    </dgm:pt>
    <dgm:pt modelId="{9B7C11B8-2972-493D-8F80-96A546229BCF}" type="sibTrans" cxnId="{FA29DDA2-7EC6-4AEE-90B1-BB06FF316196}">
      <dgm:prSet/>
      <dgm:spPr/>
      <dgm:t>
        <a:bodyPr/>
        <a:lstStyle/>
        <a:p>
          <a:endParaRPr lang="en-IN"/>
        </a:p>
      </dgm:t>
    </dgm:pt>
    <dgm:pt modelId="{9C9A2EEF-F1C8-4244-AC49-FA78402BB4C1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List the KPIs for each of the Supply chain entity.</a:t>
          </a:r>
          <a:endParaRPr lang="en-IN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05180B-4EAF-4E94-8707-857CB25D4386}" type="parTrans" cxnId="{27904994-32C4-4E7D-89C7-235CC40C7703}">
      <dgm:prSet/>
      <dgm:spPr/>
      <dgm:t>
        <a:bodyPr/>
        <a:lstStyle/>
        <a:p>
          <a:endParaRPr lang="en-IN"/>
        </a:p>
      </dgm:t>
    </dgm:pt>
    <dgm:pt modelId="{7268F5DE-57C2-42AF-8FED-2797E67E5A30}" type="sibTrans" cxnId="{27904994-32C4-4E7D-89C7-235CC40C7703}">
      <dgm:prSet/>
      <dgm:spPr/>
      <dgm:t>
        <a:bodyPr/>
        <a:lstStyle/>
        <a:p>
          <a:endParaRPr lang="en-IN"/>
        </a:p>
      </dgm:t>
    </dgm:pt>
    <dgm:pt modelId="{749345EE-80BF-4DB0-9ED4-846650C952F4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Identify the important KPIs for the Industry / Company.</a:t>
          </a:r>
          <a:endParaRPr lang="en-IN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B41B67-5132-42AF-84E4-2DE7CAE41EC2}" type="parTrans" cxnId="{F6ADAD2A-B3C2-4B10-8493-C3C820BB7648}">
      <dgm:prSet/>
      <dgm:spPr/>
      <dgm:t>
        <a:bodyPr/>
        <a:lstStyle/>
        <a:p>
          <a:endParaRPr lang="en-IN"/>
        </a:p>
      </dgm:t>
    </dgm:pt>
    <dgm:pt modelId="{CB5C97AE-AF26-4112-A5F2-4D118EA70431}" type="sibTrans" cxnId="{F6ADAD2A-B3C2-4B10-8493-C3C820BB7648}">
      <dgm:prSet/>
      <dgm:spPr/>
      <dgm:t>
        <a:bodyPr/>
        <a:lstStyle/>
        <a:p>
          <a:endParaRPr lang="en-IN"/>
        </a:p>
      </dgm:t>
    </dgm:pt>
    <dgm:pt modelId="{91F6740B-EDD7-4773-A2C9-A5D703BFF0B4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Identify the LEADING KPIs.</a:t>
          </a:r>
          <a:endParaRPr lang="en-IN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5800FD-C5A6-4C6F-A57E-61D797967375}" type="parTrans" cxnId="{1C6048C4-A59E-4A44-A916-3CB97450CA9C}">
      <dgm:prSet/>
      <dgm:spPr/>
      <dgm:t>
        <a:bodyPr/>
        <a:lstStyle/>
        <a:p>
          <a:endParaRPr lang="en-IN"/>
        </a:p>
      </dgm:t>
    </dgm:pt>
    <dgm:pt modelId="{0B119D54-A5DE-4674-929E-BE231DD84509}" type="sibTrans" cxnId="{1C6048C4-A59E-4A44-A916-3CB97450CA9C}">
      <dgm:prSet/>
      <dgm:spPr/>
      <dgm:t>
        <a:bodyPr/>
        <a:lstStyle/>
        <a:p>
          <a:endParaRPr lang="en-IN"/>
        </a:p>
      </dgm:t>
    </dgm:pt>
    <dgm:pt modelId="{3406FE25-3957-4E08-ACE2-CAB2E3C68725}" type="pres">
      <dgm:prSet presAssocID="{5D1ED8E4-A26E-43DE-A2DA-167A3E198B2F}" presName="linear" presStyleCnt="0">
        <dgm:presLayoutVars>
          <dgm:animLvl val="lvl"/>
          <dgm:resizeHandles val="exact"/>
        </dgm:presLayoutVars>
      </dgm:prSet>
      <dgm:spPr/>
    </dgm:pt>
    <dgm:pt modelId="{BFA127BD-D93F-4FCD-B2D4-F503CCCCEB6C}" type="pres">
      <dgm:prSet presAssocID="{720B5FE0-0948-4A59-9937-3D3A1C93F8C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D4F273E-FF50-48C8-B9AC-3977EB8A413F}" type="pres">
      <dgm:prSet presAssocID="{720B5FE0-0948-4A59-9937-3D3A1C93F8C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6ADAD2A-B3C2-4B10-8493-C3C820BB7648}" srcId="{720B5FE0-0948-4A59-9937-3D3A1C93F8CF}" destId="{749345EE-80BF-4DB0-9ED4-846650C952F4}" srcOrd="3" destOrd="0" parTransId="{4BB41B67-5132-42AF-84E4-2DE7CAE41EC2}" sibTransId="{CB5C97AE-AF26-4112-A5F2-4D118EA70431}"/>
    <dgm:cxn modelId="{7BE95F32-F258-4FEB-9EE5-B35682035EBC}" type="presOf" srcId="{A43A7AC2-DAA1-4EA1-B107-70B6B9D359A7}" destId="{CD4F273E-FF50-48C8-B9AC-3977EB8A413F}" srcOrd="0" destOrd="1" presId="urn:microsoft.com/office/officeart/2005/8/layout/vList2"/>
    <dgm:cxn modelId="{175B4863-7B0C-4DD0-84DA-F7EE475B52C3}" srcId="{720B5FE0-0948-4A59-9937-3D3A1C93F8CF}" destId="{14276DE0-2A35-48D1-BA75-96273E5EBD83}" srcOrd="0" destOrd="0" parTransId="{C72F4BF1-6FDA-4A9E-A057-B79DC29853F7}" sibTransId="{30D0CE1C-CE71-4351-9978-F3C6D0957169}"/>
    <dgm:cxn modelId="{39AAFF88-FD5F-4534-8BE7-BED0E48A7CC0}" srcId="{5D1ED8E4-A26E-43DE-A2DA-167A3E198B2F}" destId="{720B5FE0-0948-4A59-9937-3D3A1C93F8CF}" srcOrd="0" destOrd="0" parTransId="{AA3D5BDF-BEB2-4047-A13E-F7C47B2707D1}" sibTransId="{342CC01E-E747-48D5-9A1C-F9C194E5DBEE}"/>
    <dgm:cxn modelId="{C0071592-4645-4F7B-BE56-D1BC0F14F961}" type="presOf" srcId="{5D1ED8E4-A26E-43DE-A2DA-167A3E198B2F}" destId="{3406FE25-3957-4E08-ACE2-CAB2E3C68725}" srcOrd="0" destOrd="0" presId="urn:microsoft.com/office/officeart/2005/8/layout/vList2"/>
    <dgm:cxn modelId="{27904994-32C4-4E7D-89C7-235CC40C7703}" srcId="{720B5FE0-0948-4A59-9937-3D3A1C93F8CF}" destId="{9C9A2EEF-F1C8-4244-AC49-FA78402BB4C1}" srcOrd="2" destOrd="0" parTransId="{9C05180B-4EAF-4E94-8707-857CB25D4386}" sibTransId="{7268F5DE-57C2-42AF-8FED-2797E67E5A30}"/>
    <dgm:cxn modelId="{7CB3B899-13E8-4562-B173-0E591A5FDBF7}" type="presOf" srcId="{749345EE-80BF-4DB0-9ED4-846650C952F4}" destId="{CD4F273E-FF50-48C8-B9AC-3977EB8A413F}" srcOrd="0" destOrd="3" presId="urn:microsoft.com/office/officeart/2005/8/layout/vList2"/>
    <dgm:cxn modelId="{85D77D9C-7D13-4838-99B7-F3E219E28F6E}" type="presOf" srcId="{9C9A2EEF-F1C8-4244-AC49-FA78402BB4C1}" destId="{CD4F273E-FF50-48C8-B9AC-3977EB8A413F}" srcOrd="0" destOrd="2" presId="urn:microsoft.com/office/officeart/2005/8/layout/vList2"/>
    <dgm:cxn modelId="{FA29DDA2-7EC6-4AEE-90B1-BB06FF316196}" srcId="{720B5FE0-0948-4A59-9937-3D3A1C93F8CF}" destId="{A43A7AC2-DAA1-4EA1-B107-70B6B9D359A7}" srcOrd="1" destOrd="0" parTransId="{F723CEE3-7856-4365-907A-86C7EAC29ACF}" sibTransId="{9B7C11B8-2972-493D-8F80-96A546229BCF}"/>
    <dgm:cxn modelId="{CFE8C2BE-4842-4B18-A57A-976074A9E8EE}" type="presOf" srcId="{14276DE0-2A35-48D1-BA75-96273E5EBD83}" destId="{CD4F273E-FF50-48C8-B9AC-3977EB8A413F}" srcOrd="0" destOrd="0" presId="urn:microsoft.com/office/officeart/2005/8/layout/vList2"/>
    <dgm:cxn modelId="{1C6048C4-A59E-4A44-A916-3CB97450CA9C}" srcId="{720B5FE0-0948-4A59-9937-3D3A1C93F8CF}" destId="{91F6740B-EDD7-4773-A2C9-A5D703BFF0B4}" srcOrd="4" destOrd="0" parTransId="{925800FD-C5A6-4C6F-A57E-61D797967375}" sibTransId="{0B119D54-A5DE-4674-929E-BE231DD84509}"/>
    <dgm:cxn modelId="{1CC594CE-E96C-450F-9283-66A8F0C2F8DC}" type="presOf" srcId="{91F6740B-EDD7-4773-A2C9-A5D703BFF0B4}" destId="{CD4F273E-FF50-48C8-B9AC-3977EB8A413F}" srcOrd="0" destOrd="4" presId="urn:microsoft.com/office/officeart/2005/8/layout/vList2"/>
    <dgm:cxn modelId="{A9814AD6-B50F-412D-8611-3CDAEEE99139}" type="presOf" srcId="{720B5FE0-0948-4A59-9937-3D3A1C93F8CF}" destId="{BFA127BD-D93F-4FCD-B2D4-F503CCCCEB6C}" srcOrd="0" destOrd="0" presId="urn:microsoft.com/office/officeart/2005/8/layout/vList2"/>
    <dgm:cxn modelId="{7992C5AA-805A-4405-AEE3-9CD9B00627AC}" type="presParOf" srcId="{3406FE25-3957-4E08-ACE2-CAB2E3C68725}" destId="{BFA127BD-D93F-4FCD-B2D4-F503CCCCEB6C}" srcOrd="0" destOrd="0" presId="urn:microsoft.com/office/officeart/2005/8/layout/vList2"/>
    <dgm:cxn modelId="{FCDB5724-649E-43D7-B364-A8FEB9FF0832}" type="presParOf" srcId="{3406FE25-3957-4E08-ACE2-CAB2E3C68725}" destId="{CD4F273E-FF50-48C8-B9AC-3977EB8A413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DCB108-4A90-4720-8B56-D239F0A108A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1070EB2-EBE9-460D-B9FE-6C9C658A706D}">
      <dgm:prSet/>
      <dgm:spPr/>
      <dgm:t>
        <a:bodyPr/>
        <a:lstStyle/>
        <a:p>
          <a:r>
            <a:rPr lang="en-US"/>
            <a:t>Identified Supply Chain Organization</a:t>
          </a:r>
        </a:p>
      </dgm:t>
    </dgm:pt>
    <dgm:pt modelId="{44932088-AFEE-40B8-9CBD-6CA4A09C98F5}" type="parTrans" cxnId="{4E83F676-018B-4A8D-8D98-E8C98B94D43E}">
      <dgm:prSet/>
      <dgm:spPr/>
      <dgm:t>
        <a:bodyPr/>
        <a:lstStyle/>
        <a:p>
          <a:endParaRPr lang="en-US"/>
        </a:p>
      </dgm:t>
    </dgm:pt>
    <dgm:pt modelId="{362FAEA8-3DD4-4A34-8863-E7A1F0E0D57C}" type="sibTrans" cxnId="{4E83F676-018B-4A8D-8D98-E8C98B94D43E}">
      <dgm:prSet/>
      <dgm:spPr/>
      <dgm:t>
        <a:bodyPr/>
        <a:lstStyle/>
        <a:p>
          <a:endParaRPr lang="en-US"/>
        </a:p>
      </dgm:t>
    </dgm:pt>
    <dgm:pt modelId="{13B88465-8FB9-472A-9B10-FA316AA704C1}">
      <dgm:prSet/>
      <dgm:spPr/>
      <dgm:t>
        <a:bodyPr/>
        <a:lstStyle/>
        <a:p>
          <a:r>
            <a:rPr lang="en-US"/>
            <a:t>Food Corporation India (FCI)</a:t>
          </a:r>
        </a:p>
      </dgm:t>
    </dgm:pt>
    <dgm:pt modelId="{DCCC03A7-B450-44CC-A385-0E82D2B5EFD7}" type="parTrans" cxnId="{87DBA2B8-DB2F-4556-B8F1-854B5CB4DC99}">
      <dgm:prSet/>
      <dgm:spPr/>
      <dgm:t>
        <a:bodyPr/>
        <a:lstStyle/>
        <a:p>
          <a:endParaRPr lang="en-US"/>
        </a:p>
      </dgm:t>
    </dgm:pt>
    <dgm:pt modelId="{3A4BAE1D-116E-41CC-81FB-A3D32058DBCC}" type="sibTrans" cxnId="{87DBA2B8-DB2F-4556-B8F1-854B5CB4DC99}">
      <dgm:prSet/>
      <dgm:spPr/>
      <dgm:t>
        <a:bodyPr/>
        <a:lstStyle/>
        <a:p>
          <a:endParaRPr lang="en-US"/>
        </a:p>
      </dgm:t>
    </dgm:pt>
    <dgm:pt modelId="{71000F28-719C-460F-A5E9-8C3F1D0834AD}">
      <dgm:prSet/>
      <dgm:spPr/>
      <dgm:t>
        <a:bodyPr/>
        <a:lstStyle/>
        <a:p>
          <a:r>
            <a:rPr lang="en-US"/>
            <a:t>Various Entities of FCI</a:t>
          </a:r>
        </a:p>
      </dgm:t>
    </dgm:pt>
    <dgm:pt modelId="{0179C3A5-3735-4B90-BE78-7A0F33C0A927}" type="parTrans" cxnId="{44ABF59C-DEF9-450C-AFF0-B8585251EB1F}">
      <dgm:prSet/>
      <dgm:spPr/>
      <dgm:t>
        <a:bodyPr/>
        <a:lstStyle/>
        <a:p>
          <a:endParaRPr lang="en-US"/>
        </a:p>
      </dgm:t>
    </dgm:pt>
    <dgm:pt modelId="{1523D5C7-BDA6-4D79-BC21-54F41EB067A8}" type="sibTrans" cxnId="{44ABF59C-DEF9-450C-AFF0-B8585251EB1F}">
      <dgm:prSet/>
      <dgm:spPr/>
      <dgm:t>
        <a:bodyPr/>
        <a:lstStyle/>
        <a:p>
          <a:endParaRPr lang="en-US"/>
        </a:p>
      </dgm:t>
    </dgm:pt>
    <dgm:pt modelId="{D63170F2-1496-494D-B180-3195EF170E24}">
      <dgm:prSet/>
      <dgm:spPr/>
      <dgm:t>
        <a:bodyPr/>
        <a:lstStyle/>
        <a:p>
          <a:r>
            <a:rPr lang="en-US"/>
            <a:t>Sales</a:t>
          </a:r>
        </a:p>
      </dgm:t>
    </dgm:pt>
    <dgm:pt modelId="{02C78CF8-F182-4A40-BEA4-33E15A757D5C}" type="parTrans" cxnId="{837E9507-3554-4DD8-AC32-43D9F69F19A4}">
      <dgm:prSet/>
      <dgm:spPr/>
      <dgm:t>
        <a:bodyPr/>
        <a:lstStyle/>
        <a:p>
          <a:endParaRPr lang="en-US"/>
        </a:p>
      </dgm:t>
    </dgm:pt>
    <dgm:pt modelId="{757F25AB-1DEB-49C9-B3ED-BCD93485348B}" type="sibTrans" cxnId="{837E9507-3554-4DD8-AC32-43D9F69F19A4}">
      <dgm:prSet/>
      <dgm:spPr/>
      <dgm:t>
        <a:bodyPr/>
        <a:lstStyle/>
        <a:p>
          <a:endParaRPr lang="en-US"/>
        </a:p>
      </dgm:t>
    </dgm:pt>
    <dgm:pt modelId="{E6A9D8A7-543C-4076-8E58-15D5F021A9E1}">
      <dgm:prSet/>
      <dgm:spPr/>
      <dgm:t>
        <a:bodyPr/>
        <a:lstStyle/>
        <a:p>
          <a:r>
            <a:rPr lang="en-US"/>
            <a:t>Finance</a:t>
          </a:r>
        </a:p>
      </dgm:t>
    </dgm:pt>
    <dgm:pt modelId="{051318D4-6568-43F9-A32D-507972F027CD}" type="parTrans" cxnId="{6DBDB5B4-1EE2-4338-8F2B-24D30A059505}">
      <dgm:prSet/>
      <dgm:spPr/>
      <dgm:t>
        <a:bodyPr/>
        <a:lstStyle/>
        <a:p>
          <a:endParaRPr lang="en-US"/>
        </a:p>
      </dgm:t>
    </dgm:pt>
    <dgm:pt modelId="{97FF5214-5929-47B4-8421-39839DA921F6}" type="sibTrans" cxnId="{6DBDB5B4-1EE2-4338-8F2B-24D30A059505}">
      <dgm:prSet/>
      <dgm:spPr/>
      <dgm:t>
        <a:bodyPr/>
        <a:lstStyle/>
        <a:p>
          <a:endParaRPr lang="en-US"/>
        </a:p>
      </dgm:t>
    </dgm:pt>
    <dgm:pt modelId="{527BED8A-4FEC-4991-8175-EE439CE8BB57}">
      <dgm:prSet/>
      <dgm:spPr/>
      <dgm:t>
        <a:bodyPr/>
        <a:lstStyle/>
        <a:p>
          <a:r>
            <a:rPr lang="en-US"/>
            <a:t>Procurement</a:t>
          </a:r>
        </a:p>
      </dgm:t>
    </dgm:pt>
    <dgm:pt modelId="{1D768940-B9C8-4BAE-A6B7-C5BC7F18F162}" type="parTrans" cxnId="{53F6C2EA-5B0C-4F34-9AA2-CF9BED1BBFE2}">
      <dgm:prSet/>
      <dgm:spPr/>
      <dgm:t>
        <a:bodyPr/>
        <a:lstStyle/>
        <a:p>
          <a:endParaRPr lang="en-US"/>
        </a:p>
      </dgm:t>
    </dgm:pt>
    <dgm:pt modelId="{1C146161-E3B8-4489-8444-D91121CF71B9}" type="sibTrans" cxnId="{53F6C2EA-5B0C-4F34-9AA2-CF9BED1BBFE2}">
      <dgm:prSet/>
      <dgm:spPr/>
      <dgm:t>
        <a:bodyPr/>
        <a:lstStyle/>
        <a:p>
          <a:endParaRPr lang="en-US"/>
        </a:p>
      </dgm:t>
    </dgm:pt>
    <dgm:pt modelId="{647BF971-F691-44FF-9409-EF5323379920}">
      <dgm:prSet/>
      <dgm:spPr/>
      <dgm:t>
        <a:bodyPr/>
        <a:lstStyle/>
        <a:p>
          <a:r>
            <a:rPr lang="en-US"/>
            <a:t>Storage &amp; Inventory</a:t>
          </a:r>
        </a:p>
      </dgm:t>
    </dgm:pt>
    <dgm:pt modelId="{68B9C82F-CA3D-4BF0-9CF5-4E9AE822AE70}" type="parTrans" cxnId="{F790C36A-DA09-4E64-A5D2-2C5C7D807CEE}">
      <dgm:prSet/>
      <dgm:spPr/>
      <dgm:t>
        <a:bodyPr/>
        <a:lstStyle/>
        <a:p>
          <a:endParaRPr lang="en-US"/>
        </a:p>
      </dgm:t>
    </dgm:pt>
    <dgm:pt modelId="{5CABE8E2-9B33-46B7-9C5F-320CA2505E0F}" type="sibTrans" cxnId="{F790C36A-DA09-4E64-A5D2-2C5C7D807CEE}">
      <dgm:prSet/>
      <dgm:spPr/>
      <dgm:t>
        <a:bodyPr/>
        <a:lstStyle/>
        <a:p>
          <a:endParaRPr lang="en-US"/>
        </a:p>
      </dgm:t>
    </dgm:pt>
    <dgm:pt modelId="{AAD5FD25-86C1-4703-84EF-D39FB2C31636}">
      <dgm:prSet/>
      <dgm:spPr/>
      <dgm:t>
        <a:bodyPr/>
        <a:lstStyle/>
        <a:p>
          <a:r>
            <a:rPr lang="en-US"/>
            <a:t>Movement</a:t>
          </a:r>
        </a:p>
      </dgm:t>
    </dgm:pt>
    <dgm:pt modelId="{ECF2CFA5-6708-45C2-93CC-246200FF6A60}" type="parTrans" cxnId="{7AB0C73F-C904-4635-A5D5-15A69F0CC931}">
      <dgm:prSet/>
      <dgm:spPr/>
      <dgm:t>
        <a:bodyPr/>
        <a:lstStyle/>
        <a:p>
          <a:endParaRPr lang="en-US"/>
        </a:p>
      </dgm:t>
    </dgm:pt>
    <dgm:pt modelId="{3930C6DA-B6A6-4A47-88A1-135DDD2106D7}" type="sibTrans" cxnId="{7AB0C73F-C904-4635-A5D5-15A69F0CC931}">
      <dgm:prSet/>
      <dgm:spPr/>
      <dgm:t>
        <a:bodyPr/>
        <a:lstStyle/>
        <a:p>
          <a:endParaRPr lang="en-US"/>
        </a:p>
      </dgm:t>
    </dgm:pt>
    <dgm:pt modelId="{E392ED6F-12F3-44A7-A8B8-F6E9BE0B712D}">
      <dgm:prSet/>
      <dgm:spPr/>
      <dgm:t>
        <a:bodyPr/>
        <a:lstStyle/>
        <a:p>
          <a:r>
            <a:rPr lang="en-US"/>
            <a:t>Engineering</a:t>
          </a:r>
        </a:p>
      </dgm:t>
    </dgm:pt>
    <dgm:pt modelId="{5D356936-B520-43EB-A8B0-B42B2612263B}" type="parTrans" cxnId="{8208ADE2-88BD-42A9-83CC-57A42F65CD6C}">
      <dgm:prSet/>
      <dgm:spPr/>
      <dgm:t>
        <a:bodyPr/>
        <a:lstStyle/>
        <a:p>
          <a:endParaRPr lang="en-US"/>
        </a:p>
      </dgm:t>
    </dgm:pt>
    <dgm:pt modelId="{FC6CA041-DA93-4C0F-B663-48FB4470649C}" type="sibTrans" cxnId="{8208ADE2-88BD-42A9-83CC-57A42F65CD6C}">
      <dgm:prSet/>
      <dgm:spPr/>
      <dgm:t>
        <a:bodyPr/>
        <a:lstStyle/>
        <a:p>
          <a:endParaRPr lang="en-US"/>
        </a:p>
      </dgm:t>
    </dgm:pt>
    <dgm:pt modelId="{9498DD04-7C2D-48AB-A7E8-FCBA8595669C}">
      <dgm:prSet/>
      <dgm:spPr/>
      <dgm:t>
        <a:bodyPr/>
        <a:lstStyle/>
        <a:p>
          <a:r>
            <a:rPr lang="en-US"/>
            <a:t>Import &amp; Export</a:t>
          </a:r>
        </a:p>
      </dgm:t>
    </dgm:pt>
    <dgm:pt modelId="{C0CC4DCC-A5C7-48C3-A36A-148F7C2D1B29}" type="parTrans" cxnId="{DD97B648-2E23-4B11-8B67-35E929B10B3F}">
      <dgm:prSet/>
      <dgm:spPr/>
      <dgm:t>
        <a:bodyPr/>
        <a:lstStyle/>
        <a:p>
          <a:endParaRPr lang="en-US"/>
        </a:p>
      </dgm:t>
    </dgm:pt>
    <dgm:pt modelId="{6F8DE29D-E02C-4B4B-A3E7-5BF4B25FB2AD}" type="sibTrans" cxnId="{DD97B648-2E23-4B11-8B67-35E929B10B3F}">
      <dgm:prSet/>
      <dgm:spPr/>
      <dgm:t>
        <a:bodyPr/>
        <a:lstStyle/>
        <a:p>
          <a:endParaRPr lang="en-US"/>
        </a:p>
      </dgm:t>
    </dgm:pt>
    <dgm:pt modelId="{E061A2DE-FF8E-427D-A815-57B5B6CBA0A4}">
      <dgm:prSet/>
      <dgm:spPr/>
      <dgm:t>
        <a:bodyPr/>
        <a:lstStyle/>
        <a:p>
          <a:r>
            <a:rPr lang="en-US"/>
            <a:t>Industrial relations</a:t>
          </a:r>
        </a:p>
      </dgm:t>
    </dgm:pt>
    <dgm:pt modelId="{4C6F14E9-EEB8-468D-8102-23D2C7FA1BFA}" type="parTrans" cxnId="{7F53394C-ADFE-424B-AC82-977CB86128F6}">
      <dgm:prSet/>
      <dgm:spPr/>
      <dgm:t>
        <a:bodyPr/>
        <a:lstStyle/>
        <a:p>
          <a:endParaRPr lang="en-US"/>
        </a:p>
      </dgm:t>
    </dgm:pt>
    <dgm:pt modelId="{6107B8B4-FB5E-4D9A-99C8-80E85B373DE0}" type="sibTrans" cxnId="{7F53394C-ADFE-424B-AC82-977CB86128F6}">
      <dgm:prSet/>
      <dgm:spPr/>
      <dgm:t>
        <a:bodyPr/>
        <a:lstStyle/>
        <a:p>
          <a:endParaRPr lang="en-US"/>
        </a:p>
      </dgm:t>
    </dgm:pt>
    <dgm:pt modelId="{F870FD74-F9D8-4F63-9F43-1FC47B8AF4B2}">
      <dgm:prSet/>
      <dgm:spPr/>
      <dgm:t>
        <a:bodyPr/>
        <a:lstStyle/>
        <a:p>
          <a:r>
            <a:rPr lang="en-US"/>
            <a:t>Information Technology</a:t>
          </a:r>
        </a:p>
      </dgm:t>
    </dgm:pt>
    <dgm:pt modelId="{6F7A34AA-863A-4704-AEE0-73A8ABF1D6C7}" type="parTrans" cxnId="{438ABB34-ACFD-45B7-B566-9554FABB81E6}">
      <dgm:prSet/>
      <dgm:spPr/>
      <dgm:t>
        <a:bodyPr/>
        <a:lstStyle/>
        <a:p>
          <a:endParaRPr lang="en-US"/>
        </a:p>
      </dgm:t>
    </dgm:pt>
    <dgm:pt modelId="{06F92A48-2908-455B-B52C-FA05DB55CA3A}" type="sibTrans" cxnId="{438ABB34-ACFD-45B7-B566-9554FABB81E6}">
      <dgm:prSet/>
      <dgm:spPr/>
      <dgm:t>
        <a:bodyPr/>
        <a:lstStyle/>
        <a:p>
          <a:endParaRPr lang="en-US"/>
        </a:p>
      </dgm:t>
    </dgm:pt>
    <dgm:pt modelId="{1B980EB9-6C4E-4D0F-B4C3-2F457E7493CF}">
      <dgm:prSet/>
      <dgm:spPr/>
      <dgm:t>
        <a:bodyPr/>
        <a:lstStyle/>
        <a:p>
          <a:r>
            <a:rPr lang="en-US"/>
            <a:t>Quality Control</a:t>
          </a:r>
        </a:p>
      </dgm:t>
    </dgm:pt>
    <dgm:pt modelId="{0AE6D4E0-021F-4FDD-B096-14B99EFD73C8}" type="parTrans" cxnId="{4FDB73D6-AA96-4262-A0FE-C7ACBB27F174}">
      <dgm:prSet/>
      <dgm:spPr/>
      <dgm:t>
        <a:bodyPr/>
        <a:lstStyle/>
        <a:p>
          <a:endParaRPr lang="en-US"/>
        </a:p>
      </dgm:t>
    </dgm:pt>
    <dgm:pt modelId="{BE948262-F87C-437A-ACF6-34C5B9F9EBD0}" type="sibTrans" cxnId="{4FDB73D6-AA96-4262-A0FE-C7ACBB27F174}">
      <dgm:prSet/>
      <dgm:spPr/>
      <dgm:t>
        <a:bodyPr/>
        <a:lstStyle/>
        <a:p>
          <a:endParaRPr lang="en-US"/>
        </a:p>
      </dgm:t>
    </dgm:pt>
    <dgm:pt modelId="{5E28020A-E4DD-4D41-988E-D32572DC8D32}">
      <dgm:prSet/>
      <dgm:spPr/>
      <dgm:t>
        <a:bodyPr/>
        <a:lstStyle/>
        <a:p>
          <a:r>
            <a:rPr lang="en-US"/>
            <a:t>Human Resource</a:t>
          </a:r>
        </a:p>
      </dgm:t>
    </dgm:pt>
    <dgm:pt modelId="{AA560CB5-8D72-4138-9D8F-07166F85ADDA}" type="parTrans" cxnId="{B79989B1-2C23-43A7-96EE-C34B7C5BA56D}">
      <dgm:prSet/>
      <dgm:spPr/>
      <dgm:t>
        <a:bodyPr/>
        <a:lstStyle/>
        <a:p>
          <a:endParaRPr lang="en-US"/>
        </a:p>
      </dgm:t>
    </dgm:pt>
    <dgm:pt modelId="{09E05C10-35DA-4A3F-829B-F9C758AEE2AA}" type="sibTrans" cxnId="{B79989B1-2C23-43A7-96EE-C34B7C5BA56D}">
      <dgm:prSet/>
      <dgm:spPr/>
      <dgm:t>
        <a:bodyPr/>
        <a:lstStyle/>
        <a:p>
          <a:endParaRPr lang="en-US"/>
        </a:p>
      </dgm:t>
    </dgm:pt>
    <dgm:pt modelId="{6A36E2E9-AC94-4F61-BBA7-8010628EE36D}">
      <dgm:prSet/>
      <dgm:spPr/>
      <dgm:t>
        <a:bodyPr/>
        <a:lstStyle/>
        <a:p>
          <a:r>
            <a:rPr lang="en-US"/>
            <a:t>Vigilance</a:t>
          </a:r>
        </a:p>
      </dgm:t>
    </dgm:pt>
    <dgm:pt modelId="{6F39265A-031B-47BA-ACC7-687DBEBD59D2}" type="parTrans" cxnId="{138B6A37-A14B-451E-8134-BF431F266195}">
      <dgm:prSet/>
      <dgm:spPr/>
      <dgm:t>
        <a:bodyPr/>
        <a:lstStyle/>
        <a:p>
          <a:endParaRPr lang="en-US"/>
        </a:p>
      </dgm:t>
    </dgm:pt>
    <dgm:pt modelId="{699B3F4F-EB5B-4C2C-93A0-D890B4F06D2C}" type="sibTrans" cxnId="{138B6A37-A14B-451E-8134-BF431F266195}">
      <dgm:prSet/>
      <dgm:spPr/>
      <dgm:t>
        <a:bodyPr/>
        <a:lstStyle/>
        <a:p>
          <a:endParaRPr lang="en-US"/>
        </a:p>
      </dgm:t>
    </dgm:pt>
    <dgm:pt modelId="{7046667A-67B0-4D9F-ACF0-670FB5EA3C1D}" type="pres">
      <dgm:prSet presAssocID="{71DCB108-4A90-4720-8B56-D239F0A108A5}" presName="linear" presStyleCnt="0">
        <dgm:presLayoutVars>
          <dgm:animLvl val="lvl"/>
          <dgm:resizeHandles val="exact"/>
        </dgm:presLayoutVars>
      </dgm:prSet>
      <dgm:spPr/>
    </dgm:pt>
    <dgm:pt modelId="{ADA85CC1-8EF0-43A9-82C1-9A3280195D24}" type="pres">
      <dgm:prSet presAssocID="{A1070EB2-EBE9-460D-B9FE-6C9C658A706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D19D0F5-188E-4A61-BDEF-BD9F6117BF8D}" type="pres">
      <dgm:prSet presAssocID="{A1070EB2-EBE9-460D-B9FE-6C9C658A706D}" presName="childText" presStyleLbl="revTx" presStyleIdx="0" presStyleCnt="2">
        <dgm:presLayoutVars>
          <dgm:bulletEnabled val="1"/>
        </dgm:presLayoutVars>
      </dgm:prSet>
      <dgm:spPr/>
    </dgm:pt>
    <dgm:pt modelId="{EEBBC247-9D1B-49DA-97DB-AF1B97BA14D1}" type="pres">
      <dgm:prSet presAssocID="{71000F28-719C-460F-A5E9-8C3F1D0834A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EB33A4F-AA90-48E0-9377-F78898B69101}" type="pres">
      <dgm:prSet presAssocID="{71000F28-719C-460F-A5E9-8C3F1D0834A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37E9507-3554-4DD8-AC32-43D9F69F19A4}" srcId="{71000F28-719C-460F-A5E9-8C3F1D0834AD}" destId="{D63170F2-1496-494D-B180-3195EF170E24}" srcOrd="0" destOrd="0" parTransId="{02C78CF8-F182-4A40-BEA4-33E15A757D5C}" sibTransId="{757F25AB-1DEB-49C9-B3ED-BCD93485348B}"/>
    <dgm:cxn modelId="{7046160F-77D4-4EE6-A957-EDB397ED9766}" type="presOf" srcId="{13B88465-8FB9-472A-9B10-FA316AA704C1}" destId="{3D19D0F5-188E-4A61-BDEF-BD9F6117BF8D}" srcOrd="0" destOrd="0" presId="urn:microsoft.com/office/officeart/2005/8/layout/vList2"/>
    <dgm:cxn modelId="{67564A11-A1BF-40F9-A3FD-711CE9AACE67}" type="presOf" srcId="{1B980EB9-6C4E-4D0F-B4C3-2F457E7493CF}" destId="{7EB33A4F-AA90-48E0-9377-F78898B69101}" srcOrd="0" destOrd="9" presId="urn:microsoft.com/office/officeart/2005/8/layout/vList2"/>
    <dgm:cxn modelId="{4D392C13-2014-416B-B19B-1CA22AF4661F}" type="presOf" srcId="{F870FD74-F9D8-4F63-9F43-1FC47B8AF4B2}" destId="{7EB33A4F-AA90-48E0-9377-F78898B69101}" srcOrd="0" destOrd="8" presId="urn:microsoft.com/office/officeart/2005/8/layout/vList2"/>
    <dgm:cxn modelId="{438ABB34-ACFD-45B7-B566-9554FABB81E6}" srcId="{71000F28-719C-460F-A5E9-8C3F1D0834AD}" destId="{F870FD74-F9D8-4F63-9F43-1FC47B8AF4B2}" srcOrd="8" destOrd="0" parTransId="{6F7A34AA-863A-4704-AEE0-73A8ABF1D6C7}" sibTransId="{06F92A48-2908-455B-B52C-FA05DB55CA3A}"/>
    <dgm:cxn modelId="{138B6A37-A14B-451E-8134-BF431F266195}" srcId="{71000F28-719C-460F-A5E9-8C3F1D0834AD}" destId="{6A36E2E9-AC94-4F61-BBA7-8010628EE36D}" srcOrd="11" destOrd="0" parTransId="{6F39265A-031B-47BA-ACC7-687DBEBD59D2}" sibTransId="{699B3F4F-EB5B-4C2C-93A0-D890B4F06D2C}"/>
    <dgm:cxn modelId="{5D24FC3C-B0C4-4E17-A7EA-B084D3DF8C69}" type="presOf" srcId="{6A36E2E9-AC94-4F61-BBA7-8010628EE36D}" destId="{7EB33A4F-AA90-48E0-9377-F78898B69101}" srcOrd="0" destOrd="11" presId="urn:microsoft.com/office/officeart/2005/8/layout/vList2"/>
    <dgm:cxn modelId="{7AB0C73F-C904-4635-A5D5-15A69F0CC931}" srcId="{71000F28-719C-460F-A5E9-8C3F1D0834AD}" destId="{AAD5FD25-86C1-4703-84EF-D39FB2C31636}" srcOrd="4" destOrd="0" parTransId="{ECF2CFA5-6708-45C2-93CC-246200FF6A60}" sibTransId="{3930C6DA-B6A6-4A47-88A1-135DDD2106D7}"/>
    <dgm:cxn modelId="{DD97B648-2E23-4B11-8B67-35E929B10B3F}" srcId="{71000F28-719C-460F-A5E9-8C3F1D0834AD}" destId="{9498DD04-7C2D-48AB-A7E8-FCBA8595669C}" srcOrd="6" destOrd="0" parTransId="{C0CC4DCC-A5C7-48C3-A36A-148F7C2D1B29}" sibTransId="{6F8DE29D-E02C-4B4B-A3E7-5BF4B25FB2AD}"/>
    <dgm:cxn modelId="{F790C36A-DA09-4E64-A5D2-2C5C7D807CEE}" srcId="{71000F28-719C-460F-A5E9-8C3F1D0834AD}" destId="{647BF971-F691-44FF-9409-EF5323379920}" srcOrd="3" destOrd="0" parTransId="{68B9C82F-CA3D-4BF0-9CF5-4E9AE822AE70}" sibTransId="{5CABE8E2-9B33-46B7-9C5F-320CA2505E0F}"/>
    <dgm:cxn modelId="{7F53394C-ADFE-424B-AC82-977CB86128F6}" srcId="{71000F28-719C-460F-A5E9-8C3F1D0834AD}" destId="{E061A2DE-FF8E-427D-A815-57B5B6CBA0A4}" srcOrd="7" destOrd="0" parTransId="{4C6F14E9-EEB8-468D-8102-23D2C7FA1BFA}" sibTransId="{6107B8B4-FB5E-4D9A-99C8-80E85B373DE0}"/>
    <dgm:cxn modelId="{FE97DD75-DA78-4423-A993-B81C3A6A0595}" type="presOf" srcId="{9498DD04-7C2D-48AB-A7E8-FCBA8595669C}" destId="{7EB33A4F-AA90-48E0-9377-F78898B69101}" srcOrd="0" destOrd="6" presId="urn:microsoft.com/office/officeart/2005/8/layout/vList2"/>
    <dgm:cxn modelId="{7649AC76-ADE5-44AF-A0DA-33FE0046979C}" type="presOf" srcId="{71DCB108-4A90-4720-8B56-D239F0A108A5}" destId="{7046667A-67B0-4D9F-ACF0-670FB5EA3C1D}" srcOrd="0" destOrd="0" presId="urn:microsoft.com/office/officeart/2005/8/layout/vList2"/>
    <dgm:cxn modelId="{4E83F676-018B-4A8D-8D98-E8C98B94D43E}" srcId="{71DCB108-4A90-4720-8B56-D239F0A108A5}" destId="{A1070EB2-EBE9-460D-B9FE-6C9C658A706D}" srcOrd="0" destOrd="0" parTransId="{44932088-AFEE-40B8-9CBD-6CA4A09C98F5}" sibTransId="{362FAEA8-3DD4-4A34-8863-E7A1F0E0D57C}"/>
    <dgm:cxn modelId="{99498085-40E2-4786-8715-9620315A6220}" type="presOf" srcId="{E061A2DE-FF8E-427D-A815-57B5B6CBA0A4}" destId="{7EB33A4F-AA90-48E0-9377-F78898B69101}" srcOrd="0" destOrd="7" presId="urn:microsoft.com/office/officeart/2005/8/layout/vList2"/>
    <dgm:cxn modelId="{3ECE1C8A-E515-40E1-A3FD-8931171AD5DE}" type="presOf" srcId="{527BED8A-4FEC-4991-8175-EE439CE8BB57}" destId="{7EB33A4F-AA90-48E0-9377-F78898B69101}" srcOrd="0" destOrd="2" presId="urn:microsoft.com/office/officeart/2005/8/layout/vList2"/>
    <dgm:cxn modelId="{F767E99C-763E-4DF6-9F85-5C67290689CF}" type="presOf" srcId="{647BF971-F691-44FF-9409-EF5323379920}" destId="{7EB33A4F-AA90-48E0-9377-F78898B69101}" srcOrd="0" destOrd="3" presId="urn:microsoft.com/office/officeart/2005/8/layout/vList2"/>
    <dgm:cxn modelId="{44ABF59C-DEF9-450C-AFF0-B8585251EB1F}" srcId="{71DCB108-4A90-4720-8B56-D239F0A108A5}" destId="{71000F28-719C-460F-A5E9-8C3F1D0834AD}" srcOrd="1" destOrd="0" parTransId="{0179C3A5-3735-4B90-BE78-7A0F33C0A927}" sibTransId="{1523D5C7-BDA6-4D79-BC21-54F41EB067A8}"/>
    <dgm:cxn modelId="{1E5D1AA6-3C41-4B1A-B049-3FE299A3B684}" type="presOf" srcId="{E392ED6F-12F3-44A7-A8B8-F6E9BE0B712D}" destId="{7EB33A4F-AA90-48E0-9377-F78898B69101}" srcOrd="0" destOrd="5" presId="urn:microsoft.com/office/officeart/2005/8/layout/vList2"/>
    <dgm:cxn modelId="{F902AAA9-AC6B-4C5F-9944-B4256FE5E1B3}" type="presOf" srcId="{E6A9D8A7-543C-4076-8E58-15D5F021A9E1}" destId="{7EB33A4F-AA90-48E0-9377-F78898B69101}" srcOrd="0" destOrd="1" presId="urn:microsoft.com/office/officeart/2005/8/layout/vList2"/>
    <dgm:cxn modelId="{B79989B1-2C23-43A7-96EE-C34B7C5BA56D}" srcId="{71000F28-719C-460F-A5E9-8C3F1D0834AD}" destId="{5E28020A-E4DD-4D41-988E-D32572DC8D32}" srcOrd="10" destOrd="0" parTransId="{AA560CB5-8D72-4138-9D8F-07166F85ADDA}" sibTransId="{09E05C10-35DA-4A3F-829B-F9C758AEE2AA}"/>
    <dgm:cxn modelId="{6DBDB5B4-1EE2-4338-8F2B-24D30A059505}" srcId="{71000F28-719C-460F-A5E9-8C3F1D0834AD}" destId="{E6A9D8A7-543C-4076-8E58-15D5F021A9E1}" srcOrd="1" destOrd="0" parTransId="{051318D4-6568-43F9-A32D-507972F027CD}" sibTransId="{97FF5214-5929-47B4-8421-39839DA921F6}"/>
    <dgm:cxn modelId="{87DBA2B8-DB2F-4556-B8F1-854B5CB4DC99}" srcId="{A1070EB2-EBE9-460D-B9FE-6C9C658A706D}" destId="{13B88465-8FB9-472A-9B10-FA316AA704C1}" srcOrd="0" destOrd="0" parTransId="{DCCC03A7-B450-44CC-A385-0E82D2B5EFD7}" sibTransId="{3A4BAE1D-116E-41CC-81FB-A3D32058DBCC}"/>
    <dgm:cxn modelId="{4FDB73D6-AA96-4262-A0FE-C7ACBB27F174}" srcId="{71000F28-719C-460F-A5E9-8C3F1D0834AD}" destId="{1B980EB9-6C4E-4D0F-B4C3-2F457E7493CF}" srcOrd="9" destOrd="0" parTransId="{0AE6D4E0-021F-4FDD-B096-14B99EFD73C8}" sibTransId="{BE948262-F87C-437A-ACF6-34C5B9F9EBD0}"/>
    <dgm:cxn modelId="{4519CFD9-007C-47F2-B678-DCFA6E12B337}" type="presOf" srcId="{AAD5FD25-86C1-4703-84EF-D39FB2C31636}" destId="{7EB33A4F-AA90-48E0-9377-F78898B69101}" srcOrd="0" destOrd="4" presId="urn:microsoft.com/office/officeart/2005/8/layout/vList2"/>
    <dgm:cxn modelId="{8208ADE2-88BD-42A9-83CC-57A42F65CD6C}" srcId="{71000F28-719C-460F-A5E9-8C3F1D0834AD}" destId="{E392ED6F-12F3-44A7-A8B8-F6E9BE0B712D}" srcOrd="5" destOrd="0" parTransId="{5D356936-B520-43EB-A8B0-B42B2612263B}" sibTransId="{FC6CA041-DA93-4C0F-B663-48FB4470649C}"/>
    <dgm:cxn modelId="{53F6C2EA-5B0C-4F34-9AA2-CF9BED1BBFE2}" srcId="{71000F28-719C-460F-A5E9-8C3F1D0834AD}" destId="{527BED8A-4FEC-4991-8175-EE439CE8BB57}" srcOrd="2" destOrd="0" parTransId="{1D768940-B9C8-4BAE-A6B7-C5BC7F18F162}" sibTransId="{1C146161-E3B8-4489-8444-D91121CF71B9}"/>
    <dgm:cxn modelId="{54DB78EB-B9FD-4778-A2F8-23D4359633D6}" type="presOf" srcId="{71000F28-719C-460F-A5E9-8C3F1D0834AD}" destId="{EEBBC247-9D1B-49DA-97DB-AF1B97BA14D1}" srcOrd="0" destOrd="0" presId="urn:microsoft.com/office/officeart/2005/8/layout/vList2"/>
    <dgm:cxn modelId="{847138EE-2F1C-4F19-B3BC-4ED1F3D799C8}" type="presOf" srcId="{5E28020A-E4DD-4D41-988E-D32572DC8D32}" destId="{7EB33A4F-AA90-48E0-9377-F78898B69101}" srcOrd="0" destOrd="10" presId="urn:microsoft.com/office/officeart/2005/8/layout/vList2"/>
    <dgm:cxn modelId="{1A50CDFA-93EC-4102-B323-D7DBEC72F01D}" type="presOf" srcId="{A1070EB2-EBE9-460D-B9FE-6C9C658A706D}" destId="{ADA85CC1-8EF0-43A9-82C1-9A3280195D24}" srcOrd="0" destOrd="0" presId="urn:microsoft.com/office/officeart/2005/8/layout/vList2"/>
    <dgm:cxn modelId="{A5D3A3FE-E356-4B86-883C-C5A6D2DC336C}" type="presOf" srcId="{D63170F2-1496-494D-B180-3195EF170E24}" destId="{7EB33A4F-AA90-48E0-9377-F78898B69101}" srcOrd="0" destOrd="0" presId="urn:microsoft.com/office/officeart/2005/8/layout/vList2"/>
    <dgm:cxn modelId="{BB7AD1E9-82DF-4A64-B6D6-7659D476F559}" type="presParOf" srcId="{7046667A-67B0-4D9F-ACF0-670FB5EA3C1D}" destId="{ADA85CC1-8EF0-43A9-82C1-9A3280195D24}" srcOrd="0" destOrd="0" presId="urn:microsoft.com/office/officeart/2005/8/layout/vList2"/>
    <dgm:cxn modelId="{B74EA423-5C20-41DE-B339-C5FFAFFBD230}" type="presParOf" srcId="{7046667A-67B0-4D9F-ACF0-670FB5EA3C1D}" destId="{3D19D0F5-188E-4A61-BDEF-BD9F6117BF8D}" srcOrd="1" destOrd="0" presId="urn:microsoft.com/office/officeart/2005/8/layout/vList2"/>
    <dgm:cxn modelId="{0575BC9A-B9F2-43C7-B76C-7298A0282141}" type="presParOf" srcId="{7046667A-67B0-4D9F-ACF0-670FB5EA3C1D}" destId="{EEBBC247-9D1B-49DA-97DB-AF1B97BA14D1}" srcOrd="2" destOrd="0" presId="urn:microsoft.com/office/officeart/2005/8/layout/vList2"/>
    <dgm:cxn modelId="{B9144198-D868-4D65-893C-717C9E293D7A}" type="presParOf" srcId="{7046667A-67B0-4D9F-ACF0-670FB5EA3C1D}" destId="{7EB33A4F-AA90-48E0-9377-F78898B6910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3FA8E2-735D-472C-9E8C-3F22CF3F07FE}" type="doc">
      <dgm:prSet loTypeId="urn:microsoft.com/office/officeart/2005/8/layout/vList5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BD61F3EF-861B-43E6-89DE-422E2E9E4B54}">
      <dgm:prSet/>
      <dgm:spPr/>
      <dgm:t>
        <a:bodyPr/>
        <a:lstStyle/>
        <a:p>
          <a:r>
            <a:rPr lang="en-US"/>
            <a:t>Sales                             </a:t>
          </a:r>
        </a:p>
      </dgm:t>
    </dgm:pt>
    <dgm:pt modelId="{E4AF3EED-6B61-4341-AFB4-B84B7D1FB12B}" type="parTrans" cxnId="{A469CC00-01DB-4780-8551-F04315CA480F}">
      <dgm:prSet/>
      <dgm:spPr/>
      <dgm:t>
        <a:bodyPr/>
        <a:lstStyle/>
        <a:p>
          <a:endParaRPr lang="en-US"/>
        </a:p>
      </dgm:t>
    </dgm:pt>
    <dgm:pt modelId="{A9CE1FD1-E590-4A90-A679-9C2F1BE142FC}" type="sibTrans" cxnId="{A469CC00-01DB-4780-8551-F04315CA480F}">
      <dgm:prSet/>
      <dgm:spPr/>
      <dgm:t>
        <a:bodyPr/>
        <a:lstStyle/>
        <a:p>
          <a:endParaRPr lang="en-US"/>
        </a:p>
      </dgm:t>
    </dgm:pt>
    <dgm:pt modelId="{177FACCE-951D-4E21-9207-B1AF0723EA49}">
      <dgm:prSet/>
      <dgm:spPr/>
      <dgm:t>
        <a:bodyPr/>
        <a:lstStyle/>
        <a:p>
          <a:r>
            <a:rPr lang="en-US"/>
            <a:t>Responsible for distribution of Food grains</a:t>
          </a:r>
        </a:p>
      </dgm:t>
    </dgm:pt>
    <dgm:pt modelId="{F756778B-13C7-4980-B460-62EC63191D30}" type="parTrans" cxnId="{5214D491-6D15-499B-8714-7E55BD98525A}">
      <dgm:prSet/>
      <dgm:spPr/>
      <dgm:t>
        <a:bodyPr/>
        <a:lstStyle/>
        <a:p>
          <a:endParaRPr lang="en-US"/>
        </a:p>
      </dgm:t>
    </dgm:pt>
    <dgm:pt modelId="{313BB427-DA7C-49EB-BE5D-E849454A4727}" type="sibTrans" cxnId="{5214D491-6D15-499B-8714-7E55BD98525A}">
      <dgm:prSet/>
      <dgm:spPr/>
      <dgm:t>
        <a:bodyPr/>
        <a:lstStyle/>
        <a:p>
          <a:endParaRPr lang="en-US"/>
        </a:p>
      </dgm:t>
    </dgm:pt>
    <dgm:pt modelId="{99443048-FE15-4AAD-9496-9EF9158701D6}">
      <dgm:prSet/>
      <dgm:spPr/>
      <dgm:t>
        <a:bodyPr/>
        <a:lstStyle/>
        <a:p>
          <a:r>
            <a:rPr lang="en-US"/>
            <a:t>Distribution is a per TPDS(Targeted Public Distribution System), NFSA (National Food Security Act) and other welfare schemes</a:t>
          </a:r>
        </a:p>
      </dgm:t>
    </dgm:pt>
    <dgm:pt modelId="{989F2911-92B5-4B10-956D-1C459B1F6F2C}" type="parTrans" cxnId="{0980FDF3-831B-46CE-9736-4EB11FDE5068}">
      <dgm:prSet/>
      <dgm:spPr/>
      <dgm:t>
        <a:bodyPr/>
        <a:lstStyle/>
        <a:p>
          <a:endParaRPr lang="en-US"/>
        </a:p>
      </dgm:t>
    </dgm:pt>
    <dgm:pt modelId="{A4EF7156-1A7D-4394-A15A-C1C509DDC28B}" type="sibTrans" cxnId="{0980FDF3-831B-46CE-9736-4EB11FDE5068}">
      <dgm:prSet/>
      <dgm:spPr/>
      <dgm:t>
        <a:bodyPr/>
        <a:lstStyle/>
        <a:p>
          <a:endParaRPr lang="en-US"/>
        </a:p>
      </dgm:t>
    </dgm:pt>
    <dgm:pt modelId="{A24CF0EF-F961-4436-883D-D83B4682F6DD}">
      <dgm:prSet/>
      <dgm:spPr/>
      <dgm:t>
        <a:bodyPr/>
        <a:lstStyle/>
        <a:p>
          <a:r>
            <a:rPr lang="en-US"/>
            <a:t>Sales KPIs</a:t>
          </a:r>
        </a:p>
      </dgm:t>
    </dgm:pt>
    <dgm:pt modelId="{BE54DB7C-709F-44A5-9AA9-F8B24C061CCA}" type="parTrans" cxnId="{5266C956-C613-4E84-B81D-3840C1472CA5}">
      <dgm:prSet/>
      <dgm:spPr/>
      <dgm:t>
        <a:bodyPr/>
        <a:lstStyle/>
        <a:p>
          <a:endParaRPr lang="en-US"/>
        </a:p>
      </dgm:t>
    </dgm:pt>
    <dgm:pt modelId="{EA4CD186-F5D5-462E-86B6-5CDCB3EECAF4}" type="sibTrans" cxnId="{5266C956-C613-4E84-B81D-3840C1472CA5}">
      <dgm:prSet/>
      <dgm:spPr/>
      <dgm:t>
        <a:bodyPr/>
        <a:lstStyle/>
        <a:p>
          <a:endParaRPr lang="en-US"/>
        </a:p>
      </dgm:t>
    </dgm:pt>
    <dgm:pt modelId="{DE2FF9F7-9621-4AA7-AA6A-4AD7E3FE8036}">
      <dgm:prSet/>
      <dgm:spPr/>
      <dgm:t>
        <a:bodyPr/>
        <a:lstStyle/>
        <a:p>
          <a:r>
            <a:rPr lang="en-US"/>
            <a:t>Effective distribution of stock through PDS(Public Distribution System)</a:t>
          </a:r>
        </a:p>
      </dgm:t>
    </dgm:pt>
    <dgm:pt modelId="{2D4707F2-D5A2-4CAB-9DEF-2DB286CCC207}" type="parTrans" cxnId="{30A65A95-5FD8-4005-8249-29F81C3F5D68}">
      <dgm:prSet/>
      <dgm:spPr/>
      <dgm:t>
        <a:bodyPr/>
        <a:lstStyle/>
        <a:p>
          <a:endParaRPr lang="en-US"/>
        </a:p>
      </dgm:t>
    </dgm:pt>
    <dgm:pt modelId="{43D6D5EB-63C2-4E41-A1CA-C50F9349E6CB}" type="sibTrans" cxnId="{30A65A95-5FD8-4005-8249-29F81C3F5D68}">
      <dgm:prSet/>
      <dgm:spPr/>
      <dgm:t>
        <a:bodyPr/>
        <a:lstStyle/>
        <a:p>
          <a:endParaRPr lang="en-US"/>
        </a:p>
      </dgm:t>
    </dgm:pt>
    <dgm:pt modelId="{6848C128-89A5-43DE-BAB8-04E86BFAFCF2}">
      <dgm:prSet/>
      <dgm:spPr/>
      <dgm:t>
        <a:bodyPr/>
        <a:lstStyle/>
        <a:p>
          <a:r>
            <a:rPr lang="en-US"/>
            <a:t>Equitable Distribution of food grains</a:t>
          </a:r>
        </a:p>
      </dgm:t>
    </dgm:pt>
    <dgm:pt modelId="{48ABB8D5-07DE-4D9E-9B8F-323C17AA9530}" type="parTrans" cxnId="{60D9F5DE-734F-4B0B-B4C1-2CB0ECB0ED67}">
      <dgm:prSet/>
      <dgm:spPr/>
      <dgm:t>
        <a:bodyPr/>
        <a:lstStyle/>
        <a:p>
          <a:endParaRPr lang="en-US"/>
        </a:p>
      </dgm:t>
    </dgm:pt>
    <dgm:pt modelId="{490931EB-60D0-4125-AE3C-F59803B93B8B}" type="sibTrans" cxnId="{60D9F5DE-734F-4B0B-B4C1-2CB0ECB0ED67}">
      <dgm:prSet/>
      <dgm:spPr/>
      <dgm:t>
        <a:bodyPr/>
        <a:lstStyle/>
        <a:p>
          <a:endParaRPr lang="en-US"/>
        </a:p>
      </dgm:t>
    </dgm:pt>
    <dgm:pt modelId="{7842925C-31B9-4769-AF24-5AF32E20AB30}">
      <dgm:prSet/>
      <dgm:spPr/>
      <dgm:t>
        <a:bodyPr/>
        <a:lstStyle/>
        <a:p>
          <a:r>
            <a:rPr lang="en-US"/>
            <a:t>Disposal of issuable old stocks</a:t>
          </a:r>
        </a:p>
      </dgm:t>
    </dgm:pt>
    <dgm:pt modelId="{FBDF14FA-E6F8-45BE-B308-9A51A9A31ED7}" type="parTrans" cxnId="{47585B5E-DC34-441F-949B-A6B75E55B29B}">
      <dgm:prSet/>
      <dgm:spPr/>
      <dgm:t>
        <a:bodyPr/>
        <a:lstStyle/>
        <a:p>
          <a:endParaRPr lang="en-US"/>
        </a:p>
      </dgm:t>
    </dgm:pt>
    <dgm:pt modelId="{D0A3F457-BAFE-471E-A661-D21702DA88C3}" type="sibTrans" cxnId="{47585B5E-DC34-441F-949B-A6B75E55B29B}">
      <dgm:prSet/>
      <dgm:spPr/>
      <dgm:t>
        <a:bodyPr/>
        <a:lstStyle/>
        <a:p>
          <a:endParaRPr lang="en-US"/>
        </a:p>
      </dgm:t>
    </dgm:pt>
    <dgm:pt modelId="{F8B7947A-E54C-493F-BBD5-B0E81279E1CA}">
      <dgm:prSet/>
      <dgm:spPr/>
      <dgm:t>
        <a:bodyPr/>
        <a:lstStyle/>
        <a:p>
          <a:r>
            <a:rPr lang="en-US"/>
            <a:t>Finance</a:t>
          </a:r>
        </a:p>
      </dgm:t>
    </dgm:pt>
    <dgm:pt modelId="{68E637D4-D4AF-40D0-8BBE-CB0892A835AD}" type="parTrans" cxnId="{D64927B9-0018-462B-871A-804E7865EE1E}">
      <dgm:prSet/>
      <dgm:spPr/>
      <dgm:t>
        <a:bodyPr/>
        <a:lstStyle/>
        <a:p>
          <a:endParaRPr lang="en-US"/>
        </a:p>
      </dgm:t>
    </dgm:pt>
    <dgm:pt modelId="{EC74FEC0-64DD-4365-911D-3796D37C9E7B}" type="sibTrans" cxnId="{D64927B9-0018-462B-871A-804E7865EE1E}">
      <dgm:prSet/>
      <dgm:spPr/>
      <dgm:t>
        <a:bodyPr/>
        <a:lstStyle/>
        <a:p>
          <a:endParaRPr lang="en-US"/>
        </a:p>
      </dgm:t>
    </dgm:pt>
    <dgm:pt modelId="{597EB8AF-DD36-4324-8E06-861F9BF26712}">
      <dgm:prSet/>
      <dgm:spPr/>
      <dgm:t>
        <a:bodyPr/>
        <a:lstStyle/>
        <a:p>
          <a:r>
            <a:rPr lang="en-US"/>
            <a:t>Maintenance of Accounts and preparation of annual reports</a:t>
          </a:r>
        </a:p>
      </dgm:t>
    </dgm:pt>
    <dgm:pt modelId="{5D4148E1-C449-4929-A2EE-137ABE90245D}" type="parTrans" cxnId="{7F088219-4EE1-4E6C-8522-0099B145AAAF}">
      <dgm:prSet/>
      <dgm:spPr/>
      <dgm:t>
        <a:bodyPr/>
        <a:lstStyle/>
        <a:p>
          <a:endParaRPr lang="en-US"/>
        </a:p>
      </dgm:t>
    </dgm:pt>
    <dgm:pt modelId="{2454C65C-9074-4C72-9E9B-88B8D90F3211}" type="sibTrans" cxnId="{7F088219-4EE1-4E6C-8522-0099B145AAAF}">
      <dgm:prSet/>
      <dgm:spPr/>
      <dgm:t>
        <a:bodyPr/>
        <a:lstStyle/>
        <a:p>
          <a:endParaRPr lang="en-US"/>
        </a:p>
      </dgm:t>
    </dgm:pt>
    <dgm:pt modelId="{C23B5CAF-887B-4B7A-8F0E-E628F5733377}">
      <dgm:prSet/>
      <dgm:spPr/>
      <dgm:t>
        <a:bodyPr/>
        <a:lstStyle/>
        <a:p>
          <a:r>
            <a:rPr lang="en-US"/>
            <a:t>preparation of Budget Estimates</a:t>
          </a:r>
        </a:p>
      </dgm:t>
    </dgm:pt>
    <dgm:pt modelId="{332C04BA-AB6C-4F1B-8724-F76614511433}" type="parTrans" cxnId="{C3CD16AE-9A9A-4D76-8B85-8F422FD74BDD}">
      <dgm:prSet/>
      <dgm:spPr/>
      <dgm:t>
        <a:bodyPr/>
        <a:lstStyle/>
        <a:p>
          <a:endParaRPr lang="en-US"/>
        </a:p>
      </dgm:t>
    </dgm:pt>
    <dgm:pt modelId="{D3D8327A-A7B6-4594-A53C-663F2EEFB936}" type="sibTrans" cxnId="{C3CD16AE-9A9A-4D76-8B85-8F422FD74BDD}">
      <dgm:prSet/>
      <dgm:spPr/>
      <dgm:t>
        <a:bodyPr/>
        <a:lstStyle/>
        <a:p>
          <a:endParaRPr lang="en-US"/>
        </a:p>
      </dgm:t>
    </dgm:pt>
    <dgm:pt modelId="{3E3300D4-CCCD-4136-B864-4690925D545E}">
      <dgm:prSet/>
      <dgm:spPr/>
      <dgm:t>
        <a:bodyPr/>
        <a:lstStyle/>
        <a:p>
          <a:r>
            <a:rPr lang="en-US"/>
            <a:t>claim subsidy from Government of India</a:t>
          </a:r>
        </a:p>
      </dgm:t>
    </dgm:pt>
    <dgm:pt modelId="{374590CF-DC7B-4A6C-8E02-340D4FB8BBE5}" type="parTrans" cxnId="{C1AFBAE9-2D5A-4BF4-BD95-AB3A09C4D6BB}">
      <dgm:prSet/>
      <dgm:spPr/>
      <dgm:t>
        <a:bodyPr/>
        <a:lstStyle/>
        <a:p>
          <a:endParaRPr lang="en-US"/>
        </a:p>
      </dgm:t>
    </dgm:pt>
    <dgm:pt modelId="{D1C03BBA-0289-4BCB-93D9-CBA86AAF39E1}" type="sibTrans" cxnId="{C1AFBAE9-2D5A-4BF4-BD95-AB3A09C4D6BB}">
      <dgm:prSet/>
      <dgm:spPr/>
      <dgm:t>
        <a:bodyPr/>
        <a:lstStyle/>
        <a:p>
          <a:endParaRPr lang="en-US"/>
        </a:p>
      </dgm:t>
    </dgm:pt>
    <dgm:pt modelId="{B9BFBCD9-938A-4A50-8BBF-1C94FD9C59AC}">
      <dgm:prSet/>
      <dgm:spPr/>
      <dgm:t>
        <a:bodyPr/>
        <a:lstStyle/>
        <a:p>
          <a:r>
            <a:rPr lang="en-US"/>
            <a:t>Funds Management and Taxation</a:t>
          </a:r>
        </a:p>
      </dgm:t>
    </dgm:pt>
    <dgm:pt modelId="{1774D10D-FB18-412A-BE83-695A6999DDA9}" type="parTrans" cxnId="{A787291E-2938-42E3-9BF6-27B2B7EEFAEB}">
      <dgm:prSet/>
      <dgm:spPr/>
      <dgm:t>
        <a:bodyPr/>
        <a:lstStyle/>
        <a:p>
          <a:endParaRPr lang="en-US"/>
        </a:p>
      </dgm:t>
    </dgm:pt>
    <dgm:pt modelId="{E7949D05-7046-4ADC-90B1-9964ABC6DC82}" type="sibTrans" cxnId="{A787291E-2938-42E3-9BF6-27B2B7EEFAEB}">
      <dgm:prSet/>
      <dgm:spPr/>
      <dgm:t>
        <a:bodyPr/>
        <a:lstStyle/>
        <a:p>
          <a:endParaRPr lang="en-US"/>
        </a:p>
      </dgm:t>
    </dgm:pt>
    <dgm:pt modelId="{D050CE8E-6276-47F4-9AA2-E5C15A5733F9}">
      <dgm:prSet/>
      <dgm:spPr/>
      <dgm:t>
        <a:bodyPr/>
        <a:lstStyle/>
        <a:p>
          <a:r>
            <a:rPr lang="en-US"/>
            <a:t>Debt collection and Financial evaluation of commercial proposals</a:t>
          </a:r>
        </a:p>
      </dgm:t>
    </dgm:pt>
    <dgm:pt modelId="{490495DD-37B9-4E9C-813C-CF844F183B9E}" type="parTrans" cxnId="{584EEBB3-7D51-4E47-A940-4D45403C656A}">
      <dgm:prSet/>
      <dgm:spPr/>
      <dgm:t>
        <a:bodyPr/>
        <a:lstStyle/>
        <a:p>
          <a:endParaRPr lang="en-US"/>
        </a:p>
      </dgm:t>
    </dgm:pt>
    <dgm:pt modelId="{666B6DC3-1E13-4FC6-A76D-A8B47D19D65D}" type="sibTrans" cxnId="{584EEBB3-7D51-4E47-A940-4D45403C656A}">
      <dgm:prSet/>
      <dgm:spPr/>
      <dgm:t>
        <a:bodyPr/>
        <a:lstStyle/>
        <a:p>
          <a:endParaRPr lang="en-US"/>
        </a:p>
      </dgm:t>
    </dgm:pt>
    <dgm:pt modelId="{FA0CCDC3-3AF4-4683-8C9B-18802B7986E5}">
      <dgm:prSet/>
      <dgm:spPr/>
      <dgm:t>
        <a:bodyPr/>
        <a:lstStyle/>
        <a:p>
          <a:r>
            <a:rPr lang="en-US"/>
            <a:t>Finance KPIs</a:t>
          </a:r>
        </a:p>
      </dgm:t>
    </dgm:pt>
    <dgm:pt modelId="{9B437FBD-0B7B-40D0-BE59-138F6A6677DA}" type="parTrans" cxnId="{59FECD74-6EFB-431B-96F3-7006F56C99D5}">
      <dgm:prSet/>
      <dgm:spPr/>
      <dgm:t>
        <a:bodyPr/>
        <a:lstStyle/>
        <a:p>
          <a:endParaRPr lang="en-US"/>
        </a:p>
      </dgm:t>
    </dgm:pt>
    <dgm:pt modelId="{8E656B10-0C0A-45B8-9289-D899904E83C3}" type="sibTrans" cxnId="{59FECD74-6EFB-431B-96F3-7006F56C99D5}">
      <dgm:prSet/>
      <dgm:spPr/>
      <dgm:t>
        <a:bodyPr/>
        <a:lstStyle/>
        <a:p>
          <a:endParaRPr lang="en-US"/>
        </a:p>
      </dgm:t>
    </dgm:pt>
    <dgm:pt modelId="{A721FA23-2DB6-4706-9D5A-DBC69EF12434}">
      <dgm:prSet/>
      <dgm:spPr/>
      <dgm:t>
        <a:bodyPr/>
        <a:lstStyle/>
        <a:p>
          <a:r>
            <a:rPr lang="en-US"/>
            <a:t>Actual Expenses v/s Budget</a:t>
          </a:r>
        </a:p>
      </dgm:t>
    </dgm:pt>
    <dgm:pt modelId="{802ADEDB-58C5-44B3-BF61-16196C4D94B0}" type="parTrans" cxnId="{B1A0E69D-2EBC-46B4-9C50-FFA90E40B32C}">
      <dgm:prSet/>
      <dgm:spPr/>
      <dgm:t>
        <a:bodyPr/>
        <a:lstStyle/>
        <a:p>
          <a:endParaRPr lang="en-US"/>
        </a:p>
      </dgm:t>
    </dgm:pt>
    <dgm:pt modelId="{1A050A82-B5E2-4F42-80DE-D5A0086E3782}" type="sibTrans" cxnId="{B1A0E69D-2EBC-46B4-9C50-FFA90E40B32C}">
      <dgm:prSet/>
      <dgm:spPr/>
      <dgm:t>
        <a:bodyPr/>
        <a:lstStyle/>
        <a:p>
          <a:endParaRPr lang="en-US"/>
        </a:p>
      </dgm:t>
    </dgm:pt>
    <dgm:pt modelId="{FCF67C94-C82D-4470-91B7-8E7D519C1D2E}">
      <dgm:prSet/>
      <dgm:spPr/>
      <dgm:t>
        <a:bodyPr/>
        <a:lstStyle/>
        <a:p>
          <a:r>
            <a:rPr lang="en-US"/>
            <a:t>Accounts Receivable Days</a:t>
          </a:r>
        </a:p>
      </dgm:t>
    </dgm:pt>
    <dgm:pt modelId="{0249B207-03AF-4855-BA54-02D37EB63FBC}" type="parTrans" cxnId="{56F76481-B500-4684-9420-CA5DCBC1F684}">
      <dgm:prSet/>
      <dgm:spPr/>
      <dgm:t>
        <a:bodyPr/>
        <a:lstStyle/>
        <a:p>
          <a:endParaRPr lang="en-US"/>
        </a:p>
      </dgm:t>
    </dgm:pt>
    <dgm:pt modelId="{704EC741-A529-454F-B4F1-D5D9104DCE1E}" type="sibTrans" cxnId="{56F76481-B500-4684-9420-CA5DCBC1F684}">
      <dgm:prSet/>
      <dgm:spPr/>
      <dgm:t>
        <a:bodyPr/>
        <a:lstStyle/>
        <a:p>
          <a:endParaRPr lang="en-US"/>
        </a:p>
      </dgm:t>
    </dgm:pt>
    <dgm:pt modelId="{E1AC0CFD-BB19-416B-944A-6F039FD8CB50}">
      <dgm:prSet/>
      <dgm:spPr/>
      <dgm:t>
        <a:bodyPr/>
        <a:lstStyle/>
        <a:p>
          <a:r>
            <a:rPr lang="en-US"/>
            <a:t>Days to Close Month End</a:t>
          </a:r>
        </a:p>
      </dgm:t>
    </dgm:pt>
    <dgm:pt modelId="{5C28A42A-F4ED-4E03-98C3-6A7F04254D75}" type="parTrans" cxnId="{934F4319-CCCE-4497-A9BB-9F1431BDCBC3}">
      <dgm:prSet/>
      <dgm:spPr/>
      <dgm:t>
        <a:bodyPr/>
        <a:lstStyle/>
        <a:p>
          <a:endParaRPr lang="en-US"/>
        </a:p>
      </dgm:t>
    </dgm:pt>
    <dgm:pt modelId="{DDC78EDE-0282-4B9B-8637-75B6817FF0E4}" type="sibTrans" cxnId="{934F4319-CCCE-4497-A9BB-9F1431BDCBC3}">
      <dgm:prSet/>
      <dgm:spPr/>
      <dgm:t>
        <a:bodyPr/>
        <a:lstStyle/>
        <a:p>
          <a:endParaRPr lang="en-US"/>
        </a:p>
      </dgm:t>
    </dgm:pt>
    <dgm:pt modelId="{679A2FEB-7F34-499F-B8DD-26C1C50BF8ED}">
      <dgm:prSet/>
      <dgm:spPr/>
      <dgm:t>
        <a:bodyPr/>
        <a:lstStyle/>
        <a:p>
          <a:r>
            <a:rPr lang="en-US"/>
            <a:t>Aged Debt beyond Terms</a:t>
          </a:r>
        </a:p>
      </dgm:t>
    </dgm:pt>
    <dgm:pt modelId="{A0C2AAE9-CC3F-4F04-8326-F00C6827DF4C}" type="parTrans" cxnId="{1CBD2CC4-951C-4B86-AA33-758470C1D05E}">
      <dgm:prSet/>
      <dgm:spPr/>
      <dgm:t>
        <a:bodyPr/>
        <a:lstStyle/>
        <a:p>
          <a:endParaRPr lang="en-US"/>
        </a:p>
      </dgm:t>
    </dgm:pt>
    <dgm:pt modelId="{E79283A6-2994-47E1-8553-0029FEC567C3}" type="sibTrans" cxnId="{1CBD2CC4-951C-4B86-AA33-758470C1D05E}">
      <dgm:prSet/>
      <dgm:spPr/>
      <dgm:t>
        <a:bodyPr/>
        <a:lstStyle/>
        <a:p>
          <a:endParaRPr lang="en-US"/>
        </a:p>
      </dgm:t>
    </dgm:pt>
    <dgm:pt modelId="{76D1203B-39DF-4F7A-8907-B85A58E09A3E}" type="pres">
      <dgm:prSet presAssocID="{7E3FA8E2-735D-472C-9E8C-3F22CF3F07FE}" presName="Name0" presStyleCnt="0">
        <dgm:presLayoutVars>
          <dgm:dir/>
          <dgm:animLvl val="lvl"/>
          <dgm:resizeHandles val="exact"/>
        </dgm:presLayoutVars>
      </dgm:prSet>
      <dgm:spPr/>
    </dgm:pt>
    <dgm:pt modelId="{A85346D5-9425-4541-9EA6-39B3CCF469AB}" type="pres">
      <dgm:prSet presAssocID="{BD61F3EF-861B-43E6-89DE-422E2E9E4B54}" presName="linNode" presStyleCnt="0"/>
      <dgm:spPr/>
    </dgm:pt>
    <dgm:pt modelId="{F96EC735-A91A-4D80-92A0-219244ADC6B3}" type="pres">
      <dgm:prSet presAssocID="{BD61F3EF-861B-43E6-89DE-422E2E9E4B54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1BEE9D2E-E5BE-463B-B57D-16951361F029}" type="pres">
      <dgm:prSet presAssocID="{BD61F3EF-861B-43E6-89DE-422E2E9E4B54}" presName="descendantText" presStyleLbl="alignAccFollowNode1" presStyleIdx="0" presStyleCnt="4">
        <dgm:presLayoutVars>
          <dgm:bulletEnabled val="1"/>
        </dgm:presLayoutVars>
      </dgm:prSet>
      <dgm:spPr/>
    </dgm:pt>
    <dgm:pt modelId="{CB4D6A8C-4AE0-4E34-BE74-DF1945CC85D2}" type="pres">
      <dgm:prSet presAssocID="{A9CE1FD1-E590-4A90-A679-9C2F1BE142FC}" presName="sp" presStyleCnt="0"/>
      <dgm:spPr/>
    </dgm:pt>
    <dgm:pt modelId="{5A1ABE5C-89E6-43BE-B963-3B7CC5B0AD7C}" type="pres">
      <dgm:prSet presAssocID="{A24CF0EF-F961-4436-883D-D83B4682F6DD}" presName="linNode" presStyleCnt="0"/>
      <dgm:spPr/>
    </dgm:pt>
    <dgm:pt modelId="{E8C144A5-1791-41F0-86C0-FDD2CE967B6C}" type="pres">
      <dgm:prSet presAssocID="{A24CF0EF-F961-4436-883D-D83B4682F6DD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DB49099-2768-41D2-AEF4-3FFA54350FA8}" type="pres">
      <dgm:prSet presAssocID="{A24CF0EF-F961-4436-883D-D83B4682F6DD}" presName="descendantText" presStyleLbl="alignAccFollowNode1" presStyleIdx="1" presStyleCnt="4">
        <dgm:presLayoutVars>
          <dgm:bulletEnabled val="1"/>
        </dgm:presLayoutVars>
      </dgm:prSet>
      <dgm:spPr/>
    </dgm:pt>
    <dgm:pt modelId="{D80E3A42-EB23-4DF9-BA4E-ED91D9387F29}" type="pres">
      <dgm:prSet presAssocID="{EA4CD186-F5D5-462E-86B6-5CDCB3EECAF4}" presName="sp" presStyleCnt="0"/>
      <dgm:spPr/>
    </dgm:pt>
    <dgm:pt modelId="{F59C87D3-1075-448E-96A9-E5D3E643345F}" type="pres">
      <dgm:prSet presAssocID="{F8B7947A-E54C-493F-BBD5-B0E81279E1CA}" presName="linNode" presStyleCnt="0"/>
      <dgm:spPr/>
    </dgm:pt>
    <dgm:pt modelId="{1F81ADC2-CFB2-442B-83A2-199677660A9F}" type="pres">
      <dgm:prSet presAssocID="{F8B7947A-E54C-493F-BBD5-B0E81279E1C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BA65670D-9E35-44CE-95C4-8B24096671BD}" type="pres">
      <dgm:prSet presAssocID="{F8B7947A-E54C-493F-BBD5-B0E81279E1CA}" presName="descendantText" presStyleLbl="alignAccFollowNode1" presStyleIdx="2" presStyleCnt="4">
        <dgm:presLayoutVars>
          <dgm:bulletEnabled val="1"/>
        </dgm:presLayoutVars>
      </dgm:prSet>
      <dgm:spPr/>
    </dgm:pt>
    <dgm:pt modelId="{478348BD-2618-44F5-8C6D-04BB127C2622}" type="pres">
      <dgm:prSet presAssocID="{EC74FEC0-64DD-4365-911D-3796D37C9E7B}" presName="sp" presStyleCnt="0"/>
      <dgm:spPr/>
    </dgm:pt>
    <dgm:pt modelId="{E387C07D-A5EC-4A66-BF86-E94CCE800232}" type="pres">
      <dgm:prSet presAssocID="{FA0CCDC3-3AF4-4683-8C9B-18802B7986E5}" presName="linNode" presStyleCnt="0"/>
      <dgm:spPr/>
    </dgm:pt>
    <dgm:pt modelId="{22439D87-E9D3-49AC-B30E-43EEC9AE4261}" type="pres">
      <dgm:prSet presAssocID="{FA0CCDC3-3AF4-4683-8C9B-18802B7986E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B81F176F-55CD-4E7F-A7A0-75E042D86315}" type="pres">
      <dgm:prSet presAssocID="{FA0CCDC3-3AF4-4683-8C9B-18802B7986E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A469CC00-01DB-4780-8551-F04315CA480F}" srcId="{7E3FA8E2-735D-472C-9E8C-3F22CF3F07FE}" destId="{BD61F3EF-861B-43E6-89DE-422E2E9E4B54}" srcOrd="0" destOrd="0" parTransId="{E4AF3EED-6B61-4341-AFB4-B84B7D1FB12B}" sibTransId="{A9CE1FD1-E590-4A90-A679-9C2F1BE142FC}"/>
    <dgm:cxn modelId="{F2CAD70C-E407-4B4B-9BD3-0DD3D8617967}" type="presOf" srcId="{FA0CCDC3-3AF4-4683-8C9B-18802B7986E5}" destId="{22439D87-E9D3-49AC-B30E-43EEC9AE4261}" srcOrd="0" destOrd="0" presId="urn:microsoft.com/office/officeart/2005/8/layout/vList5"/>
    <dgm:cxn modelId="{03E52E0E-9CB2-4F04-8C32-84C1909B3AA2}" type="presOf" srcId="{99443048-FE15-4AAD-9496-9EF9158701D6}" destId="{1BEE9D2E-E5BE-463B-B57D-16951361F029}" srcOrd="0" destOrd="1" presId="urn:microsoft.com/office/officeart/2005/8/layout/vList5"/>
    <dgm:cxn modelId="{8A57510E-606B-4889-8EBB-A2D72BB374A4}" type="presOf" srcId="{BD61F3EF-861B-43E6-89DE-422E2E9E4B54}" destId="{F96EC735-A91A-4D80-92A0-219244ADC6B3}" srcOrd="0" destOrd="0" presId="urn:microsoft.com/office/officeart/2005/8/layout/vList5"/>
    <dgm:cxn modelId="{934F4319-CCCE-4497-A9BB-9F1431BDCBC3}" srcId="{FA0CCDC3-3AF4-4683-8C9B-18802B7986E5}" destId="{E1AC0CFD-BB19-416B-944A-6F039FD8CB50}" srcOrd="2" destOrd="0" parTransId="{5C28A42A-F4ED-4E03-98C3-6A7F04254D75}" sibTransId="{DDC78EDE-0282-4B9B-8637-75B6817FF0E4}"/>
    <dgm:cxn modelId="{7F088219-4EE1-4E6C-8522-0099B145AAAF}" srcId="{F8B7947A-E54C-493F-BBD5-B0E81279E1CA}" destId="{597EB8AF-DD36-4324-8E06-861F9BF26712}" srcOrd="0" destOrd="0" parTransId="{5D4148E1-C449-4929-A2EE-137ABE90245D}" sibTransId="{2454C65C-9074-4C72-9E9B-88B8D90F3211}"/>
    <dgm:cxn modelId="{A787291E-2938-42E3-9BF6-27B2B7EEFAEB}" srcId="{F8B7947A-E54C-493F-BBD5-B0E81279E1CA}" destId="{B9BFBCD9-938A-4A50-8BBF-1C94FD9C59AC}" srcOrd="3" destOrd="0" parTransId="{1774D10D-FB18-412A-BE83-695A6999DDA9}" sibTransId="{E7949D05-7046-4ADC-90B1-9964ABC6DC82}"/>
    <dgm:cxn modelId="{FE45102D-F378-44A3-8ABF-D0801F17F91E}" type="presOf" srcId="{597EB8AF-DD36-4324-8E06-861F9BF26712}" destId="{BA65670D-9E35-44CE-95C4-8B24096671BD}" srcOrd="0" destOrd="0" presId="urn:microsoft.com/office/officeart/2005/8/layout/vList5"/>
    <dgm:cxn modelId="{6161DB3A-5725-4914-8DF7-03F69A6E2DA7}" type="presOf" srcId="{FCF67C94-C82D-4470-91B7-8E7D519C1D2E}" destId="{B81F176F-55CD-4E7F-A7A0-75E042D86315}" srcOrd="0" destOrd="1" presId="urn:microsoft.com/office/officeart/2005/8/layout/vList5"/>
    <dgm:cxn modelId="{781EEC5C-0613-4E6F-99BE-DFA7EE4862BE}" type="presOf" srcId="{6848C128-89A5-43DE-BAB8-04E86BFAFCF2}" destId="{3DB49099-2768-41D2-AEF4-3FFA54350FA8}" srcOrd="0" destOrd="1" presId="urn:microsoft.com/office/officeart/2005/8/layout/vList5"/>
    <dgm:cxn modelId="{47585B5E-DC34-441F-949B-A6B75E55B29B}" srcId="{A24CF0EF-F961-4436-883D-D83B4682F6DD}" destId="{7842925C-31B9-4769-AF24-5AF32E20AB30}" srcOrd="2" destOrd="0" parTransId="{FBDF14FA-E6F8-45BE-B308-9A51A9A31ED7}" sibTransId="{D0A3F457-BAFE-471E-A661-D21702DA88C3}"/>
    <dgm:cxn modelId="{AC611245-7A96-45AB-BA52-735D192368D2}" type="presOf" srcId="{DE2FF9F7-9621-4AA7-AA6A-4AD7E3FE8036}" destId="{3DB49099-2768-41D2-AEF4-3FFA54350FA8}" srcOrd="0" destOrd="0" presId="urn:microsoft.com/office/officeart/2005/8/layout/vList5"/>
    <dgm:cxn modelId="{59FECD74-6EFB-431B-96F3-7006F56C99D5}" srcId="{7E3FA8E2-735D-472C-9E8C-3F22CF3F07FE}" destId="{FA0CCDC3-3AF4-4683-8C9B-18802B7986E5}" srcOrd="3" destOrd="0" parTransId="{9B437FBD-0B7B-40D0-BE59-138F6A6677DA}" sibTransId="{8E656B10-0C0A-45B8-9289-D899904E83C3}"/>
    <dgm:cxn modelId="{89757755-BC1C-45C6-92F7-4A89FC43E9BF}" type="presOf" srcId="{A721FA23-2DB6-4706-9D5A-DBC69EF12434}" destId="{B81F176F-55CD-4E7F-A7A0-75E042D86315}" srcOrd="0" destOrd="0" presId="urn:microsoft.com/office/officeart/2005/8/layout/vList5"/>
    <dgm:cxn modelId="{5266C956-C613-4E84-B81D-3840C1472CA5}" srcId="{7E3FA8E2-735D-472C-9E8C-3F22CF3F07FE}" destId="{A24CF0EF-F961-4436-883D-D83B4682F6DD}" srcOrd="1" destOrd="0" parTransId="{BE54DB7C-709F-44A5-9AA9-F8B24C061CCA}" sibTransId="{EA4CD186-F5D5-462E-86B6-5CDCB3EECAF4}"/>
    <dgm:cxn modelId="{0821D67E-C301-444A-B64A-B50099A93B04}" type="presOf" srcId="{F8B7947A-E54C-493F-BBD5-B0E81279E1CA}" destId="{1F81ADC2-CFB2-442B-83A2-199677660A9F}" srcOrd="0" destOrd="0" presId="urn:microsoft.com/office/officeart/2005/8/layout/vList5"/>
    <dgm:cxn modelId="{831CFA7F-AA46-4BD0-A96F-8575B51910D6}" type="presOf" srcId="{7842925C-31B9-4769-AF24-5AF32E20AB30}" destId="{3DB49099-2768-41D2-AEF4-3FFA54350FA8}" srcOrd="0" destOrd="2" presId="urn:microsoft.com/office/officeart/2005/8/layout/vList5"/>
    <dgm:cxn modelId="{66F41F80-04EA-4D8F-B88F-AB28E86E5870}" type="presOf" srcId="{7E3FA8E2-735D-472C-9E8C-3F22CF3F07FE}" destId="{76D1203B-39DF-4F7A-8907-B85A58E09A3E}" srcOrd="0" destOrd="0" presId="urn:microsoft.com/office/officeart/2005/8/layout/vList5"/>
    <dgm:cxn modelId="{56F76481-B500-4684-9420-CA5DCBC1F684}" srcId="{FA0CCDC3-3AF4-4683-8C9B-18802B7986E5}" destId="{FCF67C94-C82D-4470-91B7-8E7D519C1D2E}" srcOrd="1" destOrd="0" parTransId="{0249B207-03AF-4855-BA54-02D37EB63FBC}" sibTransId="{704EC741-A529-454F-B4F1-D5D9104DCE1E}"/>
    <dgm:cxn modelId="{CA611686-7862-4817-B9CA-419242932E61}" type="presOf" srcId="{3E3300D4-CCCD-4136-B864-4690925D545E}" destId="{BA65670D-9E35-44CE-95C4-8B24096671BD}" srcOrd="0" destOrd="2" presId="urn:microsoft.com/office/officeart/2005/8/layout/vList5"/>
    <dgm:cxn modelId="{5214D491-6D15-499B-8714-7E55BD98525A}" srcId="{BD61F3EF-861B-43E6-89DE-422E2E9E4B54}" destId="{177FACCE-951D-4E21-9207-B1AF0723EA49}" srcOrd="0" destOrd="0" parTransId="{F756778B-13C7-4980-B460-62EC63191D30}" sibTransId="{313BB427-DA7C-49EB-BE5D-E849454A4727}"/>
    <dgm:cxn modelId="{30A65A95-5FD8-4005-8249-29F81C3F5D68}" srcId="{A24CF0EF-F961-4436-883D-D83B4682F6DD}" destId="{DE2FF9F7-9621-4AA7-AA6A-4AD7E3FE8036}" srcOrd="0" destOrd="0" parTransId="{2D4707F2-D5A2-4CAB-9DEF-2DB286CCC207}" sibTransId="{43D6D5EB-63C2-4E41-A1CA-C50F9349E6CB}"/>
    <dgm:cxn modelId="{B1A0E69D-2EBC-46B4-9C50-FFA90E40B32C}" srcId="{FA0CCDC3-3AF4-4683-8C9B-18802B7986E5}" destId="{A721FA23-2DB6-4706-9D5A-DBC69EF12434}" srcOrd="0" destOrd="0" parTransId="{802ADEDB-58C5-44B3-BF61-16196C4D94B0}" sibTransId="{1A050A82-B5E2-4F42-80DE-D5A0086E3782}"/>
    <dgm:cxn modelId="{AC4DE19E-09B7-40B5-B79D-B5F8E1A4FEA9}" type="presOf" srcId="{C23B5CAF-887B-4B7A-8F0E-E628F5733377}" destId="{BA65670D-9E35-44CE-95C4-8B24096671BD}" srcOrd="0" destOrd="1" presId="urn:microsoft.com/office/officeart/2005/8/layout/vList5"/>
    <dgm:cxn modelId="{2CACF6A7-E2E2-4244-9227-639976B6AD96}" type="presOf" srcId="{177FACCE-951D-4E21-9207-B1AF0723EA49}" destId="{1BEE9D2E-E5BE-463B-B57D-16951361F029}" srcOrd="0" destOrd="0" presId="urn:microsoft.com/office/officeart/2005/8/layout/vList5"/>
    <dgm:cxn modelId="{C3CD16AE-9A9A-4D76-8B85-8F422FD74BDD}" srcId="{F8B7947A-E54C-493F-BBD5-B0E81279E1CA}" destId="{C23B5CAF-887B-4B7A-8F0E-E628F5733377}" srcOrd="1" destOrd="0" parTransId="{332C04BA-AB6C-4F1B-8724-F76614511433}" sibTransId="{D3D8327A-A7B6-4594-A53C-663F2EEFB936}"/>
    <dgm:cxn modelId="{904DE3B1-1A33-41B6-9CC7-24D6A918E925}" type="presOf" srcId="{A24CF0EF-F961-4436-883D-D83B4682F6DD}" destId="{E8C144A5-1791-41F0-86C0-FDD2CE967B6C}" srcOrd="0" destOrd="0" presId="urn:microsoft.com/office/officeart/2005/8/layout/vList5"/>
    <dgm:cxn modelId="{584EEBB3-7D51-4E47-A940-4D45403C656A}" srcId="{F8B7947A-E54C-493F-BBD5-B0E81279E1CA}" destId="{D050CE8E-6276-47F4-9AA2-E5C15A5733F9}" srcOrd="4" destOrd="0" parTransId="{490495DD-37B9-4E9C-813C-CF844F183B9E}" sibTransId="{666B6DC3-1E13-4FC6-A76D-A8B47D19D65D}"/>
    <dgm:cxn modelId="{1D63B5B6-DC02-4EBB-B8E6-5401F362131A}" type="presOf" srcId="{E1AC0CFD-BB19-416B-944A-6F039FD8CB50}" destId="{B81F176F-55CD-4E7F-A7A0-75E042D86315}" srcOrd="0" destOrd="2" presId="urn:microsoft.com/office/officeart/2005/8/layout/vList5"/>
    <dgm:cxn modelId="{D64927B9-0018-462B-871A-804E7865EE1E}" srcId="{7E3FA8E2-735D-472C-9E8C-3F22CF3F07FE}" destId="{F8B7947A-E54C-493F-BBD5-B0E81279E1CA}" srcOrd="2" destOrd="0" parTransId="{68E637D4-D4AF-40D0-8BBE-CB0892A835AD}" sibTransId="{EC74FEC0-64DD-4365-911D-3796D37C9E7B}"/>
    <dgm:cxn modelId="{8E1673B9-5F34-42AA-B037-AB3DE177C079}" type="presOf" srcId="{D050CE8E-6276-47F4-9AA2-E5C15A5733F9}" destId="{BA65670D-9E35-44CE-95C4-8B24096671BD}" srcOrd="0" destOrd="4" presId="urn:microsoft.com/office/officeart/2005/8/layout/vList5"/>
    <dgm:cxn modelId="{1CBD2CC4-951C-4B86-AA33-758470C1D05E}" srcId="{FA0CCDC3-3AF4-4683-8C9B-18802B7986E5}" destId="{679A2FEB-7F34-499F-B8DD-26C1C50BF8ED}" srcOrd="3" destOrd="0" parTransId="{A0C2AAE9-CC3F-4F04-8326-F00C6827DF4C}" sibTransId="{E79283A6-2994-47E1-8553-0029FEC567C3}"/>
    <dgm:cxn modelId="{5034B7CE-5EB1-48CD-9358-3ABF83A8040D}" type="presOf" srcId="{679A2FEB-7F34-499F-B8DD-26C1C50BF8ED}" destId="{B81F176F-55CD-4E7F-A7A0-75E042D86315}" srcOrd="0" destOrd="3" presId="urn:microsoft.com/office/officeart/2005/8/layout/vList5"/>
    <dgm:cxn modelId="{60D9F5DE-734F-4B0B-B4C1-2CB0ECB0ED67}" srcId="{A24CF0EF-F961-4436-883D-D83B4682F6DD}" destId="{6848C128-89A5-43DE-BAB8-04E86BFAFCF2}" srcOrd="1" destOrd="0" parTransId="{48ABB8D5-07DE-4D9E-9B8F-323C17AA9530}" sibTransId="{490931EB-60D0-4125-AE3C-F59803B93B8B}"/>
    <dgm:cxn modelId="{D366BAE3-3487-4887-B751-9EC80C301C6D}" type="presOf" srcId="{B9BFBCD9-938A-4A50-8BBF-1C94FD9C59AC}" destId="{BA65670D-9E35-44CE-95C4-8B24096671BD}" srcOrd="0" destOrd="3" presId="urn:microsoft.com/office/officeart/2005/8/layout/vList5"/>
    <dgm:cxn modelId="{C1AFBAE9-2D5A-4BF4-BD95-AB3A09C4D6BB}" srcId="{F8B7947A-E54C-493F-BBD5-B0E81279E1CA}" destId="{3E3300D4-CCCD-4136-B864-4690925D545E}" srcOrd="2" destOrd="0" parTransId="{374590CF-DC7B-4A6C-8E02-340D4FB8BBE5}" sibTransId="{D1C03BBA-0289-4BCB-93D9-CBA86AAF39E1}"/>
    <dgm:cxn modelId="{0980FDF3-831B-46CE-9736-4EB11FDE5068}" srcId="{BD61F3EF-861B-43E6-89DE-422E2E9E4B54}" destId="{99443048-FE15-4AAD-9496-9EF9158701D6}" srcOrd="1" destOrd="0" parTransId="{989F2911-92B5-4B10-956D-1C459B1F6F2C}" sibTransId="{A4EF7156-1A7D-4394-A15A-C1C509DDC28B}"/>
    <dgm:cxn modelId="{774820AB-DCD9-427B-ACFD-408FCB05D3E1}" type="presParOf" srcId="{76D1203B-39DF-4F7A-8907-B85A58E09A3E}" destId="{A85346D5-9425-4541-9EA6-39B3CCF469AB}" srcOrd="0" destOrd="0" presId="urn:microsoft.com/office/officeart/2005/8/layout/vList5"/>
    <dgm:cxn modelId="{215EF948-5D6A-48D0-BA46-CB7286F39E99}" type="presParOf" srcId="{A85346D5-9425-4541-9EA6-39B3CCF469AB}" destId="{F96EC735-A91A-4D80-92A0-219244ADC6B3}" srcOrd="0" destOrd="0" presId="urn:microsoft.com/office/officeart/2005/8/layout/vList5"/>
    <dgm:cxn modelId="{073EFA10-CE5C-4A5D-8730-8F49E4E0F3F8}" type="presParOf" srcId="{A85346D5-9425-4541-9EA6-39B3CCF469AB}" destId="{1BEE9D2E-E5BE-463B-B57D-16951361F029}" srcOrd="1" destOrd="0" presId="urn:microsoft.com/office/officeart/2005/8/layout/vList5"/>
    <dgm:cxn modelId="{109E500D-FAA5-46F2-9721-82B4A829FA8E}" type="presParOf" srcId="{76D1203B-39DF-4F7A-8907-B85A58E09A3E}" destId="{CB4D6A8C-4AE0-4E34-BE74-DF1945CC85D2}" srcOrd="1" destOrd="0" presId="urn:microsoft.com/office/officeart/2005/8/layout/vList5"/>
    <dgm:cxn modelId="{4B511936-6F4A-4F5B-97A0-81EDD82AED2A}" type="presParOf" srcId="{76D1203B-39DF-4F7A-8907-B85A58E09A3E}" destId="{5A1ABE5C-89E6-43BE-B963-3B7CC5B0AD7C}" srcOrd="2" destOrd="0" presId="urn:microsoft.com/office/officeart/2005/8/layout/vList5"/>
    <dgm:cxn modelId="{60104CED-BDA8-4FBB-8B69-8D8A8ACB36F1}" type="presParOf" srcId="{5A1ABE5C-89E6-43BE-B963-3B7CC5B0AD7C}" destId="{E8C144A5-1791-41F0-86C0-FDD2CE967B6C}" srcOrd="0" destOrd="0" presId="urn:microsoft.com/office/officeart/2005/8/layout/vList5"/>
    <dgm:cxn modelId="{52B74B30-5BD3-4036-8707-C0CE7E5F5AD9}" type="presParOf" srcId="{5A1ABE5C-89E6-43BE-B963-3B7CC5B0AD7C}" destId="{3DB49099-2768-41D2-AEF4-3FFA54350FA8}" srcOrd="1" destOrd="0" presId="urn:microsoft.com/office/officeart/2005/8/layout/vList5"/>
    <dgm:cxn modelId="{F9E0CE9D-1164-46ED-B7DE-0F7C373ED24C}" type="presParOf" srcId="{76D1203B-39DF-4F7A-8907-B85A58E09A3E}" destId="{D80E3A42-EB23-4DF9-BA4E-ED91D9387F29}" srcOrd="3" destOrd="0" presId="urn:microsoft.com/office/officeart/2005/8/layout/vList5"/>
    <dgm:cxn modelId="{FBC6854E-BDBC-4A63-880C-E44C71DC0413}" type="presParOf" srcId="{76D1203B-39DF-4F7A-8907-B85A58E09A3E}" destId="{F59C87D3-1075-448E-96A9-E5D3E643345F}" srcOrd="4" destOrd="0" presId="urn:microsoft.com/office/officeart/2005/8/layout/vList5"/>
    <dgm:cxn modelId="{41C61FF1-2D73-4EBE-B191-0243AF55BACF}" type="presParOf" srcId="{F59C87D3-1075-448E-96A9-E5D3E643345F}" destId="{1F81ADC2-CFB2-442B-83A2-199677660A9F}" srcOrd="0" destOrd="0" presId="urn:microsoft.com/office/officeart/2005/8/layout/vList5"/>
    <dgm:cxn modelId="{7021A09B-8E85-4F85-87D9-E2D6F16536C3}" type="presParOf" srcId="{F59C87D3-1075-448E-96A9-E5D3E643345F}" destId="{BA65670D-9E35-44CE-95C4-8B24096671BD}" srcOrd="1" destOrd="0" presId="urn:microsoft.com/office/officeart/2005/8/layout/vList5"/>
    <dgm:cxn modelId="{DB05DF6E-F66E-4548-86AB-121CEA8D47BC}" type="presParOf" srcId="{76D1203B-39DF-4F7A-8907-B85A58E09A3E}" destId="{478348BD-2618-44F5-8C6D-04BB127C2622}" srcOrd="5" destOrd="0" presId="urn:microsoft.com/office/officeart/2005/8/layout/vList5"/>
    <dgm:cxn modelId="{FC994025-90D4-4995-B83B-52703D7F13B5}" type="presParOf" srcId="{76D1203B-39DF-4F7A-8907-B85A58E09A3E}" destId="{E387C07D-A5EC-4A66-BF86-E94CCE800232}" srcOrd="6" destOrd="0" presId="urn:microsoft.com/office/officeart/2005/8/layout/vList5"/>
    <dgm:cxn modelId="{2CF1AB86-B9B6-4E3E-BC4C-BE9F6DE41BD0}" type="presParOf" srcId="{E387C07D-A5EC-4A66-BF86-E94CCE800232}" destId="{22439D87-E9D3-49AC-B30E-43EEC9AE4261}" srcOrd="0" destOrd="0" presId="urn:microsoft.com/office/officeart/2005/8/layout/vList5"/>
    <dgm:cxn modelId="{DF0AA105-A5B3-4BF3-B62D-08B71B61F7D7}" type="presParOf" srcId="{E387C07D-A5EC-4A66-BF86-E94CCE800232}" destId="{B81F176F-55CD-4E7F-A7A0-75E042D8631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1FA09D-3EDD-4D3C-8B36-A4EC7E5EAF6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3DE5C99-8FBD-4B2B-AA97-C419D25BFEEF}">
      <dgm:prSet/>
      <dgm:spPr/>
      <dgm:t>
        <a:bodyPr/>
        <a:lstStyle/>
        <a:p>
          <a:r>
            <a:rPr lang="en-US"/>
            <a:t>Procurement                             </a:t>
          </a:r>
        </a:p>
      </dgm:t>
    </dgm:pt>
    <dgm:pt modelId="{DD68E8E2-EFE9-4278-A5A1-71DA9801EFAF}" type="parTrans" cxnId="{01D36EBF-51F9-49CB-B34D-6E67D8FEEC50}">
      <dgm:prSet/>
      <dgm:spPr/>
      <dgm:t>
        <a:bodyPr/>
        <a:lstStyle/>
        <a:p>
          <a:endParaRPr lang="en-US"/>
        </a:p>
      </dgm:t>
    </dgm:pt>
    <dgm:pt modelId="{6329C049-9354-442A-B1DD-90F821D1BEDE}" type="sibTrans" cxnId="{01D36EBF-51F9-49CB-B34D-6E67D8FEEC50}">
      <dgm:prSet/>
      <dgm:spPr/>
      <dgm:t>
        <a:bodyPr/>
        <a:lstStyle/>
        <a:p>
          <a:endParaRPr lang="en-US"/>
        </a:p>
      </dgm:t>
    </dgm:pt>
    <dgm:pt modelId="{63EACF16-C4C4-4086-801D-EF932AE0117F}">
      <dgm:prSet/>
      <dgm:spPr/>
      <dgm:t>
        <a:bodyPr/>
        <a:lstStyle/>
        <a:p>
          <a:r>
            <a:rPr lang="en-US"/>
            <a:t>Ensuring MSP (Minimum Support Price) to the farmers </a:t>
          </a:r>
        </a:p>
      </dgm:t>
    </dgm:pt>
    <dgm:pt modelId="{BD7DCA0C-5277-4669-8512-3D6D146D22BA}" type="parTrans" cxnId="{658C0D51-DCE6-4342-9A27-AE2EBB8D20E4}">
      <dgm:prSet/>
      <dgm:spPr/>
      <dgm:t>
        <a:bodyPr/>
        <a:lstStyle/>
        <a:p>
          <a:endParaRPr lang="en-US"/>
        </a:p>
      </dgm:t>
    </dgm:pt>
    <dgm:pt modelId="{B09D068E-BFDB-4ED6-8D01-E616CF05E881}" type="sibTrans" cxnId="{658C0D51-DCE6-4342-9A27-AE2EBB8D20E4}">
      <dgm:prSet/>
      <dgm:spPr/>
      <dgm:t>
        <a:bodyPr/>
        <a:lstStyle/>
        <a:p>
          <a:endParaRPr lang="en-US"/>
        </a:p>
      </dgm:t>
    </dgm:pt>
    <dgm:pt modelId="{D5ED0E0B-BA09-42C3-8F7C-E7D59631E6E5}">
      <dgm:prSet/>
      <dgm:spPr/>
      <dgm:t>
        <a:bodyPr/>
        <a:lstStyle/>
        <a:p>
          <a:r>
            <a:rPr lang="en-US"/>
            <a:t>Ensure availability of food grains to the weaker sections at affordable prices</a:t>
          </a:r>
        </a:p>
      </dgm:t>
    </dgm:pt>
    <dgm:pt modelId="{D6B32C40-7925-4746-857B-029A5EDF0046}" type="parTrans" cxnId="{D8EB0924-047B-4BA0-9AFA-4595590E3C56}">
      <dgm:prSet/>
      <dgm:spPr/>
      <dgm:t>
        <a:bodyPr/>
        <a:lstStyle/>
        <a:p>
          <a:endParaRPr lang="en-US"/>
        </a:p>
      </dgm:t>
    </dgm:pt>
    <dgm:pt modelId="{0FB5DCBC-59F4-4A2B-A803-A97D11874153}" type="sibTrans" cxnId="{D8EB0924-047B-4BA0-9AFA-4595590E3C56}">
      <dgm:prSet/>
      <dgm:spPr/>
      <dgm:t>
        <a:bodyPr/>
        <a:lstStyle/>
        <a:p>
          <a:endParaRPr lang="en-US"/>
        </a:p>
      </dgm:t>
    </dgm:pt>
    <dgm:pt modelId="{D24000D5-5837-4E95-8C02-5B7EFFBB6750}">
      <dgm:prSet/>
      <dgm:spPr/>
      <dgm:t>
        <a:bodyPr/>
        <a:lstStyle/>
        <a:p>
          <a:r>
            <a:rPr lang="en-US"/>
            <a:t>Ensures effective market intervention thereby keeping the prices under check and adding to the overall food security of the country</a:t>
          </a:r>
        </a:p>
      </dgm:t>
    </dgm:pt>
    <dgm:pt modelId="{22021FE4-D469-49A6-8520-2AEFED4F84C6}" type="parTrans" cxnId="{ECF22DC9-970D-4932-B36E-48264874E5D6}">
      <dgm:prSet/>
      <dgm:spPr/>
      <dgm:t>
        <a:bodyPr/>
        <a:lstStyle/>
        <a:p>
          <a:endParaRPr lang="en-US"/>
        </a:p>
      </dgm:t>
    </dgm:pt>
    <dgm:pt modelId="{A400CD46-2BD8-487C-A12A-70AB1AA40EDB}" type="sibTrans" cxnId="{ECF22DC9-970D-4932-B36E-48264874E5D6}">
      <dgm:prSet/>
      <dgm:spPr/>
      <dgm:t>
        <a:bodyPr/>
        <a:lstStyle/>
        <a:p>
          <a:endParaRPr lang="en-US"/>
        </a:p>
      </dgm:t>
    </dgm:pt>
    <dgm:pt modelId="{C6716F8A-CF1E-4ED7-8124-F1668299B60A}">
      <dgm:prSet/>
      <dgm:spPr/>
      <dgm:t>
        <a:bodyPr/>
        <a:lstStyle/>
        <a:p>
          <a:r>
            <a:rPr lang="en-US"/>
            <a:t>Procurement KPIs</a:t>
          </a:r>
        </a:p>
      </dgm:t>
    </dgm:pt>
    <dgm:pt modelId="{78383A85-3B27-4B97-B51B-DD7850A89E1D}" type="parTrans" cxnId="{EE11BCCF-88D0-4D84-A674-5D0217BAE723}">
      <dgm:prSet/>
      <dgm:spPr/>
      <dgm:t>
        <a:bodyPr/>
        <a:lstStyle/>
        <a:p>
          <a:endParaRPr lang="en-US"/>
        </a:p>
      </dgm:t>
    </dgm:pt>
    <dgm:pt modelId="{D3F9854A-9DDF-47C3-BAC1-DDFAA7AE557A}" type="sibTrans" cxnId="{EE11BCCF-88D0-4D84-A674-5D0217BAE723}">
      <dgm:prSet/>
      <dgm:spPr/>
      <dgm:t>
        <a:bodyPr/>
        <a:lstStyle/>
        <a:p>
          <a:endParaRPr lang="en-US"/>
        </a:p>
      </dgm:t>
    </dgm:pt>
    <dgm:pt modelId="{24BA8848-78D4-4FCD-9333-B5C6DCF7CD42}">
      <dgm:prSet/>
      <dgm:spPr/>
      <dgm:t>
        <a:bodyPr/>
        <a:lstStyle/>
        <a:p>
          <a:r>
            <a:rPr lang="en-US"/>
            <a:t>Supplier Compliance Rate</a:t>
          </a:r>
        </a:p>
      </dgm:t>
    </dgm:pt>
    <dgm:pt modelId="{37A9BA56-7776-41C4-82F1-DE90ACB7E0AE}" type="parTrans" cxnId="{D62C9A13-2578-457C-A045-587A8F19E8F7}">
      <dgm:prSet/>
      <dgm:spPr/>
      <dgm:t>
        <a:bodyPr/>
        <a:lstStyle/>
        <a:p>
          <a:endParaRPr lang="en-US"/>
        </a:p>
      </dgm:t>
    </dgm:pt>
    <dgm:pt modelId="{483A69E6-A357-47A1-8579-56FBF5A88F4D}" type="sibTrans" cxnId="{D62C9A13-2578-457C-A045-587A8F19E8F7}">
      <dgm:prSet/>
      <dgm:spPr/>
      <dgm:t>
        <a:bodyPr/>
        <a:lstStyle/>
        <a:p>
          <a:endParaRPr lang="en-US"/>
        </a:p>
      </dgm:t>
    </dgm:pt>
    <dgm:pt modelId="{9BCB8510-9C6E-4B2F-8864-79FB7CC60C02}">
      <dgm:prSet/>
      <dgm:spPr/>
      <dgm:t>
        <a:bodyPr/>
        <a:lstStyle/>
        <a:p>
          <a:r>
            <a:rPr lang="en-US"/>
            <a:t>Number of Suppliers</a:t>
          </a:r>
        </a:p>
      </dgm:t>
    </dgm:pt>
    <dgm:pt modelId="{63D6130F-B1F2-4266-8D27-2A4ED370FE47}" type="parTrans" cxnId="{50A59262-22B7-41A2-9A1F-46FBE99C5039}">
      <dgm:prSet/>
      <dgm:spPr/>
      <dgm:t>
        <a:bodyPr/>
        <a:lstStyle/>
        <a:p>
          <a:endParaRPr lang="en-US"/>
        </a:p>
      </dgm:t>
    </dgm:pt>
    <dgm:pt modelId="{00865C3A-2BAC-4D3F-909A-3DA89F9CEC9E}" type="sibTrans" cxnId="{50A59262-22B7-41A2-9A1F-46FBE99C5039}">
      <dgm:prSet/>
      <dgm:spPr/>
      <dgm:t>
        <a:bodyPr/>
        <a:lstStyle/>
        <a:p>
          <a:endParaRPr lang="en-US"/>
        </a:p>
      </dgm:t>
    </dgm:pt>
    <dgm:pt modelId="{54643F5E-A54C-4583-BBC0-3EB7BF9E653D}">
      <dgm:prSet/>
      <dgm:spPr/>
      <dgm:t>
        <a:bodyPr/>
        <a:lstStyle/>
        <a:p>
          <a:r>
            <a:rPr lang="en-US"/>
            <a:t>Order fulfilment Lead Time</a:t>
          </a:r>
        </a:p>
      </dgm:t>
    </dgm:pt>
    <dgm:pt modelId="{6CF485F6-CA4D-40F2-96F7-9C5D3723D7E6}" type="parTrans" cxnId="{219E66B7-B70C-4323-8A76-F28B817A9700}">
      <dgm:prSet/>
      <dgm:spPr/>
      <dgm:t>
        <a:bodyPr/>
        <a:lstStyle/>
        <a:p>
          <a:endParaRPr lang="en-US"/>
        </a:p>
      </dgm:t>
    </dgm:pt>
    <dgm:pt modelId="{7A8737F7-9F28-467B-954F-E403E1B4DEEC}" type="sibTrans" cxnId="{219E66B7-B70C-4323-8A76-F28B817A9700}">
      <dgm:prSet/>
      <dgm:spPr/>
      <dgm:t>
        <a:bodyPr/>
        <a:lstStyle/>
        <a:p>
          <a:endParaRPr lang="en-US"/>
        </a:p>
      </dgm:t>
    </dgm:pt>
    <dgm:pt modelId="{BAA62871-A17D-4913-B290-2C7B62FA197D}">
      <dgm:prSet/>
      <dgm:spPr/>
      <dgm:t>
        <a:bodyPr/>
        <a:lstStyle/>
        <a:p>
          <a:r>
            <a:rPr lang="en-US"/>
            <a:t>Purchase Order Cycle Time</a:t>
          </a:r>
        </a:p>
      </dgm:t>
    </dgm:pt>
    <dgm:pt modelId="{7FD32344-BC26-40BA-AE37-3DAB706510C7}" type="parTrans" cxnId="{8F33E37A-9957-404F-AA8D-96ECE86FE75D}">
      <dgm:prSet/>
      <dgm:spPr/>
      <dgm:t>
        <a:bodyPr/>
        <a:lstStyle/>
        <a:p>
          <a:endParaRPr lang="en-US"/>
        </a:p>
      </dgm:t>
    </dgm:pt>
    <dgm:pt modelId="{C0A10DA7-4970-43AE-BCB1-04739064976F}" type="sibTrans" cxnId="{8F33E37A-9957-404F-AA8D-96ECE86FE75D}">
      <dgm:prSet/>
      <dgm:spPr/>
      <dgm:t>
        <a:bodyPr/>
        <a:lstStyle/>
        <a:p>
          <a:endParaRPr lang="en-US"/>
        </a:p>
      </dgm:t>
    </dgm:pt>
    <dgm:pt modelId="{56C0EAAD-8957-4254-853C-8EE209A6AE3B}">
      <dgm:prSet/>
      <dgm:spPr/>
      <dgm:t>
        <a:bodyPr/>
        <a:lstStyle/>
        <a:p>
          <a:r>
            <a:rPr lang="en-US"/>
            <a:t>Supplier capacity and Availability – Supplier’s ability to respond to demand</a:t>
          </a:r>
        </a:p>
      </dgm:t>
    </dgm:pt>
    <dgm:pt modelId="{6C714BB1-13FE-4608-9EF3-8DCB49C882C2}" type="parTrans" cxnId="{046A86E0-7238-4325-9076-E65C0BA9D600}">
      <dgm:prSet/>
      <dgm:spPr/>
      <dgm:t>
        <a:bodyPr/>
        <a:lstStyle/>
        <a:p>
          <a:endParaRPr lang="en-US"/>
        </a:p>
      </dgm:t>
    </dgm:pt>
    <dgm:pt modelId="{EF75AFC6-73DC-444B-9B6B-84DEA8DED947}" type="sibTrans" cxnId="{046A86E0-7238-4325-9076-E65C0BA9D600}">
      <dgm:prSet/>
      <dgm:spPr/>
      <dgm:t>
        <a:bodyPr/>
        <a:lstStyle/>
        <a:p>
          <a:endParaRPr lang="en-US"/>
        </a:p>
      </dgm:t>
    </dgm:pt>
    <dgm:pt modelId="{4D196BE4-236E-416F-95D3-8D77C65CCDF5}">
      <dgm:prSet/>
      <dgm:spPr/>
      <dgm:t>
        <a:bodyPr/>
        <a:lstStyle/>
        <a:p>
          <a:r>
            <a:rPr lang="en-US"/>
            <a:t>Storage &amp; Inventory</a:t>
          </a:r>
        </a:p>
      </dgm:t>
    </dgm:pt>
    <dgm:pt modelId="{A8495F5F-E2DC-44F4-AF97-3B7E5F42A3A8}" type="parTrans" cxnId="{D2310B55-24E0-4616-913C-2C9004AEF7EE}">
      <dgm:prSet/>
      <dgm:spPr/>
      <dgm:t>
        <a:bodyPr/>
        <a:lstStyle/>
        <a:p>
          <a:endParaRPr lang="en-US"/>
        </a:p>
      </dgm:t>
    </dgm:pt>
    <dgm:pt modelId="{EB30E2AA-EF56-43EF-B59D-616CB8CD92D9}" type="sibTrans" cxnId="{D2310B55-24E0-4616-913C-2C9004AEF7EE}">
      <dgm:prSet/>
      <dgm:spPr/>
      <dgm:t>
        <a:bodyPr/>
        <a:lstStyle/>
        <a:p>
          <a:endParaRPr lang="en-US"/>
        </a:p>
      </dgm:t>
    </dgm:pt>
    <dgm:pt modelId="{5F46C893-357B-4B1C-80CE-9B5ACFEFECC7}">
      <dgm:prSet/>
      <dgm:spPr/>
      <dgm:t>
        <a:bodyPr/>
        <a:lstStyle/>
        <a:p>
          <a:r>
            <a:rPr lang="en-US"/>
            <a:t>Takes care of requirement to hold huge inventory of food grains over a significant period of time</a:t>
          </a:r>
        </a:p>
      </dgm:t>
    </dgm:pt>
    <dgm:pt modelId="{4F3845D1-7EB5-49B5-942B-C7FB7154626D}" type="parTrans" cxnId="{A5A6E19E-C959-4147-A95A-C18057161B02}">
      <dgm:prSet/>
      <dgm:spPr/>
      <dgm:t>
        <a:bodyPr/>
        <a:lstStyle/>
        <a:p>
          <a:endParaRPr lang="en-US"/>
        </a:p>
      </dgm:t>
    </dgm:pt>
    <dgm:pt modelId="{A9654D2C-9084-48F3-8204-22791993D868}" type="sibTrans" cxnId="{A5A6E19E-C959-4147-A95A-C18057161B02}">
      <dgm:prSet/>
      <dgm:spPr/>
      <dgm:t>
        <a:bodyPr/>
        <a:lstStyle/>
        <a:p>
          <a:endParaRPr lang="en-US"/>
        </a:p>
      </dgm:t>
    </dgm:pt>
    <dgm:pt modelId="{290CBB06-AB97-48A3-A34F-6AF33BD78B00}">
      <dgm:prSet/>
      <dgm:spPr/>
      <dgm:t>
        <a:bodyPr/>
        <a:lstStyle/>
        <a:p>
          <a:r>
            <a:rPr lang="en-US"/>
            <a:t>carry out handling and transportation of food grains</a:t>
          </a:r>
        </a:p>
      </dgm:t>
    </dgm:pt>
    <dgm:pt modelId="{2597C998-81D3-408A-82CB-288ACA7E12E8}" type="parTrans" cxnId="{772523AB-3979-4C0E-B769-1E7D709EDE10}">
      <dgm:prSet/>
      <dgm:spPr/>
      <dgm:t>
        <a:bodyPr/>
        <a:lstStyle/>
        <a:p>
          <a:endParaRPr lang="en-US"/>
        </a:p>
      </dgm:t>
    </dgm:pt>
    <dgm:pt modelId="{1BF601FE-EF23-4335-9363-FF892984AE0E}" type="sibTrans" cxnId="{772523AB-3979-4C0E-B769-1E7D709EDE10}">
      <dgm:prSet/>
      <dgm:spPr/>
      <dgm:t>
        <a:bodyPr/>
        <a:lstStyle/>
        <a:p>
          <a:endParaRPr lang="en-US"/>
        </a:p>
      </dgm:t>
    </dgm:pt>
    <dgm:pt modelId="{C928791E-166D-4529-BDE3-5E4216B21BDA}">
      <dgm:prSet/>
      <dgm:spPr/>
      <dgm:t>
        <a:bodyPr/>
        <a:lstStyle/>
        <a:p>
          <a:r>
            <a:rPr lang="en-US"/>
            <a:t>Ensure appropriate distribution for adequate availability of food grains throughout the country</a:t>
          </a:r>
        </a:p>
      </dgm:t>
    </dgm:pt>
    <dgm:pt modelId="{E11175AA-A22A-47ED-ABA7-02D1E39FBBCC}" type="parTrans" cxnId="{8377D519-1D60-4E8A-8E01-223020620F9E}">
      <dgm:prSet/>
      <dgm:spPr/>
      <dgm:t>
        <a:bodyPr/>
        <a:lstStyle/>
        <a:p>
          <a:endParaRPr lang="en-US"/>
        </a:p>
      </dgm:t>
    </dgm:pt>
    <dgm:pt modelId="{F0AE8B34-3080-44C1-8614-B8C112F8BE49}" type="sibTrans" cxnId="{8377D519-1D60-4E8A-8E01-223020620F9E}">
      <dgm:prSet/>
      <dgm:spPr/>
      <dgm:t>
        <a:bodyPr/>
        <a:lstStyle/>
        <a:p>
          <a:endParaRPr lang="en-US"/>
        </a:p>
      </dgm:t>
    </dgm:pt>
    <dgm:pt modelId="{96C714D6-94DD-482A-8C54-EF2C0817851E}">
      <dgm:prSet/>
      <dgm:spPr/>
      <dgm:t>
        <a:bodyPr/>
        <a:lstStyle/>
        <a:p>
          <a:r>
            <a:rPr lang="en-US"/>
            <a:t>Management of inventory</a:t>
          </a:r>
        </a:p>
      </dgm:t>
    </dgm:pt>
    <dgm:pt modelId="{CAC62EE7-8FD9-4F11-908A-C32E3B2DB767}" type="parTrans" cxnId="{59C2C62A-C81A-413A-879D-8F2C7B62BE95}">
      <dgm:prSet/>
      <dgm:spPr/>
      <dgm:t>
        <a:bodyPr/>
        <a:lstStyle/>
        <a:p>
          <a:endParaRPr lang="en-US"/>
        </a:p>
      </dgm:t>
    </dgm:pt>
    <dgm:pt modelId="{DBFB141D-60AA-4816-A1F5-CF309418800A}" type="sibTrans" cxnId="{59C2C62A-C81A-413A-879D-8F2C7B62BE95}">
      <dgm:prSet/>
      <dgm:spPr/>
      <dgm:t>
        <a:bodyPr/>
        <a:lstStyle/>
        <a:p>
          <a:endParaRPr lang="en-US"/>
        </a:p>
      </dgm:t>
    </dgm:pt>
    <dgm:pt modelId="{4FC7C88B-B06C-4E75-965E-53396DE3F7F6}">
      <dgm:prSet/>
      <dgm:spPr/>
      <dgm:t>
        <a:bodyPr/>
        <a:lstStyle/>
        <a:p>
          <a:r>
            <a:rPr lang="en-US"/>
            <a:t>Storage &amp; Inventory KPIs</a:t>
          </a:r>
        </a:p>
      </dgm:t>
    </dgm:pt>
    <dgm:pt modelId="{9783FC92-1AB2-424F-AF8E-057E68A88452}" type="parTrans" cxnId="{B8F1EFF6-09E4-48F0-A3A3-BB078EC6DF2C}">
      <dgm:prSet/>
      <dgm:spPr/>
      <dgm:t>
        <a:bodyPr/>
        <a:lstStyle/>
        <a:p>
          <a:endParaRPr lang="en-US"/>
        </a:p>
      </dgm:t>
    </dgm:pt>
    <dgm:pt modelId="{5C7BC6AB-BAF8-40AA-9DF5-D9F8E8D7B2CD}" type="sibTrans" cxnId="{B8F1EFF6-09E4-48F0-A3A3-BB078EC6DF2C}">
      <dgm:prSet/>
      <dgm:spPr/>
      <dgm:t>
        <a:bodyPr/>
        <a:lstStyle/>
        <a:p>
          <a:endParaRPr lang="en-US"/>
        </a:p>
      </dgm:t>
    </dgm:pt>
    <dgm:pt modelId="{3901B8ED-CCB9-4BAD-A7C6-EF5A536C901F}">
      <dgm:prSet/>
      <dgm:spPr/>
      <dgm:t>
        <a:bodyPr/>
        <a:lstStyle/>
        <a:p>
          <a:r>
            <a:rPr lang="en-IN"/>
            <a:t>Inventory Accuracy</a:t>
          </a:r>
          <a:endParaRPr lang="en-US"/>
        </a:p>
      </dgm:t>
    </dgm:pt>
    <dgm:pt modelId="{8C87E199-111A-4A99-91C8-36A08626BCE1}" type="parTrans" cxnId="{0E26CBDA-B6E3-438E-A295-ED437E9F3F18}">
      <dgm:prSet/>
      <dgm:spPr/>
      <dgm:t>
        <a:bodyPr/>
        <a:lstStyle/>
        <a:p>
          <a:endParaRPr lang="en-US"/>
        </a:p>
      </dgm:t>
    </dgm:pt>
    <dgm:pt modelId="{FB40C19E-E72E-4819-AC43-1D8B5156DED9}" type="sibTrans" cxnId="{0E26CBDA-B6E3-438E-A295-ED437E9F3F18}">
      <dgm:prSet/>
      <dgm:spPr/>
      <dgm:t>
        <a:bodyPr/>
        <a:lstStyle/>
        <a:p>
          <a:endParaRPr lang="en-US"/>
        </a:p>
      </dgm:t>
    </dgm:pt>
    <dgm:pt modelId="{6854DD3F-A33B-4635-AB9A-FAAC5780D56C}">
      <dgm:prSet/>
      <dgm:spPr/>
      <dgm:t>
        <a:bodyPr/>
        <a:lstStyle/>
        <a:p>
          <a:r>
            <a:rPr lang="en-IN"/>
            <a:t>Inventory Turnover</a:t>
          </a:r>
          <a:endParaRPr lang="en-US"/>
        </a:p>
      </dgm:t>
    </dgm:pt>
    <dgm:pt modelId="{0B4B2327-A187-4522-9DBD-D01BF71BDDCA}" type="parTrans" cxnId="{ED2C1E42-91CD-4A59-B5E4-EFA7D64B3370}">
      <dgm:prSet/>
      <dgm:spPr/>
      <dgm:t>
        <a:bodyPr/>
        <a:lstStyle/>
        <a:p>
          <a:endParaRPr lang="en-US"/>
        </a:p>
      </dgm:t>
    </dgm:pt>
    <dgm:pt modelId="{73EF006B-7B5E-41F2-945E-3E35B39AEC64}" type="sibTrans" cxnId="{ED2C1E42-91CD-4A59-B5E4-EFA7D64B3370}">
      <dgm:prSet/>
      <dgm:spPr/>
      <dgm:t>
        <a:bodyPr/>
        <a:lstStyle/>
        <a:p>
          <a:endParaRPr lang="en-US"/>
        </a:p>
      </dgm:t>
    </dgm:pt>
    <dgm:pt modelId="{DB1BA562-D7CC-44AD-B167-E69FCAF686BD}">
      <dgm:prSet/>
      <dgm:spPr/>
      <dgm:t>
        <a:bodyPr/>
        <a:lstStyle/>
        <a:p>
          <a:r>
            <a:rPr lang="en-IN"/>
            <a:t>Cost of carrying inventory - </a:t>
          </a:r>
          <a:r>
            <a:rPr lang="en-US"/>
            <a:t>cost of storing inventory over a certain timeframe</a:t>
          </a:r>
        </a:p>
      </dgm:t>
    </dgm:pt>
    <dgm:pt modelId="{0ADDEED0-31DC-4D36-ABAA-16603061BD9B}" type="parTrans" cxnId="{DDF89EDA-10DC-4274-B06C-AEFAD557D49C}">
      <dgm:prSet/>
      <dgm:spPr/>
      <dgm:t>
        <a:bodyPr/>
        <a:lstStyle/>
        <a:p>
          <a:endParaRPr lang="en-US"/>
        </a:p>
      </dgm:t>
    </dgm:pt>
    <dgm:pt modelId="{0C8C4EF1-3D05-4B75-B002-B33E13FAC838}" type="sibTrans" cxnId="{DDF89EDA-10DC-4274-B06C-AEFAD557D49C}">
      <dgm:prSet/>
      <dgm:spPr/>
      <dgm:t>
        <a:bodyPr/>
        <a:lstStyle/>
        <a:p>
          <a:endParaRPr lang="en-US"/>
        </a:p>
      </dgm:t>
    </dgm:pt>
    <dgm:pt modelId="{A3ADF88A-C5F2-42A6-A8CF-202125FEFAB3}">
      <dgm:prSet/>
      <dgm:spPr/>
      <dgm:t>
        <a:bodyPr/>
        <a:lstStyle/>
        <a:p>
          <a:r>
            <a:rPr lang="en-IN"/>
            <a:t>Receiving Efficiency - </a:t>
          </a:r>
          <a:r>
            <a:rPr lang="en-US"/>
            <a:t>Space accounted for received volume of stocks</a:t>
          </a:r>
        </a:p>
      </dgm:t>
    </dgm:pt>
    <dgm:pt modelId="{C76307B8-1F24-4C94-B319-095FB4BDDA1B}" type="parTrans" cxnId="{682D8FF9-BD23-4A66-AB27-4CA779F92895}">
      <dgm:prSet/>
      <dgm:spPr/>
      <dgm:t>
        <a:bodyPr/>
        <a:lstStyle/>
        <a:p>
          <a:endParaRPr lang="en-US"/>
        </a:p>
      </dgm:t>
    </dgm:pt>
    <dgm:pt modelId="{2CF57A82-8535-4BAF-A789-29B116F76639}" type="sibTrans" cxnId="{682D8FF9-BD23-4A66-AB27-4CA779F92895}">
      <dgm:prSet/>
      <dgm:spPr/>
      <dgm:t>
        <a:bodyPr/>
        <a:lstStyle/>
        <a:p>
          <a:endParaRPr lang="en-US"/>
        </a:p>
      </dgm:t>
    </dgm:pt>
    <dgm:pt modelId="{AF9291EF-52BD-4380-9E7F-B565E3DEE159}">
      <dgm:prSet/>
      <dgm:spPr/>
      <dgm:t>
        <a:bodyPr/>
        <a:lstStyle/>
        <a:p>
          <a:r>
            <a:rPr lang="en-US"/>
            <a:t>Schedule Adherence- Timeframes must be established for deliverables, and timeliness</a:t>
          </a:r>
        </a:p>
      </dgm:t>
    </dgm:pt>
    <dgm:pt modelId="{A89FB9B1-4D0C-44F2-B1A3-26BAF26C7636}" type="parTrans" cxnId="{14E702B7-6F71-4391-9A74-94779491DAE0}">
      <dgm:prSet/>
      <dgm:spPr/>
      <dgm:t>
        <a:bodyPr/>
        <a:lstStyle/>
        <a:p>
          <a:endParaRPr lang="en-US"/>
        </a:p>
      </dgm:t>
    </dgm:pt>
    <dgm:pt modelId="{95CD06DF-70AB-4F38-A78C-81B445179100}" type="sibTrans" cxnId="{14E702B7-6F71-4391-9A74-94779491DAE0}">
      <dgm:prSet/>
      <dgm:spPr/>
      <dgm:t>
        <a:bodyPr/>
        <a:lstStyle/>
        <a:p>
          <a:endParaRPr lang="en-US"/>
        </a:p>
      </dgm:t>
    </dgm:pt>
    <dgm:pt modelId="{15A0F0C1-AF3D-4CCB-AB44-3852E6A66ADF}">
      <dgm:prSet/>
      <dgm:spPr/>
      <dgm:t>
        <a:bodyPr/>
        <a:lstStyle/>
        <a:p>
          <a:r>
            <a:rPr lang="en-US"/>
            <a:t>Cost Effectiveness- Every phase of the contracting process has to make sense financiall</a:t>
          </a:r>
        </a:p>
      </dgm:t>
    </dgm:pt>
    <dgm:pt modelId="{A97CF559-53A1-45C5-B721-F4D923163A8D}" type="parTrans" cxnId="{09836D8D-B906-4FCD-B38D-13486EA18718}">
      <dgm:prSet/>
      <dgm:spPr/>
      <dgm:t>
        <a:bodyPr/>
        <a:lstStyle/>
        <a:p>
          <a:endParaRPr lang="en-US"/>
        </a:p>
      </dgm:t>
    </dgm:pt>
    <dgm:pt modelId="{F922776D-73D8-4E83-9A5F-26AE6802D71F}" type="sibTrans" cxnId="{09836D8D-B906-4FCD-B38D-13486EA18718}">
      <dgm:prSet/>
      <dgm:spPr/>
      <dgm:t>
        <a:bodyPr/>
        <a:lstStyle/>
        <a:p>
          <a:endParaRPr lang="en-US"/>
        </a:p>
      </dgm:t>
    </dgm:pt>
    <dgm:pt modelId="{67CC7AB0-455D-492E-9291-A711FAEE046A}" type="pres">
      <dgm:prSet presAssocID="{A81FA09D-3EDD-4D3C-8B36-A4EC7E5EAF6D}" presName="vert0" presStyleCnt="0">
        <dgm:presLayoutVars>
          <dgm:dir/>
          <dgm:animOne val="branch"/>
          <dgm:animLvl val="lvl"/>
        </dgm:presLayoutVars>
      </dgm:prSet>
      <dgm:spPr/>
    </dgm:pt>
    <dgm:pt modelId="{E223C6FD-07AA-4521-B00B-AD0B533D4D7E}" type="pres">
      <dgm:prSet presAssocID="{D3DE5C99-8FBD-4B2B-AA97-C419D25BFEEF}" presName="thickLine" presStyleLbl="alignNode1" presStyleIdx="0" presStyleCnt="4"/>
      <dgm:spPr/>
    </dgm:pt>
    <dgm:pt modelId="{4E6F2461-565D-4C60-A1D0-8C5ADC53DE91}" type="pres">
      <dgm:prSet presAssocID="{D3DE5C99-8FBD-4B2B-AA97-C419D25BFEEF}" presName="horz1" presStyleCnt="0"/>
      <dgm:spPr/>
    </dgm:pt>
    <dgm:pt modelId="{1DA1E8D9-5949-4278-A1F2-A4445E14D37A}" type="pres">
      <dgm:prSet presAssocID="{D3DE5C99-8FBD-4B2B-AA97-C419D25BFEEF}" presName="tx1" presStyleLbl="revTx" presStyleIdx="0" presStyleCnt="22"/>
      <dgm:spPr/>
    </dgm:pt>
    <dgm:pt modelId="{9BF1C0DB-E331-4697-B870-B3AE2008FE98}" type="pres">
      <dgm:prSet presAssocID="{D3DE5C99-8FBD-4B2B-AA97-C419D25BFEEF}" presName="vert1" presStyleCnt="0"/>
      <dgm:spPr/>
    </dgm:pt>
    <dgm:pt modelId="{11D8EDF9-A045-4E7E-81AD-DDA22680F06B}" type="pres">
      <dgm:prSet presAssocID="{63EACF16-C4C4-4086-801D-EF932AE0117F}" presName="vertSpace2a" presStyleCnt="0"/>
      <dgm:spPr/>
    </dgm:pt>
    <dgm:pt modelId="{4E0DC04F-0F72-44A5-AE1C-C592D559A9AF}" type="pres">
      <dgm:prSet presAssocID="{63EACF16-C4C4-4086-801D-EF932AE0117F}" presName="horz2" presStyleCnt="0"/>
      <dgm:spPr/>
    </dgm:pt>
    <dgm:pt modelId="{8BF67DE1-32E6-4727-882D-68D38613009E}" type="pres">
      <dgm:prSet presAssocID="{63EACF16-C4C4-4086-801D-EF932AE0117F}" presName="horzSpace2" presStyleCnt="0"/>
      <dgm:spPr/>
    </dgm:pt>
    <dgm:pt modelId="{C2201305-D357-4DF5-A897-0FCC6D8408EB}" type="pres">
      <dgm:prSet presAssocID="{63EACF16-C4C4-4086-801D-EF932AE0117F}" presName="tx2" presStyleLbl="revTx" presStyleIdx="1" presStyleCnt="22"/>
      <dgm:spPr/>
    </dgm:pt>
    <dgm:pt modelId="{6AF0C9CD-D0AF-4252-A018-2D64ECA61B85}" type="pres">
      <dgm:prSet presAssocID="{63EACF16-C4C4-4086-801D-EF932AE0117F}" presName="vert2" presStyleCnt="0"/>
      <dgm:spPr/>
    </dgm:pt>
    <dgm:pt modelId="{85C623DA-3C2D-4011-84E3-E8DECCCBBB4D}" type="pres">
      <dgm:prSet presAssocID="{63EACF16-C4C4-4086-801D-EF932AE0117F}" presName="thinLine2b" presStyleLbl="callout" presStyleIdx="0" presStyleCnt="18"/>
      <dgm:spPr/>
    </dgm:pt>
    <dgm:pt modelId="{8FFB6485-D819-4E1F-B4C1-264B83BE59C6}" type="pres">
      <dgm:prSet presAssocID="{63EACF16-C4C4-4086-801D-EF932AE0117F}" presName="vertSpace2b" presStyleCnt="0"/>
      <dgm:spPr/>
    </dgm:pt>
    <dgm:pt modelId="{E1567808-29C9-420E-9436-AFEE1DC89131}" type="pres">
      <dgm:prSet presAssocID="{D5ED0E0B-BA09-42C3-8F7C-E7D59631E6E5}" presName="horz2" presStyleCnt="0"/>
      <dgm:spPr/>
    </dgm:pt>
    <dgm:pt modelId="{5DDEA64F-1F14-4FF7-865A-D32F8F7E5FF7}" type="pres">
      <dgm:prSet presAssocID="{D5ED0E0B-BA09-42C3-8F7C-E7D59631E6E5}" presName="horzSpace2" presStyleCnt="0"/>
      <dgm:spPr/>
    </dgm:pt>
    <dgm:pt modelId="{CF92FBB6-D1CB-4CA2-B170-97E8A2EF0E97}" type="pres">
      <dgm:prSet presAssocID="{D5ED0E0B-BA09-42C3-8F7C-E7D59631E6E5}" presName="tx2" presStyleLbl="revTx" presStyleIdx="2" presStyleCnt="22"/>
      <dgm:spPr/>
    </dgm:pt>
    <dgm:pt modelId="{1495F23D-BD5D-42CC-994F-2F4C1FD9539B}" type="pres">
      <dgm:prSet presAssocID="{D5ED0E0B-BA09-42C3-8F7C-E7D59631E6E5}" presName="vert2" presStyleCnt="0"/>
      <dgm:spPr/>
    </dgm:pt>
    <dgm:pt modelId="{F5B30C01-BBC3-4CB5-9544-02787EA4F510}" type="pres">
      <dgm:prSet presAssocID="{D5ED0E0B-BA09-42C3-8F7C-E7D59631E6E5}" presName="thinLine2b" presStyleLbl="callout" presStyleIdx="1" presStyleCnt="18"/>
      <dgm:spPr/>
    </dgm:pt>
    <dgm:pt modelId="{09338342-F40E-4EBB-8B09-D1FF021E191C}" type="pres">
      <dgm:prSet presAssocID="{D5ED0E0B-BA09-42C3-8F7C-E7D59631E6E5}" presName="vertSpace2b" presStyleCnt="0"/>
      <dgm:spPr/>
    </dgm:pt>
    <dgm:pt modelId="{7E651610-2D06-4270-A7B6-0C10D9686BA6}" type="pres">
      <dgm:prSet presAssocID="{D24000D5-5837-4E95-8C02-5B7EFFBB6750}" presName="horz2" presStyleCnt="0"/>
      <dgm:spPr/>
    </dgm:pt>
    <dgm:pt modelId="{2DF9A579-277C-4317-9373-58F2679CDF9F}" type="pres">
      <dgm:prSet presAssocID="{D24000D5-5837-4E95-8C02-5B7EFFBB6750}" presName="horzSpace2" presStyleCnt="0"/>
      <dgm:spPr/>
    </dgm:pt>
    <dgm:pt modelId="{A06E53EE-FE27-4862-88CA-3D114A37FCEE}" type="pres">
      <dgm:prSet presAssocID="{D24000D5-5837-4E95-8C02-5B7EFFBB6750}" presName="tx2" presStyleLbl="revTx" presStyleIdx="3" presStyleCnt="22"/>
      <dgm:spPr/>
    </dgm:pt>
    <dgm:pt modelId="{1719B472-EBD9-4ACB-8D9D-699BEA8DA7FD}" type="pres">
      <dgm:prSet presAssocID="{D24000D5-5837-4E95-8C02-5B7EFFBB6750}" presName="vert2" presStyleCnt="0"/>
      <dgm:spPr/>
    </dgm:pt>
    <dgm:pt modelId="{9158807F-879A-4A08-8D4E-EF62B18ADE13}" type="pres">
      <dgm:prSet presAssocID="{D24000D5-5837-4E95-8C02-5B7EFFBB6750}" presName="thinLine2b" presStyleLbl="callout" presStyleIdx="2" presStyleCnt="18"/>
      <dgm:spPr/>
    </dgm:pt>
    <dgm:pt modelId="{3877844C-C3D3-4BBD-9F87-AD6F24518453}" type="pres">
      <dgm:prSet presAssocID="{D24000D5-5837-4E95-8C02-5B7EFFBB6750}" presName="vertSpace2b" presStyleCnt="0"/>
      <dgm:spPr/>
    </dgm:pt>
    <dgm:pt modelId="{19A50059-CD6C-49E0-AD99-F8B4848C5763}" type="pres">
      <dgm:prSet presAssocID="{C6716F8A-CF1E-4ED7-8124-F1668299B60A}" presName="thickLine" presStyleLbl="alignNode1" presStyleIdx="1" presStyleCnt="4"/>
      <dgm:spPr/>
    </dgm:pt>
    <dgm:pt modelId="{55AF75EA-B46B-47D7-9C35-BE43B40A9168}" type="pres">
      <dgm:prSet presAssocID="{C6716F8A-CF1E-4ED7-8124-F1668299B60A}" presName="horz1" presStyleCnt="0"/>
      <dgm:spPr/>
    </dgm:pt>
    <dgm:pt modelId="{A4F44B1C-858A-4B38-93D7-3CF6E1EA6012}" type="pres">
      <dgm:prSet presAssocID="{C6716F8A-CF1E-4ED7-8124-F1668299B60A}" presName="tx1" presStyleLbl="revTx" presStyleIdx="4" presStyleCnt="22"/>
      <dgm:spPr/>
    </dgm:pt>
    <dgm:pt modelId="{0871D3AE-730D-4ED4-8652-17A8F2E3CC6C}" type="pres">
      <dgm:prSet presAssocID="{C6716F8A-CF1E-4ED7-8124-F1668299B60A}" presName="vert1" presStyleCnt="0"/>
      <dgm:spPr/>
    </dgm:pt>
    <dgm:pt modelId="{E935A603-99CA-4662-847A-379E469E27A2}" type="pres">
      <dgm:prSet presAssocID="{24BA8848-78D4-4FCD-9333-B5C6DCF7CD42}" presName="vertSpace2a" presStyleCnt="0"/>
      <dgm:spPr/>
    </dgm:pt>
    <dgm:pt modelId="{87F182FD-AC77-4B8B-8C33-89B7D7B4D976}" type="pres">
      <dgm:prSet presAssocID="{24BA8848-78D4-4FCD-9333-B5C6DCF7CD42}" presName="horz2" presStyleCnt="0"/>
      <dgm:spPr/>
    </dgm:pt>
    <dgm:pt modelId="{568958D2-AEA4-4DF6-97E8-8316BFDC972C}" type="pres">
      <dgm:prSet presAssocID="{24BA8848-78D4-4FCD-9333-B5C6DCF7CD42}" presName="horzSpace2" presStyleCnt="0"/>
      <dgm:spPr/>
    </dgm:pt>
    <dgm:pt modelId="{EF095928-8EA2-46A7-98BF-04EC17BB1D8C}" type="pres">
      <dgm:prSet presAssocID="{24BA8848-78D4-4FCD-9333-B5C6DCF7CD42}" presName="tx2" presStyleLbl="revTx" presStyleIdx="5" presStyleCnt="22"/>
      <dgm:spPr/>
    </dgm:pt>
    <dgm:pt modelId="{B1FE9042-AD14-44B3-ABED-5DC0D0BB8D7E}" type="pres">
      <dgm:prSet presAssocID="{24BA8848-78D4-4FCD-9333-B5C6DCF7CD42}" presName="vert2" presStyleCnt="0"/>
      <dgm:spPr/>
    </dgm:pt>
    <dgm:pt modelId="{3D3A7394-D8C5-4A60-A70D-DFECAD553F15}" type="pres">
      <dgm:prSet presAssocID="{24BA8848-78D4-4FCD-9333-B5C6DCF7CD42}" presName="thinLine2b" presStyleLbl="callout" presStyleIdx="3" presStyleCnt="18"/>
      <dgm:spPr/>
    </dgm:pt>
    <dgm:pt modelId="{02A925FC-A9DF-4C35-9EC2-AB3D942CEB8A}" type="pres">
      <dgm:prSet presAssocID="{24BA8848-78D4-4FCD-9333-B5C6DCF7CD42}" presName="vertSpace2b" presStyleCnt="0"/>
      <dgm:spPr/>
    </dgm:pt>
    <dgm:pt modelId="{537D7E13-B6CF-42A2-AB7C-22D750264D51}" type="pres">
      <dgm:prSet presAssocID="{9BCB8510-9C6E-4B2F-8864-79FB7CC60C02}" presName="horz2" presStyleCnt="0"/>
      <dgm:spPr/>
    </dgm:pt>
    <dgm:pt modelId="{C18AC7F7-FA5B-4BAE-8A5A-6FEA5AD17F9F}" type="pres">
      <dgm:prSet presAssocID="{9BCB8510-9C6E-4B2F-8864-79FB7CC60C02}" presName="horzSpace2" presStyleCnt="0"/>
      <dgm:spPr/>
    </dgm:pt>
    <dgm:pt modelId="{14D38FC2-AC0A-4E02-85A0-496CC7F67BBF}" type="pres">
      <dgm:prSet presAssocID="{9BCB8510-9C6E-4B2F-8864-79FB7CC60C02}" presName="tx2" presStyleLbl="revTx" presStyleIdx="6" presStyleCnt="22"/>
      <dgm:spPr/>
    </dgm:pt>
    <dgm:pt modelId="{A02D5630-CC21-4CF8-A5AD-A03C463FBF87}" type="pres">
      <dgm:prSet presAssocID="{9BCB8510-9C6E-4B2F-8864-79FB7CC60C02}" presName="vert2" presStyleCnt="0"/>
      <dgm:spPr/>
    </dgm:pt>
    <dgm:pt modelId="{78D632D7-4F1A-46A9-B2D6-142CCC4D5411}" type="pres">
      <dgm:prSet presAssocID="{9BCB8510-9C6E-4B2F-8864-79FB7CC60C02}" presName="thinLine2b" presStyleLbl="callout" presStyleIdx="4" presStyleCnt="18"/>
      <dgm:spPr/>
    </dgm:pt>
    <dgm:pt modelId="{B68C7C5D-A09D-49CB-B100-E89531EE49A0}" type="pres">
      <dgm:prSet presAssocID="{9BCB8510-9C6E-4B2F-8864-79FB7CC60C02}" presName="vertSpace2b" presStyleCnt="0"/>
      <dgm:spPr/>
    </dgm:pt>
    <dgm:pt modelId="{E723A3D9-2040-443E-9BD5-CCA6CD3A6C14}" type="pres">
      <dgm:prSet presAssocID="{54643F5E-A54C-4583-BBC0-3EB7BF9E653D}" presName="horz2" presStyleCnt="0"/>
      <dgm:spPr/>
    </dgm:pt>
    <dgm:pt modelId="{4034AD60-7C76-4991-B920-1D35CF79F2A7}" type="pres">
      <dgm:prSet presAssocID="{54643F5E-A54C-4583-BBC0-3EB7BF9E653D}" presName="horzSpace2" presStyleCnt="0"/>
      <dgm:spPr/>
    </dgm:pt>
    <dgm:pt modelId="{9F35205D-9BC4-4844-9008-FE236D1A804F}" type="pres">
      <dgm:prSet presAssocID="{54643F5E-A54C-4583-BBC0-3EB7BF9E653D}" presName="tx2" presStyleLbl="revTx" presStyleIdx="7" presStyleCnt="22"/>
      <dgm:spPr/>
    </dgm:pt>
    <dgm:pt modelId="{34BB419D-A444-4A27-BCC0-65CDF9EA8BAD}" type="pres">
      <dgm:prSet presAssocID="{54643F5E-A54C-4583-BBC0-3EB7BF9E653D}" presName="vert2" presStyleCnt="0"/>
      <dgm:spPr/>
    </dgm:pt>
    <dgm:pt modelId="{6E9F0830-F31A-4CCD-B48B-A3D08F8FAA4E}" type="pres">
      <dgm:prSet presAssocID="{54643F5E-A54C-4583-BBC0-3EB7BF9E653D}" presName="thinLine2b" presStyleLbl="callout" presStyleIdx="5" presStyleCnt="18"/>
      <dgm:spPr/>
    </dgm:pt>
    <dgm:pt modelId="{BFDFE3E1-A1E4-466C-B5A5-98A1692356F9}" type="pres">
      <dgm:prSet presAssocID="{54643F5E-A54C-4583-BBC0-3EB7BF9E653D}" presName="vertSpace2b" presStyleCnt="0"/>
      <dgm:spPr/>
    </dgm:pt>
    <dgm:pt modelId="{02027A75-46F0-4C3D-B897-852DB0288014}" type="pres">
      <dgm:prSet presAssocID="{BAA62871-A17D-4913-B290-2C7B62FA197D}" presName="horz2" presStyleCnt="0"/>
      <dgm:spPr/>
    </dgm:pt>
    <dgm:pt modelId="{3A2D51A0-E5CF-4472-9477-DE6D6AC4EAD5}" type="pres">
      <dgm:prSet presAssocID="{BAA62871-A17D-4913-B290-2C7B62FA197D}" presName="horzSpace2" presStyleCnt="0"/>
      <dgm:spPr/>
    </dgm:pt>
    <dgm:pt modelId="{18590CA3-EF00-4213-95A3-F454E2A7001C}" type="pres">
      <dgm:prSet presAssocID="{BAA62871-A17D-4913-B290-2C7B62FA197D}" presName="tx2" presStyleLbl="revTx" presStyleIdx="8" presStyleCnt="22"/>
      <dgm:spPr/>
    </dgm:pt>
    <dgm:pt modelId="{542D6C6E-A9BF-4480-B70D-29EABB95E50A}" type="pres">
      <dgm:prSet presAssocID="{BAA62871-A17D-4913-B290-2C7B62FA197D}" presName="vert2" presStyleCnt="0"/>
      <dgm:spPr/>
    </dgm:pt>
    <dgm:pt modelId="{6509B4E0-6B97-487D-8D86-2BC950DCD741}" type="pres">
      <dgm:prSet presAssocID="{BAA62871-A17D-4913-B290-2C7B62FA197D}" presName="thinLine2b" presStyleLbl="callout" presStyleIdx="6" presStyleCnt="18"/>
      <dgm:spPr/>
    </dgm:pt>
    <dgm:pt modelId="{8A0C8C58-45A8-4335-9748-DA7001C3F7DC}" type="pres">
      <dgm:prSet presAssocID="{BAA62871-A17D-4913-B290-2C7B62FA197D}" presName="vertSpace2b" presStyleCnt="0"/>
      <dgm:spPr/>
    </dgm:pt>
    <dgm:pt modelId="{91E24670-1060-42BC-AAFE-ECB24DB59C3B}" type="pres">
      <dgm:prSet presAssocID="{56C0EAAD-8957-4254-853C-8EE209A6AE3B}" presName="horz2" presStyleCnt="0"/>
      <dgm:spPr/>
    </dgm:pt>
    <dgm:pt modelId="{764A9CCD-D763-4869-A29E-DF188ECD0886}" type="pres">
      <dgm:prSet presAssocID="{56C0EAAD-8957-4254-853C-8EE209A6AE3B}" presName="horzSpace2" presStyleCnt="0"/>
      <dgm:spPr/>
    </dgm:pt>
    <dgm:pt modelId="{AEABE185-FD4A-465C-85B9-F5E86BEAEC42}" type="pres">
      <dgm:prSet presAssocID="{56C0EAAD-8957-4254-853C-8EE209A6AE3B}" presName="tx2" presStyleLbl="revTx" presStyleIdx="9" presStyleCnt="22"/>
      <dgm:spPr/>
    </dgm:pt>
    <dgm:pt modelId="{8A0E1930-BBA5-4159-ABE7-8FFF0CFFB6BA}" type="pres">
      <dgm:prSet presAssocID="{56C0EAAD-8957-4254-853C-8EE209A6AE3B}" presName="vert2" presStyleCnt="0"/>
      <dgm:spPr/>
    </dgm:pt>
    <dgm:pt modelId="{E28F123E-2BC3-4490-ADE2-EBCBBECA40F1}" type="pres">
      <dgm:prSet presAssocID="{56C0EAAD-8957-4254-853C-8EE209A6AE3B}" presName="thinLine2b" presStyleLbl="callout" presStyleIdx="7" presStyleCnt="18"/>
      <dgm:spPr/>
    </dgm:pt>
    <dgm:pt modelId="{95F8A477-43DC-4218-817C-0E5816DE8533}" type="pres">
      <dgm:prSet presAssocID="{56C0EAAD-8957-4254-853C-8EE209A6AE3B}" presName="vertSpace2b" presStyleCnt="0"/>
      <dgm:spPr/>
    </dgm:pt>
    <dgm:pt modelId="{2FB75722-7A49-4209-8275-510F26FC2565}" type="pres">
      <dgm:prSet presAssocID="{4D196BE4-236E-416F-95D3-8D77C65CCDF5}" presName="thickLine" presStyleLbl="alignNode1" presStyleIdx="2" presStyleCnt="4"/>
      <dgm:spPr/>
    </dgm:pt>
    <dgm:pt modelId="{CB04E0DB-767E-4928-8596-B434722A899A}" type="pres">
      <dgm:prSet presAssocID="{4D196BE4-236E-416F-95D3-8D77C65CCDF5}" presName="horz1" presStyleCnt="0"/>
      <dgm:spPr/>
    </dgm:pt>
    <dgm:pt modelId="{B4A25655-C425-4D63-BB03-99C5272967A7}" type="pres">
      <dgm:prSet presAssocID="{4D196BE4-236E-416F-95D3-8D77C65CCDF5}" presName="tx1" presStyleLbl="revTx" presStyleIdx="10" presStyleCnt="22"/>
      <dgm:spPr/>
    </dgm:pt>
    <dgm:pt modelId="{C76E1BF8-5A4C-480B-95E8-73551699CA83}" type="pres">
      <dgm:prSet presAssocID="{4D196BE4-236E-416F-95D3-8D77C65CCDF5}" presName="vert1" presStyleCnt="0"/>
      <dgm:spPr/>
    </dgm:pt>
    <dgm:pt modelId="{73C08862-7100-4131-9235-F00FD58D6315}" type="pres">
      <dgm:prSet presAssocID="{5F46C893-357B-4B1C-80CE-9B5ACFEFECC7}" presName="vertSpace2a" presStyleCnt="0"/>
      <dgm:spPr/>
    </dgm:pt>
    <dgm:pt modelId="{E5456D5D-CC0E-48DE-A6A5-12A6AEB2B31A}" type="pres">
      <dgm:prSet presAssocID="{5F46C893-357B-4B1C-80CE-9B5ACFEFECC7}" presName="horz2" presStyleCnt="0"/>
      <dgm:spPr/>
    </dgm:pt>
    <dgm:pt modelId="{BA44EA65-E9BA-4509-AC18-E8F2E2E57968}" type="pres">
      <dgm:prSet presAssocID="{5F46C893-357B-4B1C-80CE-9B5ACFEFECC7}" presName="horzSpace2" presStyleCnt="0"/>
      <dgm:spPr/>
    </dgm:pt>
    <dgm:pt modelId="{24E16E99-B1D1-4FA9-9227-09D960B6441A}" type="pres">
      <dgm:prSet presAssocID="{5F46C893-357B-4B1C-80CE-9B5ACFEFECC7}" presName="tx2" presStyleLbl="revTx" presStyleIdx="11" presStyleCnt="22"/>
      <dgm:spPr/>
    </dgm:pt>
    <dgm:pt modelId="{37C23A93-7417-44FB-8C25-CB1DC939F1B3}" type="pres">
      <dgm:prSet presAssocID="{5F46C893-357B-4B1C-80CE-9B5ACFEFECC7}" presName="vert2" presStyleCnt="0"/>
      <dgm:spPr/>
    </dgm:pt>
    <dgm:pt modelId="{CF85A9A0-E9C3-4295-B80A-71BDB1E85FAE}" type="pres">
      <dgm:prSet presAssocID="{5F46C893-357B-4B1C-80CE-9B5ACFEFECC7}" presName="thinLine2b" presStyleLbl="callout" presStyleIdx="8" presStyleCnt="18"/>
      <dgm:spPr/>
    </dgm:pt>
    <dgm:pt modelId="{23AB9545-2CAE-47CC-9B3B-2672ED8C5481}" type="pres">
      <dgm:prSet presAssocID="{5F46C893-357B-4B1C-80CE-9B5ACFEFECC7}" presName="vertSpace2b" presStyleCnt="0"/>
      <dgm:spPr/>
    </dgm:pt>
    <dgm:pt modelId="{AA9D0977-260A-4CEA-82F3-58C2C0866E37}" type="pres">
      <dgm:prSet presAssocID="{290CBB06-AB97-48A3-A34F-6AF33BD78B00}" presName="horz2" presStyleCnt="0"/>
      <dgm:spPr/>
    </dgm:pt>
    <dgm:pt modelId="{AC820679-AFB0-41AD-B4F1-A1535DD71B6B}" type="pres">
      <dgm:prSet presAssocID="{290CBB06-AB97-48A3-A34F-6AF33BD78B00}" presName="horzSpace2" presStyleCnt="0"/>
      <dgm:spPr/>
    </dgm:pt>
    <dgm:pt modelId="{0BFC395C-22B8-4CD2-928D-FDAB47162AF6}" type="pres">
      <dgm:prSet presAssocID="{290CBB06-AB97-48A3-A34F-6AF33BD78B00}" presName="tx2" presStyleLbl="revTx" presStyleIdx="12" presStyleCnt="22"/>
      <dgm:spPr/>
    </dgm:pt>
    <dgm:pt modelId="{9962E1AD-368B-4534-9E29-263428EDDDDD}" type="pres">
      <dgm:prSet presAssocID="{290CBB06-AB97-48A3-A34F-6AF33BD78B00}" presName="vert2" presStyleCnt="0"/>
      <dgm:spPr/>
    </dgm:pt>
    <dgm:pt modelId="{AF84C71E-3268-488A-9EE9-36ED888ECEB2}" type="pres">
      <dgm:prSet presAssocID="{290CBB06-AB97-48A3-A34F-6AF33BD78B00}" presName="thinLine2b" presStyleLbl="callout" presStyleIdx="9" presStyleCnt="18"/>
      <dgm:spPr/>
    </dgm:pt>
    <dgm:pt modelId="{DF59DC42-FC53-449C-8366-E1EC66660C09}" type="pres">
      <dgm:prSet presAssocID="{290CBB06-AB97-48A3-A34F-6AF33BD78B00}" presName="vertSpace2b" presStyleCnt="0"/>
      <dgm:spPr/>
    </dgm:pt>
    <dgm:pt modelId="{2CC9D89F-B518-470F-99EC-5D8AA112D577}" type="pres">
      <dgm:prSet presAssocID="{C928791E-166D-4529-BDE3-5E4216B21BDA}" presName="horz2" presStyleCnt="0"/>
      <dgm:spPr/>
    </dgm:pt>
    <dgm:pt modelId="{248DCF78-A4F8-4878-8AF1-EE2408F64A83}" type="pres">
      <dgm:prSet presAssocID="{C928791E-166D-4529-BDE3-5E4216B21BDA}" presName="horzSpace2" presStyleCnt="0"/>
      <dgm:spPr/>
    </dgm:pt>
    <dgm:pt modelId="{A595BC72-DDCA-4B53-8E51-0AE1E380DB63}" type="pres">
      <dgm:prSet presAssocID="{C928791E-166D-4529-BDE3-5E4216B21BDA}" presName="tx2" presStyleLbl="revTx" presStyleIdx="13" presStyleCnt="22"/>
      <dgm:spPr/>
    </dgm:pt>
    <dgm:pt modelId="{9CD7AE23-28B7-4A5C-A250-E0107A292BED}" type="pres">
      <dgm:prSet presAssocID="{C928791E-166D-4529-BDE3-5E4216B21BDA}" presName="vert2" presStyleCnt="0"/>
      <dgm:spPr/>
    </dgm:pt>
    <dgm:pt modelId="{1CF5A904-575C-464C-A885-EA238F3AE0E2}" type="pres">
      <dgm:prSet presAssocID="{C928791E-166D-4529-BDE3-5E4216B21BDA}" presName="thinLine2b" presStyleLbl="callout" presStyleIdx="10" presStyleCnt="18"/>
      <dgm:spPr/>
    </dgm:pt>
    <dgm:pt modelId="{DC0F53C7-63E7-4EFD-952E-123890247B00}" type="pres">
      <dgm:prSet presAssocID="{C928791E-166D-4529-BDE3-5E4216B21BDA}" presName="vertSpace2b" presStyleCnt="0"/>
      <dgm:spPr/>
    </dgm:pt>
    <dgm:pt modelId="{368A2429-5308-4EF3-A544-EF98A6897A23}" type="pres">
      <dgm:prSet presAssocID="{96C714D6-94DD-482A-8C54-EF2C0817851E}" presName="horz2" presStyleCnt="0"/>
      <dgm:spPr/>
    </dgm:pt>
    <dgm:pt modelId="{F46083B4-027E-43B3-9674-EB48A920A5AD}" type="pres">
      <dgm:prSet presAssocID="{96C714D6-94DD-482A-8C54-EF2C0817851E}" presName="horzSpace2" presStyleCnt="0"/>
      <dgm:spPr/>
    </dgm:pt>
    <dgm:pt modelId="{EB62A220-A4F3-42F1-97BC-2BC62DDC645E}" type="pres">
      <dgm:prSet presAssocID="{96C714D6-94DD-482A-8C54-EF2C0817851E}" presName="tx2" presStyleLbl="revTx" presStyleIdx="14" presStyleCnt="22"/>
      <dgm:spPr/>
    </dgm:pt>
    <dgm:pt modelId="{33069902-1D5D-4A18-8C72-0727BD9F7503}" type="pres">
      <dgm:prSet presAssocID="{96C714D6-94DD-482A-8C54-EF2C0817851E}" presName="vert2" presStyleCnt="0"/>
      <dgm:spPr/>
    </dgm:pt>
    <dgm:pt modelId="{D3FFF2D7-FAE7-4CB2-9E1E-945863FD5668}" type="pres">
      <dgm:prSet presAssocID="{96C714D6-94DD-482A-8C54-EF2C0817851E}" presName="thinLine2b" presStyleLbl="callout" presStyleIdx="11" presStyleCnt="18"/>
      <dgm:spPr/>
    </dgm:pt>
    <dgm:pt modelId="{F840A7D3-5F32-4B1B-91F6-E44A3FB2DFAE}" type="pres">
      <dgm:prSet presAssocID="{96C714D6-94DD-482A-8C54-EF2C0817851E}" presName="vertSpace2b" presStyleCnt="0"/>
      <dgm:spPr/>
    </dgm:pt>
    <dgm:pt modelId="{0A2DC826-39F4-4907-AEE5-DD8AEED5AB12}" type="pres">
      <dgm:prSet presAssocID="{4FC7C88B-B06C-4E75-965E-53396DE3F7F6}" presName="thickLine" presStyleLbl="alignNode1" presStyleIdx="3" presStyleCnt="4"/>
      <dgm:spPr/>
    </dgm:pt>
    <dgm:pt modelId="{3F8E0AE0-591B-48A7-A32A-708BA2B367B4}" type="pres">
      <dgm:prSet presAssocID="{4FC7C88B-B06C-4E75-965E-53396DE3F7F6}" presName="horz1" presStyleCnt="0"/>
      <dgm:spPr/>
    </dgm:pt>
    <dgm:pt modelId="{60C9DBA8-6EE0-4F9B-A181-B9A997AD762A}" type="pres">
      <dgm:prSet presAssocID="{4FC7C88B-B06C-4E75-965E-53396DE3F7F6}" presName="tx1" presStyleLbl="revTx" presStyleIdx="15" presStyleCnt="22"/>
      <dgm:spPr/>
    </dgm:pt>
    <dgm:pt modelId="{1D39D44D-3D7B-4729-855A-8D21E73EA1C5}" type="pres">
      <dgm:prSet presAssocID="{4FC7C88B-B06C-4E75-965E-53396DE3F7F6}" presName="vert1" presStyleCnt="0"/>
      <dgm:spPr/>
    </dgm:pt>
    <dgm:pt modelId="{613B8D80-51AB-454C-B8A4-B43922E13A12}" type="pres">
      <dgm:prSet presAssocID="{3901B8ED-CCB9-4BAD-A7C6-EF5A536C901F}" presName="vertSpace2a" presStyleCnt="0"/>
      <dgm:spPr/>
    </dgm:pt>
    <dgm:pt modelId="{7D9FFED7-DB3B-48E3-9249-761BDBC473F6}" type="pres">
      <dgm:prSet presAssocID="{3901B8ED-CCB9-4BAD-A7C6-EF5A536C901F}" presName="horz2" presStyleCnt="0"/>
      <dgm:spPr/>
    </dgm:pt>
    <dgm:pt modelId="{89942D90-6BA7-41DA-909B-88F9B1A4CC02}" type="pres">
      <dgm:prSet presAssocID="{3901B8ED-CCB9-4BAD-A7C6-EF5A536C901F}" presName="horzSpace2" presStyleCnt="0"/>
      <dgm:spPr/>
    </dgm:pt>
    <dgm:pt modelId="{32430999-B90F-4CF0-B8F0-E4F63B9D75BE}" type="pres">
      <dgm:prSet presAssocID="{3901B8ED-CCB9-4BAD-A7C6-EF5A536C901F}" presName="tx2" presStyleLbl="revTx" presStyleIdx="16" presStyleCnt="22"/>
      <dgm:spPr/>
    </dgm:pt>
    <dgm:pt modelId="{76C3486B-13E3-44DE-870D-06AB47F2EBFF}" type="pres">
      <dgm:prSet presAssocID="{3901B8ED-CCB9-4BAD-A7C6-EF5A536C901F}" presName="vert2" presStyleCnt="0"/>
      <dgm:spPr/>
    </dgm:pt>
    <dgm:pt modelId="{E23F0CC7-CDC8-48D1-BD24-0D66167DDE53}" type="pres">
      <dgm:prSet presAssocID="{3901B8ED-CCB9-4BAD-A7C6-EF5A536C901F}" presName="thinLine2b" presStyleLbl="callout" presStyleIdx="12" presStyleCnt="18"/>
      <dgm:spPr/>
    </dgm:pt>
    <dgm:pt modelId="{1B3E3A4C-3384-45FF-90F5-B468E5EFB4CB}" type="pres">
      <dgm:prSet presAssocID="{3901B8ED-CCB9-4BAD-A7C6-EF5A536C901F}" presName="vertSpace2b" presStyleCnt="0"/>
      <dgm:spPr/>
    </dgm:pt>
    <dgm:pt modelId="{DB51CD82-C30B-4475-8DBB-CF68F480DCAF}" type="pres">
      <dgm:prSet presAssocID="{6854DD3F-A33B-4635-AB9A-FAAC5780D56C}" presName="horz2" presStyleCnt="0"/>
      <dgm:spPr/>
    </dgm:pt>
    <dgm:pt modelId="{9B141BC3-4526-4679-996E-5B59A42CCB6A}" type="pres">
      <dgm:prSet presAssocID="{6854DD3F-A33B-4635-AB9A-FAAC5780D56C}" presName="horzSpace2" presStyleCnt="0"/>
      <dgm:spPr/>
    </dgm:pt>
    <dgm:pt modelId="{613E3C69-A5FA-427A-9C32-CDD1F94CA62E}" type="pres">
      <dgm:prSet presAssocID="{6854DD3F-A33B-4635-AB9A-FAAC5780D56C}" presName="tx2" presStyleLbl="revTx" presStyleIdx="17" presStyleCnt="22"/>
      <dgm:spPr/>
    </dgm:pt>
    <dgm:pt modelId="{49395DB9-977B-4FEA-8FF7-FFA6CED9AA08}" type="pres">
      <dgm:prSet presAssocID="{6854DD3F-A33B-4635-AB9A-FAAC5780D56C}" presName="vert2" presStyleCnt="0"/>
      <dgm:spPr/>
    </dgm:pt>
    <dgm:pt modelId="{957B358C-9199-4092-95E1-F5B776AE478C}" type="pres">
      <dgm:prSet presAssocID="{6854DD3F-A33B-4635-AB9A-FAAC5780D56C}" presName="thinLine2b" presStyleLbl="callout" presStyleIdx="13" presStyleCnt="18"/>
      <dgm:spPr/>
    </dgm:pt>
    <dgm:pt modelId="{8B874717-87E4-4707-BBE6-519BDA0A0ED5}" type="pres">
      <dgm:prSet presAssocID="{6854DD3F-A33B-4635-AB9A-FAAC5780D56C}" presName="vertSpace2b" presStyleCnt="0"/>
      <dgm:spPr/>
    </dgm:pt>
    <dgm:pt modelId="{DC41CE5B-0A2B-44C3-AC59-C7CE9F3B5E04}" type="pres">
      <dgm:prSet presAssocID="{DB1BA562-D7CC-44AD-B167-E69FCAF686BD}" presName="horz2" presStyleCnt="0"/>
      <dgm:spPr/>
    </dgm:pt>
    <dgm:pt modelId="{7B6BD798-CCE5-4D1B-B08D-A28321B2EEED}" type="pres">
      <dgm:prSet presAssocID="{DB1BA562-D7CC-44AD-B167-E69FCAF686BD}" presName="horzSpace2" presStyleCnt="0"/>
      <dgm:spPr/>
    </dgm:pt>
    <dgm:pt modelId="{186A7A7F-702A-48A3-9411-BDBD49653336}" type="pres">
      <dgm:prSet presAssocID="{DB1BA562-D7CC-44AD-B167-E69FCAF686BD}" presName="tx2" presStyleLbl="revTx" presStyleIdx="18" presStyleCnt="22"/>
      <dgm:spPr/>
    </dgm:pt>
    <dgm:pt modelId="{0C07CDBE-D217-4CDD-B07A-9D639F5CC1A3}" type="pres">
      <dgm:prSet presAssocID="{DB1BA562-D7CC-44AD-B167-E69FCAF686BD}" presName="vert2" presStyleCnt="0"/>
      <dgm:spPr/>
    </dgm:pt>
    <dgm:pt modelId="{0B546406-70CB-4D92-9EDE-8FDCB68C060D}" type="pres">
      <dgm:prSet presAssocID="{DB1BA562-D7CC-44AD-B167-E69FCAF686BD}" presName="thinLine2b" presStyleLbl="callout" presStyleIdx="14" presStyleCnt="18"/>
      <dgm:spPr/>
    </dgm:pt>
    <dgm:pt modelId="{94DDDC17-22F7-4004-9367-15292977F63F}" type="pres">
      <dgm:prSet presAssocID="{DB1BA562-D7CC-44AD-B167-E69FCAF686BD}" presName="vertSpace2b" presStyleCnt="0"/>
      <dgm:spPr/>
    </dgm:pt>
    <dgm:pt modelId="{739A0466-E3D2-4222-AE42-4FDFB66AB375}" type="pres">
      <dgm:prSet presAssocID="{A3ADF88A-C5F2-42A6-A8CF-202125FEFAB3}" presName="horz2" presStyleCnt="0"/>
      <dgm:spPr/>
    </dgm:pt>
    <dgm:pt modelId="{0232086E-9345-4532-AF0E-75930745B7FA}" type="pres">
      <dgm:prSet presAssocID="{A3ADF88A-C5F2-42A6-A8CF-202125FEFAB3}" presName="horzSpace2" presStyleCnt="0"/>
      <dgm:spPr/>
    </dgm:pt>
    <dgm:pt modelId="{0C168E16-466B-4098-A561-C15D7E18401A}" type="pres">
      <dgm:prSet presAssocID="{A3ADF88A-C5F2-42A6-A8CF-202125FEFAB3}" presName="tx2" presStyleLbl="revTx" presStyleIdx="19" presStyleCnt="22"/>
      <dgm:spPr/>
    </dgm:pt>
    <dgm:pt modelId="{B8FE55BA-B53A-4B19-8937-0A6DCFB9CB64}" type="pres">
      <dgm:prSet presAssocID="{A3ADF88A-C5F2-42A6-A8CF-202125FEFAB3}" presName="vert2" presStyleCnt="0"/>
      <dgm:spPr/>
    </dgm:pt>
    <dgm:pt modelId="{5B8A9E8B-C88B-4FFE-8093-826AA07A8271}" type="pres">
      <dgm:prSet presAssocID="{A3ADF88A-C5F2-42A6-A8CF-202125FEFAB3}" presName="thinLine2b" presStyleLbl="callout" presStyleIdx="15" presStyleCnt="18"/>
      <dgm:spPr/>
    </dgm:pt>
    <dgm:pt modelId="{7DC20A88-3F26-498E-B594-8D2250F9DDCC}" type="pres">
      <dgm:prSet presAssocID="{A3ADF88A-C5F2-42A6-A8CF-202125FEFAB3}" presName="vertSpace2b" presStyleCnt="0"/>
      <dgm:spPr/>
    </dgm:pt>
    <dgm:pt modelId="{296E7EBB-1D61-4259-B9EC-9339001F9E57}" type="pres">
      <dgm:prSet presAssocID="{AF9291EF-52BD-4380-9E7F-B565E3DEE159}" presName="horz2" presStyleCnt="0"/>
      <dgm:spPr/>
    </dgm:pt>
    <dgm:pt modelId="{B7538F64-96EF-40F0-8E00-E1757F55B6F4}" type="pres">
      <dgm:prSet presAssocID="{AF9291EF-52BD-4380-9E7F-B565E3DEE159}" presName="horzSpace2" presStyleCnt="0"/>
      <dgm:spPr/>
    </dgm:pt>
    <dgm:pt modelId="{121743A8-0393-4BE6-BE45-6794A0EF5C71}" type="pres">
      <dgm:prSet presAssocID="{AF9291EF-52BD-4380-9E7F-B565E3DEE159}" presName="tx2" presStyleLbl="revTx" presStyleIdx="20" presStyleCnt="22"/>
      <dgm:spPr/>
    </dgm:pt>
    <dgm:pt modelId="{B0D19617-F420-4B6E-ABC3-6882DD939D26}" type="pres">
      <dgm:prSet presAssocID="{AF9291EF-52BD-4380-9E7F-B565E3DEE159}" presName="vert2" presStyleCnt="0"/>
      <dgm:spPr/>
    </dgm:pt>
    <dgm:pt modelId="{B347E51E-8FED-42F4-B94C-33EE45C93219}" type="pres">
      <dgm:prSet presAssocID="{AF9291EF-52BD-4380-9E7F-B565E3DEE159}" presName="thinLine2b" presStyleLbl="callout" presStyleIdx="16" presStyleCnt="18"/>
      <dgm:spPr/>
    </dgm:pt>
    <dgm:pt modelId="{DDB7E934-DE2B-435D-A677-134AC378C098}" type="pres">
      <dgm:prSet presAssocID="{AF9291EF-52BD-4380-9E7F-B565E3DEE159}" presName="vertSpace2b" presStyleCnt="0"/>
      <dgm:spPr/>
    </dgm:pt>
    <dgm:pt modelId="{823BE30B-6995-4B14-A1C8-0B232B90FFDF}" type="pres">
      <dgm:prSet presAssocID="{15A0F0C1-AF3D-4CCB-AB44-3852E6A66ADF}" presName="horz2" presStyleCnt="0"/>
      <dgm:spPr/>
    </dgm:pt>
    <dgm:pt modelId="{959504AC-ADF3-417F-9C14-D822033FB9C0}" type="pres">
      <dgm:prSet presAssocID="{15A0F0C1-AF3D-4CCB-AB44-3852E6A66ADF}" presName="horzSpace2" presStyleCnt="0"/>
      <dgm:spPr/>
    </dgm:pt>
    <dgm:pt modelId="{A6642437-0979-4DD9-962A-0C6AC19FCB56}" type="pres">
      <dgm:prSet presAssocID="{15A0F0C1-AF3D-4CCB-AB44-3852E6A66ADF}" presName="tx2" presStyleLbl="revTx" presStyleIdx="21" presStyleCnt="22"/>
      <dgm:spPr/>
    </dgm:pt>
    <dgm:pt modelId="{3A5B8208-356F-4306-A011-D68356812C02}" type="pres">
      <dgm:prSet presAssocID="{15A0F0C1-AF3D-4CCB-AB44-3852E6A66ADF}" presName="vert2" presStyleCnt="0"/>
      <dgm:spPr/>
    </dgm:pt>
    <dgm:pt modelId="{6600B893-B953-4D50-9A4C-CC6C5B568383}" type="pres">
      <dgm:prSet presAssocID="{15A0F0C1-AF3D-4CCB-AB44-3852E6A66ADF}" presName="thinLine2b" presStyleLbl="callout" presStyleIdx="17" presStyleCnt="18"/>
      <dgm:spPr/>
    </dgm:pt>
    <dgm:pt modelId="{A3D4ADEA-2F4A-415C-ABC5-48F1169FECF4}" type="pres">
      <dgm:prSet presAssocID="{15A0F0C1-AF3D-4CCB-AB44-3852E6A66ADF}" presName="vertSpace2b" presStyleCnt="0"/>
      <dgm:spPr/>
    </dgm:pt>
  </dgm:ptLst>
  <dgm:cxnLst>
    <dgm:cxn modelId="{0E7E3602-A78F-45A3-AEDA-96D388564CB5}" type="presOf" srcId="{9BCB8510-9C6E-4B2F-8864-79FB7CC60C02}" destId="{14D38FC2-AC0A-4E02-85A0-496CC7F67BBF}" srcOrd="0" destOrd="0" presId="urn:microsoft.com/office/officeart/2008/layout/LinedList"/>
    <dgm:cxn modelId="{F4073A0F-826F-4101-B3A3-CF8D04D2024B}" type="presOf" srcId="{AF9291EF-52BD-4380-9E7F-B565E3DEE159}" destId="{121743A8-0393-4BE6-BE45-6794A0EF5C71}" srcOrd="0" destOrd="0" presId="urn:microsoft.com/office/officeart/2008/layout/LinedList"/>
    <dgm:cxn modelId="{D62C9A13-2578-457C-A045-587A8F19E8F7}" srcId="{C6716F8A-CF1E-4ED7-8124-F1668299B60A}" destId="{24BA8848-78D4-4FCD-9333-B5C6DCF7CD42}" srcOrd="0" destOrd="0" parTransId="{37A9BA56-7776-41C4-82F1-DE90ACB7E0AE}" sibTransId="{483A69E6-A357-47A1-8579-56FBF5A88F4D}"/>
    <dgm:cxn modelId="{8377D519-1D60-4E8A-8E01-223020620F9E}" srcId="{4D196BE4-236E-416F-95D3-8D77C65CCDF5}" destId="{C928791E-166D-4529-BDE3-5E4216B21BDA}" srcOrd="2" destOrd="0" parTransId="{E11175AA-A22A-47ED-ABA7-02D1E39FBBCC}" sibTransId="{F0AE8B34-3080-44C1-8614-B8C112F8BE49}"/>
    <dgm:cxn modelId="{D8EB0924-047B-4BA0-9AFA-4595590E3C56}" srcId="{D3DE5C99-8FBD-4B2B-AA97-C419D25BFEEF}" destId="{D5ED0E0B-BA09-42C3-8F7C-E7D59631E6E5}" srcOrd="1" destOrd="0" parTransId="{D6B32C40-7925-4746-857B-029A5EDF0046}" sibTransId="{0FB5DCBC-59F4-4A2B-A803-A97D11874153}"/>
    <dgm:cxn modelId="{59C2C62A-C81A-413A-879D-8F2C7B62BE95}" srcId="{4D196BE4-236E-416F-95D3-8D77C65CCDF5}" destId="{96C714D6-94DD-482A-8C54-EF2C0817851E}" srcOrd="3" destOrd="0" parTransId="{CAC62EE7-8FD9-4F11-908A-C32E3B2DB767}" sibTransId="{DBFB141D-60AA-4816-A1F5-CF309418800A}"/>
    <dgm:cxn modelId="{300FDF37-0B01-46BB-87ED-235E09A82BE2}" type="presOf" srcId="{96C714D6-94DD-482A-8C54-EF2C0817851E}" destId="{EB62A220-A4F3-42F1-97BC-2BC62DDC645E}" srcOrd="0" destOrd="0" presId="urn:microsoft.com/office/officeart/2008/layout/LinedList"/>
    <dgm:cxn modelId="{86BD4261-4DC7-4331-A416-A3984CC7E12D}" type="presOf" srcId="{54643F5E-A54C-4583-BBC0-3EB7BF9E653D}" destId="{9F35205D-9BC4-4844-9008-FE236D1A804F}" srcOrd="0" destOrd="0" presId="urn:microsoft.com/office/officeart/2008/layout/LinedList"/>
    <dgm:cxn modelId="{ED2C1E42-91CD-4A59-B5E4-EFA7D64B3370}" srcId="{4FC7C88B-B06C-4E75-965E-53396DE3F7F6}" destId="{6854DD3F-A33B-4635-AB9A-FAAC5780D56C}" srcOrd="1" destOrd="0" parTransId="{0B4B2327-A187-4522-9DBD-D01BF71BDDCA}" sibTransId="{73EF006B-7B5E-41F2-945E-3E35B39AEC64}"/>
    <dgm:cxn modelId="{50A59262-22B7-41A2-9A1F-46FBE99C5039}" srcId="{C6716F8A-CF1E-4ED7-8124-F1668299B60A}" destId="{9BCB8510-9C6E-4B2F-8864-79FB7CC60C02}" srcOrd="1" destOrd="0" parTransId="{63D6130F-B1F2-4266-8D27-2A4ED370FE47}" sibTransId="{00865C3A-2BAC-4D3F-909A-3DA89F9CEC9E}"/>
    <dgm:cxn modelId="{2403DF63-462F-4C56-80E3-7396FEFEF071}" type="presOf" srcId="{4FC7C88B-B06C-4E75-965E-53396DE3F7F6}" destId="{60C9DBA8-6EE0-4F9B-A181-B9A997AD762A}" srcOrd="0" destOrd="0" presId="urn:microsoft.com/office/officeart/2008/layout/LinedList"/>
    <dgm:cxn modelId="{EC57FA4A-6662-499D-9ADD-72A464AE43C1}" type="presOf" srcId="{24BA8848-78D4-4FCD-9333-B5C6DCF7CD42}" destId="{EF095928-8EA2-46A7-98BF-04EC17BB1D8C}" srcOrd="0" destOrd="0" presId="urn:microsoft.com/office/officeart/2008/layout/LinedList"/>
    <dgm:cxn modelId="{4993B06C-6759-4C9B-B1B6-0F25E57E0D6A}" type="presOf" srcId="{6854DD3F-A33B-4635-AB9A-FAAC5780D56C}" destId="{613E3C69-A5FA-427A-9C32-CDD1F94CA62E}" srcOrd="0" destOrd="0" presId="urn:microsoft.com/office/officeart/2008/layout/LinedList"/>
    <dgm:cxn modelId="{658C0D51-DCE6-4342-9A27-AE2EBB8D20E4}" srcId="{D3DE5C99-8FBD-4B2B-AA97-C419D25BFEEF}" destId="{63EACF16-C4C4-4086-801D-EF932AE0117F}" srcOrd="0" destOrd="0" parTransId="{BD7DCA0C-5277-4669-8512-3D6D146D22BA}" sibTransId="{B09D068E-BFDB-4ED6-8D01-E616CF05E881}"/>
    <dgm:cxn modelId="{D2310B55-24E0-4616-913C-2C9004AEF7EE}" srcId="{A81FA09D-3EDD-4D3C-8B36-A4EC7E5EAF6D}" destId="{4D196BE4-236E-416F-95D3-8D77C65CCDF5}" srcOrd="2" destOrd="0" parTransId="{A8495F5F-E2DC-44F4-AF97-3B7E5F42A3A8}" sibTransId="{EB30E2AA-EF56-43EF-B59D-616CB8CD92D9}"/>
    <dgm:cxn modelId="{7A574F5A-CB30-41B0-B046-05CA50EA1198}" type="presOf" srcId="{A3ADF88A-C5F2-42A6-A8CF-202125FEFAB3}" destId="{0C168E16-466B-4098-A561-C15D7E18401A}" srcOrd="0" destOrd="0" presId="urn:microsoft.com/office/officeart/2008/layout/LinedList"/>
    <dgm:cxn modelId="{F125C85A-0136-4608-BF3C-B40AAF4C219C}" type="presOf" srcId="{15A0F0C1-AF3D-4CCB-AB44-3852E6A66ADF}" destId="{A6642437-0979-4DD9-962A-0C6AC19FCB56}" srcOrd="0" destOrd="0" presId="urn:microsoft.com/office/officeart/2008/layout/LinedList"/>
    <dgm:cxn modelId="{8F33E37A-9957-404F-AA8D-96ECE86FE75D}" srcId="{C6716F8A-CF1E-4ED7-8124-F1668299B60A}" destId="{BAA62871-A17D-4913-B290-2C7B62FA197D}" srcOrd="3" destOrd="0" parTransId="{7FD32344-BC26-40BA-AE37-3DAB706510C7}" sibTransId="{C0A10DA7-4970-43AE-BCB1-04739064976F}"/>
    <dgm:cxn modelId="{BFEEE788-C920-4206-AC5C-DEABECB0E99A}" type="presOf" srcId="{56C0EAAD-8957-4254-853C-8EE209A6AE3B}" destId="{AEABE185-FD4A-465C-85B9-F5E86BEAEC42}" srcOrd="0" destOrd="0" presId="urn:microsoft.com/office/officeart/2008/layout/LinedList"/>
    <dgm:cxn modelId="{09836D8D-B906-4FCD-B38D-13486EA18718}" srcId="{4FC7C88B-B06C-4E75-965E-53396DE3F7F6}" destId="{15A0F0C1-AF3D-4CCB-AB44-3852E6A66ADF}" srcOrd="5" destOrd="0" parTransId="{A97CF559-53A1-45C5-B721-F4D923163A8D}" sibTransId="{F922776D-73D8-4E83-9A5F-26AE6802D71F}"/>
    <dgm:cxn modelId="{81D8598F-41F6-4E47-869A-F0FC8734E648}" type="presOf" srcId="{C6716F8A-CF1E-4ED7-8124-F1668299B60A}" destId="{A4F44B1C-858A-4B38-93D7-3CF6E1EA6012}" srcOrd="0" destOrd="0" presId="urn:microsoft.com/office/officeart/2008/layout/LinedList"/>
    <dgm:cxn modelId="{9673EF93-95D4-4218-9749-BBB7AAECC14B}" type="presOf" srcId="{63EACF16-C4C4-4086-801D-EF932AE0117F}" destId="{C2201305-D357-4DF5-A897-0FCC6D8408EB}" srcOrd="0" destOrd="0" presId="urn:microsoft.com/office/officeart/2008/layout/LinedList"/>
    <dgm:cxn modelId="{FEB5FC93-22F1-434B-B502-AB296EFEB82E}" type="presOf" srcId="{D24000D5-5837-4E95-8C02-5B7EFFBB6750}" destId="{A06E53EE-FE27-4862-88CA-3D114A37FCEE}" srcOrd="0" destOrd="0" presId="urn:microsoft.com/office/officeart/2008/layout/LinedList"/>
    <dgm:cxn modelId="{091E0497-CFE1-4F78-AD6D-128BBFBBB82E}" type="presOf" srcId="{5F46C893-357B-4B1C-80CE-9B5ACFEFECC7}" destId="{24E16E99-B1D1-4FA9-9227-09D960B6441A}" srcOrd="0" destOrd="0" presId="urn:microsoft.com/office/officeart/2008/layout/LinedList"/>
    <dgm:cxn modelId="{47A68199-D6A1-4D3E-A5F3-B7866180E98E}" type="presOf" srcId="{4D196BE4-236E-416F-95D3-8D77C65CCDF5}" destId="{B4A25655-C425-4D63-BB03-99C5272967A7}" srcOrd="0" destOrd="0" presId="urn:microsoft.com/office/officeart/2008/layout/LinedList"/>
    <dgm:cxn modelId="{D1ECC79A-6F5F-4BA8-9A1F-831B5F491CCD}" type="presOf" srcId="{D3DE5C99-8FBD-4B2B-AA97-C419D25BFEEF}" destId="{1DA1E8D9-5949-4278-A1F2-A4445E14D37A}" srcOrd="0" destOrd="0" presId="urn:microsoft.com/office/officeart/2008/layout/LinedList"/>
    <dgm:cxn modelId="{A5A6E19E-C959-4147-A95A-C18057161B02}" srcId="{4D196BE4-236E-416F-95D3-8D77C65CCDF5}" destId="{5F46C893-357B-4B1C-80CE-9B5ACFEFECC7}" srcOrd="0" destOrd="0" parTransId="{4F3845D1-7EB5-49B5-942B-C7FB7154626D}" sibTransId="{A9654D2C-9084-48F3-8204-22791993D868}"/>
    <dgm:cxn modelId="{1C1081A9-9AA8-408F-A195-B285775DFC50}" type="presOf" srcId="{BAA62871-A17D-4913-B290-2C7B62FA197D}" destId="{18590CA3-EF00-4213-95A3-F454E2A7001C}" srcOrd="0" destOrd="0" presId="urn:microsoft.com/office/officeart/2008/layout/LinedList"/>
    <dgm:cxn modelId="{772523AB-3979-4C0E-B769-1E7D709EDE10}" srcId="{4D196BE4-236E-416F-95D3-8D77C65CCDF5}" destId="{290CBB06-AB97-48A3-A34F-6AF33BD78B00}" srcOrd="1" destOrd="0" parTransId="{2597C998-81D3-408A-82CB-288ACA7E12E8}" sibTransId="{1BF601FE-EF23-4335-9363-FF892984AE0E}"/>
    <dgm:cxn modelId="{2A6951B3-A74B-4FE6-9617-978CE8C28E39}" type="presOf" srcId="{C928791E-166D-4529-BDE3-5E4216B21BDA}" destId="{A595BC72-DDCA-4B53-8E51-0AE1E380DB63}" srcOrd="0" destOrd="0" presId="urn:microsoft.com/office/officeart/2008/layout/LinedList"/>
    <dgm:cxn modelId="{14E702B7-6F71-4391-9A74-94779491DAE0}" srcId="{4FC7C88B-B06C-4E75-965E-53396DE3F7F6}" destId="{AF9291EF-52BD-4380-9E7F-B565E3DEE159}" srcOrd="4" destOrd="0" parTransId="{A89FB9B1-4D0C-44F2-B1A3-26BAF26C7636}" sibTransId="{95CD06DF-70AB-4F38-A78C-81B445179100}"/>
    <dgm:cxn modelId="{219E66B7-B70C-4323-8A76-F28B817A9700}" srcId="{C6716F8A-CF1E-4ED7-8124-F1668299B60A}" destId="{54643F5E-A54C-4583-BBC0-3EB7BF9E653D}" srcOrd="2" destOrd="0" parTransId="{6CF485F6-CA4D-40F2-96F7-9C5D3723D7E6}" sibTransId="{7A8737F7-9F28-467B-954F-E403E1B4DEEC}"/>
    <dgm:cxn modelId="{01D36EBF-51F9-49CB-B34D-6E67D8FEEC50}" srcId="{A81FA09D-3EDD-4D3C-8B36-A4EC7E5EAF6D}" destId="{D3DE5C99-8FBD-4B2B-AA97-C419D25BFEEF}" srcOrd="0" destOrd="0" parTransId="{DD68E8E2-EFE9-4278-A5A1-71DA9801EFAF}" sibTransId="{6329C049-9354-442A-B1DD-90F821D1BEDE}"/>
    <dgm:cxn modelId="{E6CFBBC0-1EF0-4C38-AA68-E9D1A37F741D}" type="presOf" srcId="{3901B8ED-CCB9-4BAD-A7C6-EF5A536C901F}" destId="{32430999-B90F-4CF0-B8F0-E4F63B9D75BE}" srcOrd="0" destOrd="0" presId="urn:microsoft.com/office/officeart/2008/layout/LinedList"/>
    <dgm:cxn modelId="{9FE777C5-E7F7-4E7F-9D5E-3810F434857B}" type="presOf" srcId="{290CBB06-AB97-48A3-A34F-6AF33BD78B00}" destId="{0BFC395C-22B8-4CD2-928D-FDAB47162AF6}" srcOrd="0" destOrd="0" presId="urn:microsoft.com/office/officeart/2008/layout/LinedList"/>
    <dgm:cxn modelId="{ECF22DC9-970D-4932-B36E-48264874E5D6}" srcId="{D3DE5C99-8FBD-4B2B-AA97-C419D25BFEEF}" destId="{D24000D5-5837-4E95-8C02-5B7EFFBB6750}" srcOrd="2" destOrd="0" parTransId="{22021FE4-D469-49A6-8520-2AEFED4F84C6}" sibTransId="{A400CD46-2BD8-487C-A12A-70AB1AA40EDB}"/>
    <dgm:cxn modelId="{EE11BCCF-88D0-4D84-A674-5D0217BAE723}" srcId="{A81FA09D-3EDD-4D3C-8B36-A4EC7E5EAF6D}" destId="{C6716F8A-CF1E-4ED7-8124-F1668299B60A}" srcOrd="1" destOrd="0" parTransId="{78383A85-3B27-4B97-B51B-DD7850A89E1D}" sibTransId="{D3F9854A-9DDF-47C3-BAC1-DDFAA7AE557A}"/>
    <dgm:cxn modelId="{DDF89EDA-10DC-4274-B06C-AEFAD557D49C}" srcId="{4FC7C88B-B06C-4E75-965E-53396DE3F7F6}" destId="{DB1BA562-D7CC-44AD-B167-E69FCAF686BD}" srcOrd="2" destOrd="0" parTransId="{0ADDEED0-31DC-4D36-ABAA-16603061BD9B}" sibTransId="{0C8C4EF1-3D05-4B75-B002-B33E13FAC838}"/>
    <dgm:cxn modelId="{0E26CBDA-B6E3-438E-A295-ED437E9F3F18}" srcId="{4FC7C88B-B06C-4E75-965E-53396DE3F7F6}" destId="{3901B8ED-CCB9-4BAD-A7C6-EF5A536C901F}" srcOrd="0" destOrd="0" parTransId="{8C87E199-111A-4A99-91C8-36A08626BCE1}" sibTransId="{FB40C19E-E72E-4819-AC43-1D8B5156DED9}"/>
    <dgm:cxn modelId="{046A86E0-7238-4325-9076-E65C0BA9D600}" srcId="{C6716F8A-CF1E-4ED7-8124-F1668299B60A}" destId="{56C0EAAD-8957-4254-853C-8EE209A6AE3B}" srcOrd="4" destOrd="0" parTransId="{6C714BB1-13FE-4608-9EF3-8DCB49C882C2}" sibTransId="{EF75AFC6-73DC-444B-9B6B-84DEA8DED947}"/>
    <dgm:cxn modelId="{327CA4E1-6F0F-4FE5-A898-099C0B2828EC}" type="presOf" srcId="{D5ED0E0B-BA09-42C3-8F7C-E7D59631E6E5}" destId="{CF92FBB6-D1CB-4CA2-B170-97E8A2EF0E97}" srcOrd="0" destOrd="0" presId="urn:microsoft.com/office/officeart/2008/layout/LinedList"/>
    <dgm:cxn modelId="{FE6982EA-C649-4C24-9437-DCCF9C54C0D7}" type="presOf" srcId="{A81FA09D-3EDD-4D3C-8B36-A4EC7E5EAF6D}" destId="{67CC7AB0-455D-492E-9291-A711FAEE046A}" srcOrd="0" destOrd="0" presId="urn:microsoft.com/office/officeart/2008/layout/LinedList"/>
    <dgm:cxn modelId="{B8F1EFF6-09E4-48F0-A3A3-BB078EC6DF2C}" srcId="{A81FA09D-3EDD-4D3C-8B36-A4EC7E5EAF6D}" destId="{4FC7C88B-B06C-4E75-965E-53396DE3F7F6}" srcOrd="3" destOrd="0" parTransId="{9783FC92-1AB2-424F-AF8E-057E68A88452}" sibTransId="{5C7BC6AB-BAF8-40AA-9DF5-D9F8E8D7B2CD}"/>
    <dgm:cxn modelId="{682D8FF9-BD23-4A66-AB27-4CA779F92895}" srcId="{4FC7C88B-B06C-4E75-965E-53396DE3F7F6}" destId="{A3ADF88A-C5F2-42A6-A8CF-202125FEFAB3}" srcOrd="3" destOrd="0" parTransId="{C76307B8-1F24-4C94-B319-095FB4BDDA1B}" sibTransId="{2CF57A82-8535-4BAF-A789-29B116F76639}"/>
    <dgm:cxn modelId="{729DE2FE-615F-4CC4-B464-BB90C1773AFC}" type="presOf" srcId="{DB1BA562-D7CC-44AD-B167-E69FCAF686BD}" destId="{186A7A7F-702A-48A3-9411-BDBD49653336}" srcOrd="0" destOrd="0" presId="urn:microsoft.com/office/officeart/2008/layout/LinedList"/>
    <dgm:cxn modelId="{B1392218-31E2-4900-967A-50447F950C6A}" type="presParOf" srcId="{67CC7AB0-455D-492E-9291-A711FAEE046A}" destId="{E223C6FD-07AA-4521-B00B-AD0B533D4D7E}" srcOrd="0" destOrd="0" presId="urn:microsoft.com/office/officeart/2008/layout/LinedList"/>
    <dgm:cxn modelId="{8068A62A-C5C2-4827-8569-C5E89DDE6A6F}" type="presParOf" srcId="{67CC7AB0-455D-492E-9291-A711FAEE046A}" destId="{4E6F2461-565D-4C60-A1D0-8C5ADC53DE91}" srcOrd="1" destOrd="0" presId="urn:microsoft.com/office/officeart/2008/layout/LinedList"/>
    <dgm:cxn modelId="{7D3EC2D9-C4E5-47A1-8148-3906B59E57ED}" type="presParOf" srcId="{4E6F2461-565D-4C60-A1D0-8C5ADC53DE91}" destId="{1DA1E8D9-5949-4278-A1F2-A4445E14D37A}" srcOrd="0" destOrd="0" presId="urn:microsoft.com/office/officeart/2008/layout/LinedList"/>
    <dgm:cxn modelId="{C2011D9A-DCC9-41C7-A8DC-48E788E22FDB}" type="presParOf" srcId="{4E6F2461-565D-4C60-A1D0-8C5ADC53DE91}" destId="{9BF1C0DB-E331-4697-B870-B3AE2008FE98}" srcOrd="1" destOrd="0" presId="urn:microsoft.com/office/officeart/2008/layout/LinedList"/>
    <dgm:cxn modelId="{35DFE7F2-4EB0-472F-B6B0-8D454AB21D36}" type="presParOf" srcId="{9BF1C0DB-E331-4697-B870-B3AE2008FE98}" destId="{11D8EDF9-A045-4E7E-81AD-DDA22680F06B}" srcOrd="0" destOrd="0" presId="urn:microsoft.com/office/officeart/2008/layout/LinedList"/>
    <dgm:cxn modelId="{177817BA-6E05-4DFC-A9BC-169447631F11}" type="presParOf" srcId="{9BF1C0DB-E331-4697-B870-B3AE2008FE98}" destId="{4E0DC04F-0F72-44A5-AE1C-C592D559A9AF}" srcOrd="1" destOrd="0" presId="urn:microsoft.com/office/officeart/2008/layout/LinedList"/>
    <dgm:cxn modelId="{2B1C9501-BDA4-4891-9C0E-5F6092F8AB44}" type="presParOf" srcId="{4E0DC04F-0F72-44A5-AE1C-C592D559A9AF}" destId="{8BF67DE1-32E6-4727-882D-68D38613009E}" srcOrd="0" destOrd="0" presId="urn:microsoft.com/office/officeart/2008/layout/LinedList"/>
    <dgm:cxn modelId="{7F6F6440-65DD-468E-8102-09512E222A7C}" type="presParOf" srcId="{4E0DC04F-0F72-44A5-AE1C-C592D559A9AF}" destId="{C2201305-D357-4DF5-A897-0FCC6D8408EB}" srcOrd="1" destOrd="0" presId="urn:microsoft.com/office/officeart/2008/layout/LinedList"/>
    <dgm:cxn modelId="{F25D51BA-5EC1-4D6A-8A2A-B696EF202EFF}" type="presParOf" srcId="{4E0DC04F-0F72-44A5-AE1C-C592D559A9AF}" destId="{6AF0C9CD-D0AF-4252-A018-2D64ECA61B85}" srcOrd="2" destOrd="0" presId="urn:microsoft.com/office/officeart/2008/layout/LinedList"/>
    <dgm:cxn modelId="{7E66DE4B-0C0D-494B-B861-CB37F418E2B2}" type="presParOf" srcId="{9BF1C0DB-E331-4697-B870-B3AE2008FE98}" destId="{85C623DA-3C2D-4011-84E3-E8DECCCBBB4D}" srcOrd="2" destOrd="0" presId="urn:microsoft.com/office/officeart/2008/layout/LinedList"/>
    <dgm:cxn modelId="{465C2E22-4A67-4489-9126-30FF0B812A3A}" type="presParOf" srcId="{9BF1C0DB-E331-4697-B870-B3AE2008FE98}" destId="{8FFB6485-D819-4E1F-B4C1-264B83BE59C6}" srcOrd="3" destOrd="0" presId="urn:microsoft.com/office/officeart/2008/layout/LinedList"/>
    <dgm:cxn modelId="{904C65D6-1A2D-4480-A57A-26374272128A}" type="presParOf" srcId="{9BF1C0DB-E331-4697-B870-B3AE2008FE98}" destId="{E1567808-29C9-420E-9436-AFEE1DC89131}" srcOrd="4" destOrd="0" presId="urn:microsoft.com/office/officeart/2008/layout/LinedList"/>
    <dgm:cxn modelId="{CE01F42B-BA75-4675-B042-9DD6FED77495}" type="presParOf" srcId="{E1567808-29C9-420E-9436-AFEE1DC89131}" destId="{5DDEA64F-1F14-4FF7-865A-D32F8F7E5FF7}" srcOrd="0" destOrd="0" presId="urn:microsoft.com/office/officeart/2008/layout/LinedList"/>
    <dgm:cxn modelId="{D2C397E9-99A9-4AE6-B604-4AE9BB01272A}" type="presParOf" srcId="{E1567808-29C9-420E-9436-AFEE1DC89131}" destId="{CF92FBB6-D1CB-4CA2-B170-97E8A2EF0E97}" srcOrd="1" destOrd="0" presId="urn:microsoft.com/office/officeart/2008/layout/LinedList"/>
    <dgm:cxn modelId="{3F51B587-9371-4AAF-A64E-20B3838A8B27}" type="presParOf" srcId="{E1567808-29C9-420E-9436-AFEE1DC89131}" destId="{1495F23D-BD5D-42CC-994F-2F4C1FD9539B}" srcOrd="2" destOrd="0" presId="urn:microsoft.com/office/officeart/2008/layout/LinedList"/>
    <dgm:cxn modelId="{161FCF94-1F22-45B9-A4F1-6942BC813F1A}" type="presParOf" srcId="{9BF1C0DB-E331-4697-B870-B3AE2008FE98}" destId="{F5B30C01-BBC3-4CB5-9544-02787EA4F510}" srcOrd="5" destOrd="0" presId="urn:microsoft.com/office/officeart/2008/layout/LinedList"/>
    <dgm:cxn modelId="{129240C2-6938-441D-93DE-2E8D17D772B4}" type="presParOf" srcId="{9BF1C0DB-E331-4697-B870-B3AE2008FE98}" destId="{09338342-F40E-4EBB-8B09-D1FF021E191C}" srcOrd="6" destOrd="0" presId="urn:microsoft.com/office/officeart/2008/layout/LinedList"/>
    <dgm:cxn modelId="{54044DEE-F40A-4765-80C6-36EEF305B189}" type="presParOf" srcId="{9BF1C0DB-E331-4697-B870-B3AE2008FE98}" destId="{7E651610-2D06-4270-A7B6-0C10D9686BA6}" srcOrd="7" destOrd="0" presId="urn:microsoft.com/office/officeart/2008/layout/LinedList"/>
    <dgm:cxn modelId="{BBA08658-CE94-4ADD-8054-FF1D113865C9}" type="presParOf" srcId="{7E651610-2D06-4270-A7B6-0C10D9686BA6}" destId="{2DF9A579-277C-4317-9373-58F2679CDF9F}" srcOrd="0" destOrd="0" presId="urn:microsoft.com/office/officeart/2008/layout/LinedList"/>
    <dgm:cxn modelId="{BA9A6628-3D57-4EFA-9457-DE109CCA12B3}" type="presParOf" srcId="{7E651610-2D06-4270-A7B6-0C10D9686BA6}" destId="{A06E53EE-FE27-4862-88CA-3D114A37FCEE}" srcOrd="1" destOrd="0" presId="urn:microsoft.com/office/officeart/2008/layout/LinedList"/>
    <dgm:cxn modelId="{CAFB7F4F-FAB4-4DBC-BE17-98F512F0A9C3}" type="presParOf" srcId="{7E651610-2D06-4270-A7B6-0C10D9686BA6}" destId="{1719B472-EBD9-4ACB-8D9D-699BEA8DA7FD}" srcOrd="2" destOrd="0" presId="urn:microsoft.com/office/officeart/2008/layout/LinedList"/>
    <dgm:cxn modelId="{D02572E9-144A-47CC-9622-B8CF26F12610}" type="presParOf" srcId="{9BF1C0DB-E331-4697-B870-B3AE2008FE98}" destId="{9158807F-879A-4A08-8D4E-EF62B18ADE13}" srcOrd="8" destOrd="0" presId="urn:microsoft.com/office/officeart/2008/layout/LinedList"/>
    <dgm:cxn modelId="{2CBFB0DA-1802-4F21-B546-352D87A8637A}" type="presParOf" srcId="{9BF1C0DB-E331-4697-B870-B3AE2008FE98}" destId="{3877844C-C3D3-4BBD-9F87-AD6F24518453}" srcOrd="9" destOrd="0" presId="urn:microsoft.com/office/officeart/2008/layout/LinedList"/>
    <dgm:cxn modelId="{8AE9B8D5-FC82-4CBD-ADD8-84B711AEA4C0}" type="presParOf" srcId="{67CC7AB0-455D-492E-9291-A711FAEE046A}" destId="{19A50059-CD6C-49E0-AD99-F8B4848C5763}" srcOrd="2" destOrd="0" presId="urn:microsoft.com/office/officeart/2008/layout/LinedList"/>
    <dgm:cxn modelId="{0412D40D-8803-4C46-91CC-B951A61A586B}" type="presParOf" srcId="{67CC7AB0-455D-492E-9291-A711FAEE046A}" destId="{55AF75EA-B46B-47D7-9C35-BE43B40A9168}" srcOrd="3" destOrd="0" presId="urn:microsoft.com/office/officeart/2008/layout/LinedList"/>
    <dgm:cxn modelId="{27563A15-2104-4580-8D07-E2C9C23AF3B9}" type="presParOf" srcId="{55AF75EA-B46B-47D7-9C35-BE43B40A9168}" destId="{A4F44B1C-858A-4B38-93D7-3CF6E1EA6012}" srcOrd="0" destOrd="0" presId="urn:microsoft.com/office/officeart/2008/layout/LinedList"/>
    <dgm:cxn modelId="{1280164E-A2FA-402C-A31E-CAA2B154E686}" type="presParOf" srcId="{55AF75EA-B46B-47D7-9C35-BE43B40A9168}" destId="{0871D3AE-730D-4ED4-8652-17A8F2E3CC6C}" srcOrd="1" destOrd="0" presId="urn:microsoft.com/office/officeart/2008/layout/LinedList"/>
    <dgm:cxn modelId="{7ED6D2CD-6FCF-4EFF-8A26-82035A2D0ACA}" type="presParOf" srcId="{0871D3AE-730D-4ED4-8652-17A8F2E3CC6C}" destId="{E935A603-99CA-4662-847A-379E469E27A2}" srcOrd="0" destOrd="0" presId="urn:microsoft.com/office/officeart/2008/layout/LinedList"/>
    <dgm:cxn modelId="{76CBA070-F25B-4CDE-93EA-B00FB00563AF}" type="presParOf" srcId="{0871D3AE-730D-4ED4-8652-17A8F2E3CC6C}" destId="{87F182FD-AC77-4B8B-8C33-89B7D7B4D976}" srcOrd="1" destOrd="0" presId="urn:microsoft.com/office/officeart/2008/layout/LinedList"/>
    <dgm:cxn modelId="{EB42050F-1F73-425D-B2F7-28F99BB0E874}" type="presParOf" srcId="{87F182FD-AC77-4B8B-8C33-89B7D7B4D976}" destId="{568958D2-AEA4-4DF6-97E8-8316BFDC972C}" srcOrd="0" destOrd="0" presId="urn:microsoft.com/office/officeart/2008/layout/LinedList"/>
    <dgm:cxn modelId="{C3017CFF-575A-4F8A-AD01-51853D2AFF29}" type="presParOf" srcId="{87F182FD-AC77-4B8B-8C33-89B7D7B4D976}" destId="{EF095928-8EA2-46A7-98BF-04EC17BB1D8C}" srcOrd="1" destOrd="0" presId="urn:microsoft.com/office/officeart/2008/layout/LinedList"/>
    <dgm:cxn modelId="{69F4FCE1-B847-46B0-B589-9EF7F4D782D8}" type="presParOf" srcId="{87F182FD-AC77-4B8B-8C33-89B7D7B4D976}" destId="{B1FE9042-AD14-44B3-ABED-5DC0D0BB8D7E}" srcOrd="2" destOrd="0" presId="urn:microsoft.com/office/officeart/2008/layout/LinedList"/>
    <dgm:cxn modelId="{881F93B0-2389-4E3F-AD42-4DFD34D12225}" type="presParOf" srcId="{0871D3AE-730D-4ED4-8652-17A8F2E3CC6C}" destId="{3D3A7394-D8C5-4A60-A70D-DFECAD553F15}" srcOrd="2" destOrd="0" presId="urn:microsoft.com/office/officeart/2008/layout/LinedList"/>
    <dgm:cxn modelId="{6C1D966D-86BA-4F6B-B632-25C6E089303A}" type="presParOf" srcId="{0871D3AE-730D-4ED4-8652-17A8F2E3CC6C}" destId="{02A925FC-A9DF-4C35-9EC2-AB3D942CEB8A}" srcOrd="3" destOrd="0" presId="urn:microsoft.com/office/officeart/2008/layout/LinedList"/>
    <dgm:cxn modelId="{B331E33F-A6B7-43CD-B46F-AC72589E45E9}" type="presParOf" srcId="{0871D3AE-730D-4ED4-8652-17A8F2E3CC6C}" destId="{537D7E13-B6CF-42A2-AB7C-22D750264D51}" srcOrd="4" destOrd="0" presId="urn:microsoft.com/office/officeart/2008/layout/LinedList"/>
    <dgm:cxn modelId="{16669643-1FD1-4CD6-A7CE-060753BCA31B}" type="presParOf" srcId="{537D7E13-B6CF-42A2-AB7C-22D750264D51}" destId="{C18AC7F7-FA5B-4BAE-8A5A-6FEA5AD17F9F}" srcOrd="0" destOrd="0" presId="urn:microsoft.com/office/officeart/2008/layout/LinedList"/>
    <dgm:cxn modelId="{3875A9B0-4A15-4D47-B6E4-0CD2DF9EF3EB}" type="presParOf" srcId="{537D7E13-B6CF-42A2-AB7C-22D750264D51}" destId="{14D38FC2-AC0A-4E02-85A0-496CC7F67BBF}" srcOrd="1" destOrd="0" presId="urn:microsoft.com/office/officeart/2008/layout/LinedList"/>
    <dgm:cxn modelId="{EEFE28D3-BB6B-4FE1-9505-BD1F0C502B33}" type="presParOf" srcId="{537D7E13-B6CF-42A2-AB7C-22D750264D51}" destId="{A02D5630-CC21-4CF8-A5AD-A03C463FBF87}" srcOrd="2" destOrd="0" presId="urn:microsoft.com/office/officeart/2008/layout/LinedList"/>
    <dgm:cxn modelId="{7C55AA3C-65AA-4ED7-8173-0DE4F5CA0758}" type="presParOf" srcId="{0871D3AE-730D-4ED4-8652-17A8F2E3CC6C}" destId="{78D632D7-4F1A-46A9-B2D6-142CCC4D5411}" srcOrd="5" destOrd="0" presId="urn:microsoft.com/office/officeart/2008/layout/LinedList"/>
    <dgm:cxn modelId="{87317327-22C1-4D24-BD52-FEFC84BB66AB}" type="presParOf" srcId="{0871D3AE-730D-4ED4-8652-17A8F2E3CC6C}" destId="{B68C7C5D-A09D-49CB-B100-E89531EE49A0}" srcOrd="6" destOrd="0" presId="urn:microsoft.com/office/officeart/2008/layout/LinedList"/>
    <dgm:cxn modelId="{25FAB8FA-846C-4E63-885D-5B67993BDDF6}" type="presParOf" srcId="{0871D3AE-730D-4ED4-8652-17A8F2E3CC6C}" destId="{E723A3D9-2040-443E-9BD5-CCA6CD3A6C14}" srcOrd="7" destOrd="0" presId="urn:microsoft.com/office/officeart/2008/layout/LinedList"/>
    <dgm:cxn modelId="{F1DF8ABC-9325-407B-88DE-FEA162EB00EA}" type="presParOf" srcId="{E723A3D9-2040-443E-9BD5-CCA6CD3A6C14}" destId="{4034AD60-7C76-4991-B920-1D35CF79F2A7}" srcOrd="0" destOrd="0" presId="urn:microsoft.com/office/officeart/2008/layout/LinedList"/>
    <dgm:cxn modelId="{1E03A9E1-CDCC-49E8-96E8-7A584689799C}" type="presParOf" srcId="{E723A3D9-2040-443E-9BD5-CCA6CD3A6C14}" destId="{9F35205D-9BC4-4844-9008-FE236D1A804F}" srcOrd="1" destOrd="0" presId="urn:microsoft.com/office/officeart/2008/layout/LinedList"/>
    <dgm:cxn modelId="{B0C02BF4-8BD6-45F3-935C-B0669AF0CDF0}" type="presParOf" srcId="{E723A3D9-2040-443E-9BD5-CCA6CD3A6C14}" destId="{34BB419D-A444-4A27-BCC0-65CDF9EA8BAD}" srcOrd="2" destOrd="0" presId="urn:microsoft.com/office/officeart/2008/layout/LinedList"/>
    <dgm:cxn modelId="{C6EF0761-8D26-4A7E-B1C0-0DDBCF6A0CC1}" type="presParOf" srcId="{0871D3AE-730D-4ED4-8652-17A8F2E3CC6C}" destId="{6E9F0830-F31A-4CCD-B48B-A3D08F8FAA4E}" srcOrd="8" destOrd="0" presId="urn:microsoft.com/office/officeart/2008/layout/LinedList"/>
    <dgm:cxn modelId="{591DE5DB-B32D-42D5-94F6-21EB61B0DD96}" type="presParOf" srcId="{0871D3AE-730D-4ED4-8652-17A8F2E3CC6C}" destId="{BFDFE3E1-A1E4-466C-B5A5-98A1692356F9}" srcOrd="9" destOrd="0" presId="urn:microsoft.com/office/officeart/2008/layout/LinedList"/>
    <dgm:cxn modelId="{54AA4F58-D646-4612-876D-84711E97424D}" type="presParOf" srcId="{0871D3AE-730D-4ED4-8652-17A8F2E3CC6C}" destId="{02027A75-46F0-4C3D-B897-852DB0288014}" srcOrd="10" destOrd="0" presId="urn:microsoft.com/office/officeart/2008/layout/LinedList"/>
    <dgm:cxn modelId="{173413B5-703F-417A-A0B6-3AFE5D58F48C}" type="presParOf" srcId="{02027A75-46F0-4C3D-B897-852DB0288014}" destId="{3A2D51A0-E5CF-4472-9477-DE6D6AC4EAD5}" srcOrd="0" destOrd="0" presId="urn:microsoft.com/office/officeart/2008/layout/LinedList"/>
    <dgm:cxn modelId="{DCA44715-6C33-479A-92EB-3984C93A0E86}" type="presParOf" srcId="{02027A75-46F0-4C3D-B897-852DB0288014}" destId="{18590CA3-EF00-4213-95A3-F454E2A7001C}" srcOrd="1" destOrd="0" presId="urn:microsoft.com/office/officeart/2008/layout/LinedList"/>
    <dgm:cxn modelId="{6BAC53A9-BC32-4ABD-BD6A-C5B116336D35}" type="presParOf" srcId="{02027A75-46F0-4C3D-B897-852DB0288014}" destId="{542D6C6E-A9BF-4480-B70D-29EABB95E50A}" srcOrd="2" destOrd="0" presId="urn:microsoft.com/office/officeart/2008/layout/LinedList"/>
    <dgm:cxn modelId="{072B4757-3F18-4A85-98BC-845AE578F4E4}" type="presParOf" srcId="{0871D3AE-730D-4ED4-8652-17A8F2E3CC6C}" destId="{6509B4E0-6B97-487D-8D86-2BC950DCD741}" srcOrd="11" destOrd="0" presId="urn:microsoft.com/office/officeart/2008/layout/LinedList"/>
    <dgm:cxn modelId="{9C3E690E-7CE7-438A-96FD-CD2C803C2747}" type="presParOf" srcId="{0871D3AE-730D-4ED4-8652-17A8F2E3CC6C}" destId="{8A0C8C58-45A8-4335-9748-DA7001C3F7DC}" srcOrd="12" destOrd="0" presId="urn:microsoft.com/office/officeart/2008/layout/LinedList"/>
    <dgm:cxn modelId="{05AB0349-228F-420E-90DC-B66D1BC68564}" type="presParOf" srcId="{0871D3AE-730D-4ED4-8652-17A8F2E3CC6C}" destId="{91E24670-1060-42BC-AAFE-ECB24DB59C3B}" srcOrd="13" destOrd="0" presId="urn:microsoft.com/office/officeart/2008/layout/LinedList"/>
    <dgm:cxn modelId="{ACC85CCC-5450-4580-A245-0D369335D01C}" type="presParOf" srcId="{91E24670-1060-42BC-AAFE-ECB24DB59C3B}" destId="{764A9CCD-D763-4869-A29E-DF188ECD0886}" srcOrd="0" destOrd="0" presId="urn:microsoft.com/office/officeart/2008/layout/LinedList"/>
    <dgm:cxn modelId="{89EC57B4-5684-43CA-A9C1-48A765E2B719}" type="presParOf" srcId="{91E24670-1060-42BC-AAFE-ECB24DB59C3B}" destId="{AEABE185-FD4A-465C-85B9-F5E86BEAEC42}" srcOrd="1" destOrd="0" presId="urn:microsoft.com/office/officeart/2008/layout/LinedList"/>
    <dgm:cxn modelId="{BC86DEE1-9000-4E76-B96C-7D9FB611EEBB}" type="presParOf" srcId="{91E24670-1060-42BC-AAFE-ECB24DB59C3B}" destId="{8A0E1930-BBA5-4159-ABE7-8FFF0CFFB6BA}" srcOrd="2" destOrd="0" presId="urn:microsoft.com/office/officeart/2008/layout/LinedList"/>
    <dgm:cxn modelId="{83C8F63C-5A4E-48E2-8DC4-F2CFACC3AF04}" type="presParOf" srcId="{0871D3AE-730D-4ED4-8652-17A8F2E3CC6C}" destId="{E28F123E-2BC3-4490-ADE2-EBCBBECA40F1}" srcOrd="14" destOrd="0" presId="urn:microsoft.com/office/officeart/2008/layout/LinedList"/>
    <dgm:cxn modelId="{FF084F76-8985-4E96-9E4E-72471D5726AE}" type="presParOf" srcId="{0871D3AE-730D-4ED4-8652-17A8F2E3CC6C}" destId="{95F8A477-43DC-4218-817C-0E5816DE8533}" srcOrd="15" destOrd="0" presId="urn:microsoft.com/office/officeart/2008/layout/LinedList"/>
    <dgm:cxn modelId="{7E1C6D6A-BD9E-4FEC-AED4-BDD4C0705E78}" type="presParOf" srcId="{67CC7AB0-455D-492E-9291-A711FAEE046A}" destId="{2FB75722-7A49-4209-8275-510F26FC2565}" srcOrd="4" destOrd="0" presId="urn:microsoft.com/office/officeart/2008/layout/LinedList"/>
    <dgm:cxn modelId="{AA4527A9-BBE2-41FD-9DF5-0EF3D055D7A0}" type="presParOf" srcId="{67CC7AB0-455D-492E-9291-A711FAEE046A}" destId="{CB04E0DB-767E-4928-8596-B434722A899A}" srcOrd="5" destOrd="0" presId="urn:microsoft.com/office/officeart/2008/layout/LinedList"/>
    <dgm:cxn modelId="{526D2B13-93CF-4EE6-9D59-6D66F22D498E}" type="presParOf" srcId="{CB04E0DB-767E-4928-8596-B434722A899A}" destId="{B4A25655-C425-4D63-BB03-99C5272967A7}" srcOrd="0" destOrd="0" presId="urn:microsoft.com/office/officeart/2008/layout/LinedList"/>
    <dgm:cxn modelId="{DD4A7AC5-0A86-433C-BC9A-A3A7BD9699FF}" type="presParOf" srcId="{CB04E0DB-767E-4928-8596-B434722A899A}" destId="{C76E1BF8-5A4C-480B-95E8-73551699CA83}" srcOrd="1" destOrd="0" presId="urn:microsoft.com/office/officeart/2008/layout/LinedList"/>
    <dgm:cxn modelId="{35FEA20D-93F6-40A2-A06C-FA6F3CE9DF21}" type="presParOf" srcId="{C76E1BF8-5A4C-480B-95E8-73551699CA83}" destId="{73C08862-7100-4131-9235-F00FD58D6315}" srcOrd="0" destOrd="0" presId="urn:microsoft.com/office/officeart/2008/layout/LinedList"/>
    <dgm:cxn modelId="{90907A63-E969-44D0-8A81-FBF46C52C2FA}" type="presParOf" srcId="{C76E1BF8-5A4C-480B-95E8-73551699CA83}" destId="{E5456D5D-CC0E-48DE-A6A5-12A6AEB2B31A}" srcOrd="1" destOrd="0" presId="urn:microsoft.com/office/officeart/2008/layout/LinedList"/>
    <dgm:cxn modelId="{827C7744-CB01-4C35-BFC8-348DAEA26908}" type="presParOf" srcId="{E5456D5D-CC0E-48DE-A6A5-12A6AEB2B31A}" destId="{BA44EA65-E9BA-4509-AC18-E8F2E2E57968}" srcOrd="0" destOrd="0" presId="urn:microsoft.com/office/officeart/2008/layout/LinedList"/>
    <dgm:cxn modelId="{88701848-41C6-46F5-9A1B-49954D6D6530}" type="presParOf" srcId="{E5456D5D-CC0E-48DE-A6A5-12A6AEB2B31A}" destId="{24E16E99-B1D1-4FA9-9227-09D960B6441A}" srcOrd="1" destOrd="0" presId="urn:microsoft.com/office/officeart/2008/layout/LinedList"/>
    <dgm:cxn modelId="{AB016CE9-A02D-4E1B-977F-F180C520E170}" type="presParOf" srcId="{E5456D5D-CC0E-48DE-A6A5-12A6AEB2B31A}" destId="{37C23A93-7417-44FB-8C25-CB1DC939F1B3}" srcOrd="2" destOrd="0" presId="urn:microsoft.com/office/officeart/2008/layout/LinedList"/>
    <dgm:cxn modelId="{7E9AA2EC-8057-40FC-B52C-84E72092E74A}" type="presParOf" srcId="{C76E1BF8-5A4C-480B-95E8-73551699CA83}" destId="{CF85A9A0-E9C3-4295-B80A-71BDB1E85FAE}" srcOrd="2" destOrd="0" presId="urn:microsoft.com/office/officeart/2008/layout/LinedList"/>
    <dgm:cxn modelId="{FEBA0642-8F05-4328-96A9-6C62FEE47004}" type="presParOf" srcId="{C76E1BF8-5A4C-480B-95E8-73551699CA83}" destId="{23AB9545-2CAE-47CC-9B3B-2672ED8C5481}" srcOrd="3" destOrd="0" presId="urn:microsoft.com/office/officeart/2008/layout/LinedList"/>
    <dgm:cxn modelId="{CF1C6D1F-64D8-4D45-B518-B0312EF52372}" type="presParOf" srcId="{C76E1BF8-5A4C-480B-95E8-73551699CA83}" destId="{AA9D0977-260A-4CEA-82F3-58C2C0866E37}" srcOrd="4" destOrd="0" presId="urn:microsoft.com/office/officeart/2008/layout/LinedList"/>
    <dgm:cxn modelId="{728B5746-5B0A-41ED-9463-EA47E45ADBBA}" type="presParOf" srcId="{AA9D0977-260A-4CEA-82F3-58C2C0866E37}" destId="{AC820679-AFB0-41AD-B4F1-A1535DD71B6B}" srcOrd="0" destOrd="0" presId="urn:microsoft.com/office/officeart/2008/layout/LinedList"/>
    <dgm:cxn modelId="{FD8A5222-DD00-4F47-9372-9CC2FA0DA1D5}" type="presParOf" srcId="{AA9D0977-260A-4CEA-82F3-58C2C0866E37}" destId="{0BFC395C-22B8-4CD2-928D-FDAB47162AF6}" srcOrd="1" destOrd="0" presId="urn:microsoft.com/office/officeart/2008/layout/LinedList"/>
    <dgm:cxn modelId="{D96EFA13-3F36-41A2-95BF-DDBC2B847D05}" type="presParOf" srcId="{AA9D0977-260A-4CEA-82F3-58C2C0866E37}" destId="{9962E1AD-368B-4534-9E29-263428EDDDDD}" srcOrd="2" destOrd="0" presId="urn:microsoft.com/office/officeart/2008/layout/LinedList"/>
    <dgm:cxn modelId="{B8A7B04E-36EB-4424-BAB5-3D72DAE06998}" type="presParOf" srcId="{C76E1BF8-5A4C-480B-95E8-73551699CA83}" destId="{AF84C71E-3268-488A-9EE9-36ED888ECEB2}" srcOrd="5" destOrd="0" presId="urn:microsoft.com/office/officeart/2008/layout/LinedList"/>
    <dgm:cxn modelId="{DDAF5778-69ED-4435-8471-CFD3BFE133AF}" type="presParOf" srcId="{C76E1BF8-5A4C-480B-95E8-73551699CA83}" destId="{DF59DC42-FC53-449C-8366-E1EC66660C09}" srcOrd="6" destOrd="0" presId="urn:microsoft.com/office/officeart/2008/layout/LinedList"/>
    <dgm:cxn modelId="{8A29D919-88F1-4840-94B0-43900BA2F39D}" type="presParOf" srcId="{C76E1BF8-5A4C-480B-95E8-73551699CA83}" destId="{2CC9D89F-B518-470F-99EC-5D8AA112D577}" srcOrd="7" destOrd="0" presId="urn:microsoft.com/office/officeart/2008/layout/LinedList"/>
    <dgm:cxn modelId="{9961A8DE-D7C3-4349-AD49-D0D298B50D6D}" type="presParOf" srcId="{2CC9D89F-B518-470F-99EC-5D8AA112D577}" destId="{248DCF78-A4F8-4878-8AF1-EE2408F64A83}" srcOrd="0" destOrd="0" presId="urn:microsoft.com/office/officeart/2008/layout/LinedList"/>
    <dgm:cxn modelId="{AC72E0DE-89CE-474F-8E11-664BD97CEC5C}" type="presParOf" srcId="{2CC9D89F-B518-470F-99EC-5D8AA112D577}" destId="{A595BC72-DDCA-4B53-8E51-0AE1E380DB63}" srcOrd="1" destOrd="0" presId="urn:microsoft.com/office/officeart/2008/layout/LinedList"/>
    <dgm:cxn modelId="{6B9FE641-5719-4142-ACD4-E89D93439D44}" type="presParOf" srcId="{2CC9D89F-B518-470F-99EC-5D8AA112D577}" destId="{9CD7AE23-28B7-4A5C-A250-E0107A292BED}" srcOrd="2" destOrd="0" presId="urn:microsoft.com/office/officeart/2008/layout/LinedList"/>
    <dgm:cxn modelId="{73F4DF39-6DEA-4504-9927-ACE048AF9F89}" type="presParOf" srcId="{C76E1BF8-5A4C-480B-95E8-73551699CA83}" destId="{1CF5A904-575C-464C-A885-EA238F3AE0E2}" srcOrd="8" destOrd="0" presId="urn:microsoft.com/office/officeart/2008/layout/LinedList"/>
    <dgm:cxn modelId="{38BE5CC8-94A0-40D9-B2B6-9DC5A0791AD6}" type="presParOf" srcId="{C76E1BF8-5A4C-480B-95E8-73551699CA83}" destId="{DC0F53C7-63E7-4EFD-952E-123890247B00}" srcOrd="9" destOrd="0" presId="urn:microsoft.com/office/officeart/2008/layout/LinedList"/>
    <dgm:cxn modelId="{6D560D3B-5E68-4732-8C92-69EB550870E5}" type="presParOf" srcId="{C76E1BF8-5A4C-480B-95E8-73551699CA83}" destId="{368A2429-5308-4EF3-A544-EF98A6897A23}" srcOrd="10" destOrd="0" presId="urn:microsoft.com/office/officeart/2008/layout/LinedList"/>
    <dgm:cxn modelId="{AEFC8D7B-EACD-4CE3-B599-19EE5E8A2825}" type="presParOf" srcId="{368A2429-5308-4EF3-A544-EF98A6897A23}" destId="{F46083B4-027E-43B3-9674-EB48A920A5AD}" srcOrd="0" destOrd="0" presId="urn:microsoft.com/office/officeart/2008/layout/LinedList"/>
    <dgm:cxn modelId="{BA45B611-687A-4033-B356-B74E1D1BEAFF}" type="presParOf" srcId="{368A2429-5308-4EF3-A544-EF98A6897A23}" destId="{EB62A220-A4F3-42F1-97BC-2BC62DDC645E}" srcOrd="1" destOrd="0" presId="urn:microsoft.com/office/officeart/2008/layout/LinedList"/>
    <dgm:cxn modelId="{3DB15310-DF57-4C9A-AF73-7969A3DE5608}" type="presParOf" srcId="{368A2429-5308-4EF3-A544-EF98A6897A23}" destId="{33069902-1D5D-4A18-8C72-0727BD9F7503}" srcOrd="2" destOrd="0" presId="urn:microsoft.com/office/officeart/2008/layout/LinedList"/>
    <dgm:cxn modelId="{B3B97620-061F-4434-B257-E06A217B31A8}" type="presParOf" srcId="{C76E1BF8-5A4C-480B-95E8-73551699CA83}" destId="{D3FFF2D7-FAE7-4CB2-9E1E-945863FD5668}" srcOrd="11" destOrd="0" presId="urn:microsoft.com/office/officeart/2008/layout/LinedList"/>
    <dgm:cxn modelId="{9DF4F22D-5D93-4E9F-BD25-5F4EB68D8624}" type="presParOf" srcId="{C76E1BF8-5A4C-480B-95E8-73551699CA83}" destId="{F840A7D3-5F32-4B1B-91F6-E44A3FB2DFAE}" srcOrd="12" destOrd="0" presId="urn:microsoft.com/office/officeart/2008/layout/LinedList"/>
    <dgm:cxn modelId="{F0EB89DC-DBEE-4884-92A5-9BF3532D748C}" type="presParOf" srcId="{67CC7AB0-455D-492E-9291-A711FAEE046A}" destId="{0A2DC826-39F4-4907-AEE5-DD8AEED5AB12}" srcOrd="6" destOrd="0" presId="urn:microsoft.com/office/officeart/2008/layout/LinedList"/>
    <dgm:cxn modelId="{955C01FB-CFFE-4C5C-AB2A-CAEBF39EE843}" type="presParOf" srcId="{67CC7AB0-455D-492E-9291-A711FAEE046A}" destId="{3F8E0AE0-591B-48A7-A32A-708BA2B367B4}" srcOrd="7" destOrd="0" presId="urn:microsoft.com/office/officeart/2008/layout/LinedList"/>
    <dgm:cxn modelId="{BB22878B-34BC-4481-9DB7-62649B716D97}" type="presParOf" srcId="{3F8E0AE0-591B-48A7-A32A-708BA2B367B4}" destId="{60C9DBA8-6EE0-4F9B-A181-B9A997AD762A}" srcOrd="0" destOrd="0" presId="urn:microsoft.com/office/officeart/2008/layout/LinedList"/>
    <dgm:cxn modelId="{8DAFE502-389A-4C02-9999-D34866CF931E}" type="presParOf" srcId="{3F8E0AE0-591B-48A7-A32A-708BA2B367B4}" destId="{1D39D44D-3D7B-4729-855A-8D21E73EA1C5}" srcOrd="1" destOrd="0" presId="urn:microsoft.com/office/officeart/2008/layout/LinedList"/>
    <dgm:cxn modelId="{F2668C75-5F91-41AB-848A-5C9DA8BC6539}" type="presParOf" srcId="{1D39D44D-3D7B-4729-855A-8D21E73EA1C5}" destId="{613B8D80-51AB-454C-B8A4-B43922E13A12}" srcOrd="0" destOrd="0" presId="urn:microsoft.com/office/officeart/2008/layout/LinedList"/>
    <dgm:cxn modelId="{2B39E1DC-EB3C-43F7-89AF-73FEE2FB7FA5}" type="presParOf" srcId="{1D39D44D-3D7B-4729-855A-8D21E73EA1C5}" destId="{7D9FFED7-DB3B-48E3-9249-761BDBC473F6}" srcOrd="1" destOrd="0" presId="urn:microsoft.com/office/officeart/2008/layout/LinedList"/>
    <dgm:cxn modelId="{56EA9061-0D65-43C5-BDB4-7CABB12465EA}" type="presParOf" srcId="{7D9FFED7-DB3B-48E3-9249-761BDBC473F6}" destId="{89942D90-6BA7-41DA-909B-88F9B1A4CC02}" srcOrd="0" destOrd="0" presId="urn:microsoft.com/office/officeart/2008/layout/LinedList"/>
    <dgm:cxn modelId="{AACA5383-A422-4C5C-8564-A10ABBC5735B}" type="presParOf" srcId="{7D9FFED7-DB3B-48E3-9249-761BDBC473F6}" destId="{32430999-B90F-4CF0-B8F0-E4F63B9D75BE}" srcOrd="1" destOrd="0" presId="urn:microsoft.com/office/officeart/2008/layout/LinedList"/>
    <dgm:cxn modelId="{8E124C8E-C7C3-4815-8A81-3B3E964F4B6F}" type="presParOf" srcId="{7D9FFED7-DB3B-48E3-9249-761BDBC473F6}" destId="{76C3486B-13E3-44DE-870D-06AB47F2EBFF}" srcOrd="2" destOrd="0" presId="urn:microsoft.com/office/officeart/2008/layout/LinedList"/>
    <dgm:cxn modelId="{9790608B-07E1-45EB-95B0-DDB5F46D4523}" type="presParOf" srcId="{1D39D44D-3D7B-4729-855A-8D21E73EA1C5}" destId="{E23F0CC7-CDC8-48D1-BD24-0D66167DDE53}" srcOrd="2" destOrd="0" presId="urn:microsoft.com/office/officeart/2008/layout/LinedList"/>
    <dgm:cxn modelId="{74000AED-D504-4328-B509-7E33A49B4A68}" type="presParOf" srcId="{1D39D44D-3D7B-4729-855A-8D21E73EA1C5}" destId="{1B3E3A4C-3384-45FF-90F5-B468E5EFB4CB}" srcOrd="3" destOrd="0" presId="urn:microsoft.com/office/officeart/2008/layout/LinedList"/>
    <dgm:cxn modelId="{98C3D3A3-A742-48C8-91B8-7D9459B1514E}" type="presParOf" srcId="{1D39D44D-3D7B-4729-855A-8D21E73EA1C5}" destId="{DB51CD82-C30B-4475-8DBB-CF68F480DCAF}" srcOrd="4" destOrd="0" presId="urn:microsoft.com/office/officeart/2008/layout/LinedList"/>
    <dgm:cxn modelId="{135D11BA-7BE6-40F0-8DFA-5CDB276CAD7F}" type="presParOf" srcId="{DB51CD82-C30B-4475-8DBB-CF68F480DCAF}" destId="{9B141BC3-4526-4679-996E-5B59A42CCB6A}" srcOrd="0" destOrd="0" presId="urn:microsoft.com/office/officeart/2008/layout/LinedList"/>
    <dgm:cxn modelId="{8C393C7E-D8BF-4880-8B3D-BD01F0946450}" type="presParOf" srcId="{DB51CD82-C30B-4475-8DBB-CF68F480DCAF}" destId="{613E3C69-A5FA-427A-9C32-CDD1F94CA62E}" srcOrd="1" destOrd="0" presId="urn:microsoft.com/office/officeart/2008/layout/LinedList"/>
    <dgm:cxn modelId="{FBA46DF1-16F7-44FC-AF68-1D8D131513E0}" type="presParOf" srcId="{DB51CD82-C30B-4475-8DBB-CF68F480DCAF}" destId="{49395DB9-977B-4FEA-8FF7-FFA6CED9AA08}" srcOrd="2" destOrd="0" presId="urn:microsoft.com/office/officeart/2008/layout/LinedList"/>
    <dgm:cxn modelId="{984D143E-B0F3-40BF-A282-5635CC17EA5A}" type="presParOf" srcId="{1D39D44D-3D7B-4729-855A-8D21E73EA1C5}" destId="{957B358C-9199-4092-95E1-F5B776AE478C}" srcOrd="5" destOrd="0" presId="urn:microsoft.com/office/officeart/2008/layout/LinedList"/>
    <dgm:cxn modelId="{2E00C564-ABFA-4A61-939C-97044181EC4F}" type="presParOf" srcId="{1D39D44D-3D7B-4729-855A-8D21E73EA1C5}" destId="{8B874717-87E4-4707-BBE6-519BDA0A0ED5}" srcOrd="6" destOrd="0" presId="urn:microsoft.com/office/officeart/2008/layout/LinedList"/>
    <dgm:cxn modelId="{E89B4BC1-EC40-4537-AE7B-EB08C1CE8E96}" type="presParOf" srcId="{1D39D44D-3D7B-4729-855A-8D21E73EA1C5}" destId="{DC41CE5B-0A2B-44C3-AC59-C7CE9F3B5E04}" srcOrd="7" destOrd="0" presId="urn:microsoft.com/office/officeart/2008/layout/LinedList"/>
    <dgm:cxn modelId="{CC77EAEB-A28A-4900-9BC7-DC0ABEE51AF2}" type="presParOf" srcId="{DC41CE5B-0A2B-44C3-AC59-C7CE9F3B5E04}" destId="{7B6BD798-CCE5-4D1B-B08D-A28321B2EEED}" srcOrd="0" destOrd="0" presId="urn:microsoft.com/office/officeart/2008/layout/LinedList"/>
    <dgm:cxn modelId="{4ED73DBA-30D0-4B74-B4BC-B37F5ACD9842}" type="presParOf" srcId="{DC41CE5B-0A2B-44C3-AC59-C7CE9F3B5E04}" destId="{186A7A7F-702A-48A3-9411-BDBD49653336}" srcOrd="1" destOrd="0" presId="urn:microsoft.com/office/officeart/2008/layout/LinedList"/>
    <dgm:cxn modelId="{A616230D-DD75-4D06-A923-91CA70ED4359}" type="presParOf" srcId="{DC41CE5B-0A2B-44C3-AC59-C7CE9F3B5E04}" destId="{0C07CDBE-D217-4CDD-B07A-9D639F5CC1A3}" srcOrd="2" destOrd="0" presId="urn:microsoft.com/office/officeart/2008/layout/LinedList"/>
    <dgm:cxn modelId="{4C7240BB-EF0E-40B9-BABA-60473C0D2891}" type="presParOf" srcId="{1D39D44D-3D7B-4729-855A-8D21E73EA1C5}" destId="{0B546406-70CB-4D92-9EDE-8FDCB68C060D}" srcOrd="8" destOrd="0" presId="urn:microsoft.com/office/officeart/2008/layout/LinedList"/>
    <dgm:cxn modelId="{A38499EA-7438-44DD-9523-F13F8DAF3956}" type="presParOf" srcId="{1D39D44D-3D7B-4729-855A-8D21E73EA1C5}" destId="{94DDDC17-22F7-4004-9367-15292977F63F}" srcOrd="9" destOrd="0" presId="urn:microsoft.com/office/officeart/2008/layout/LinedList"/>
    <dgm:cxn modelId="{9EBBD8E1-6699-4241-88DC-702EB54A4CD3}" type="presParOf" srcId="{1D39D44D-3D7B-4729-855A-8D21E73EA1C5}" destId="{739A0466-E3D2-4222-AE42-4FDFB66AB375}" srcOrd="10" destOrd="0" presId="urn:microsoft.com/office/officeart/2008/layout/LinedList"/>
    <dgm:cxn modelId="{4ADC529F-2572-458A-942C-B7C37095527F}" type="presParOf" srcId="{739A0466-E3D2-4222-AE42-4FDFB66AB375}" destId="{0232086E-9345-4532-AF0E-75930745B7FA}" srcOrd="0" destOrd="0" presId="urn:microsoft.com/office/officeart/2008/layout/LinedList"/>
    <dgm:cxn modelId="{30E40F9B-7D70-4985-9EB4-C9518D5B7705}" type="presParOf" srcId="{739A0466-E3D2-4222-AE42-4FDFB66AB375}" destId="{0C168E16-466B-4098-A561-C15D7E18401A}" srcOrd="1" destOrd="0" presId="urn:microsoft.com/office/officeart/2008/layout/LinedList"/>
    <dgm:cxn modelId="{2CD6D9B6-C975-4554-BD6B-7606F6BDC5F6}" type="presParOf" srcId="{739A0466-E3D2-4222-AE42-4FDFB66AB375}" destId="{B8FE55BA-B53A-4B19-8937-0A6DCFB9CB64}" srcOrd="2" destOrd="0" presId="urn:microsoft.com/office/officeart/2008/layout/LinedList"/>
    <dgm:cxn modelId="{0C859724-1325-40D0-BE8A-1F36E1B1B231}" type="presParOf" srcId="{1D39D44D-3D7B-4729-855A-8D21E73EA1C5}" destId="{5B8A9E8B-C88B-4FFE-8093-826AA07A8271}" srcOrd="11" destOrd="0" presId="urn:microsoft.com/office/officeart/2008/layout/LinedList"/>
    <dgm:cxn modelId="{9D56C728-761C-48D0-8408-1B09B6CAF016}" type="presParOf" srcId="{1D39D44D-3D7B-4729-855A-8D21E73EA1C5}" destId="{7DC20A88-3F26-498E-B594-8D2250F9DDCC}" srcOrd="12" destOrd="0" presId="urn:microsoft.com/office/officeart/2008/layout/LinedList"/>
    <dgm:cxn modelId="{1A5733BE-74A3-479C-9AE0-5378D01E70E6}" type="presParOf" srcId="{1D39D44D-3D7B-4729-855A-8D21E73EA1C5}" destId="{296E7EBB-1D61-4259-B9EC-9339001F9E57}" srcOrd="13" destOrd="0" presId="urn:microsoft.com/office/officeart/2008/layout/LinedList"/>
    <dgm:cxn modelId="{C36FADA0-B71A-44DE-82B3-2806751D7AF9}" type="presParOf" srcId="{296E7EBB-1D61-4259-B9EC-9339001F9E57}" destId="{B7538F64-96EF-40F0-8E00-E1757F55B6F4}" srcOrd="0" destOrd="0" presId="urn:microsoft.com/office/officeart/2008/layout/LinedList"/>
    <dgm:cxn modelId="{76E9F475-3A07-4FFB-802C-937E8830B1AA}" type="presParOf" srcId="{296E7EBB-1D61-4259-B9EC-9339001F9E57}" destId="{121743A8-0393-4BE6-BE45-6794A0EF5C71}" srcOrd="1" destOrd="0" presId="urn:microsoft.com/office/officeart/2008/layout/LinedList"/>
    <dgm:cxn modelId="{EA4ABC8A-F577-4919-93A6-42101954BB67}" type="presParOf" srcId="{296E7EBB-1D61-4259-B9EC-9339001F9E57}" destId="{B0D19617-F420-4B6E-ABC3-6882DD939D26}" srcOrd="2" destOrd="0" presId="urn:microsoft.com/office/officeart/2008/layout/LinedList"/>
    <dgm:cxn modelId="{E182CE6A-0901-4184-A120-E4BE10443F8C}" type="presParOf" srcId="{1D39D44D-3D7B-4729-855A-8D21E73EA1C5}" destId="{B347E51E-8FED-42F4-B94C-33EE45C93219}" srcOrd="14" destOrd="0" presId="urn:microsoft.com/office/officeart/2008/layout/LinedList"/>
    <dgm:cxn modelId="{15544B1B-72A2-426B-BABF-9082FE773A05}" type="presParOf" srcId="{1D39D44D-3D7B-4729-855A-8D21E73EA1C5}" destId="{DDB7E934-DE2B-435D-A677-134AC378C098}" srcOrd="15" destOrd="0" presId="urn:microsoft.com/office/officeart/2008/layout/LinedList"/>
    <dgm:cxn modelId="{650947D7-D743-41EA-A107-62F191E10E1A}" type="presParOf" srcId="{1D39D44D-3D7B-4729-855A-8D21E73EA1C5}" destId="{823BE30B-6995-4B14-A1C8-0B232B90FFDF}" srcOrd="16" destOrd="0" presId="urn:microsoft.com/office/officeart/2008/layout/LinedList"/>
    <dgm:cxn modelId="{99F74B06-C31C-4FEC-8FA1-9E1163938B62}" type="presParOf" srcId="{823BE30B-6995-4B14-A1C8-0B232B90FFDF}" destId="{959504AC-ADF3-417F-9C14-D822033FB9C0}" srcOrd="0" destOrd="0" presId="urn:microsoft.com/office/officeart/2008/layout/LinedList"/>
    <dgm:cxn modelId="{D497132C-C7B5-42C2-A833-0D510820F2ED}" type="presParOf" srcId="{823BE30B-6995-4B14-A1C8-0B232B90FFDF}" destId="{A6642437-0979-4DD9-962A-0C6AC19FCB56}" srcOrd="1" destOrd="0" presId="urn:microsoft.com/office/officeart/2008/layout/LinedList"/>
    <dgm:cxn modelId="{DC561ABC-F6F4-4061-A64A-E2A54E404BB5}" type="presParOf" srcId="{823BE30B-6995-4B14-A1C8-0B232B90FFDF}" destId="{3A5B8208-356F-4306-A011-D68356812C02}" srcOrd="2" destOrd="0" presId="urn:microsoft.com/office/officeart/2008/layout/LinedList"/>
    <dgm:cxn modelId="{1DF3D7BA-611A-4832-B725-1FF012178986}" type="presParOf" srcId="{1D39D44D-3D7B-4729-855A-8D21E73EA1C5}" destId="{6600B893-B953-4D50-9A4C-CC6C5B568383}" srcOrd="17" destOrd="0" presId="urn:microsoft.com/office/officeart/2008/layout/LinedList"/>
    <dgm:cxn modelId="{225C55CC-2FDF-408E-BC0D-D5115D7793F1}" type="presParOf" srcId="{1D39D44D-3D7B-4729-855A-8D21E73EA1C5}" destId="{A3D4ADEA-2F4A-415C-ABC5-48F1169FECF4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F8716A-6C04-4C0D-BB3D-6E4DAFDEAACB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DCDE663-87B0-45AA-A28E-EACA69E124D5}">
      <dgm:prSet/>
      <dgm:spPr/>
      <dgm:t>
        <a:bodyPr/>
        <a:lstStyle/>
        <a:p>
          <a:r>
            <a:rPr lang="en-US"/>
            <a:t>Import &amp; Export                             </a:t>
          </a:r>
        </a:p>
      </dgm:t>
    </dgm:pt>
    <dgm:pt modelId="{B1161431-9C06-44BC-AFB4-794A898D76D3}" type="parTrans" cxnId="{0D85B724-5E2E-43F9-8CA6-E39352CA744D}">
      <dgm:prSet/>
      <dgm:spPr/>
      <dgm:t>
        <a:bodyPr/>
        <a:lstStyle/>
        <a:p>
          <a:endParaRPr lang="en-US"/>
        </a:p>
      </dgm:t>
    </dgm:pt>
    <dgm:pt modelId="{47498A4D-6404-4F71-854D-079FA9A3AB2A}" type="sibTrans" cxnId="{0D85B724-5E2E-43F9-8CA6-E39352CA744D}">
      <dgm:prSet/>
      <dgm:spPr/>
      <dgm:t>
        <a:bodyPr/>
        <a:lstStyle/>
        <a:p>
          <a:endParaRPr lang="en-US"/>
        </a:p>
      </dgm:t>
    </dgm:pt>
    <dgm:pt modelId="{D75AECF0-AD4C-4079-B7B1-321CA04FBDEB}">
      <dgm:prSet/>
      <dgm:spPr/>
      <dgm:t>
        <a:bodyPr/>
        <a:lstStyle/>
        <a:p>
          <a:r>
            <a:rPr lang="en-US"/>
            <a:t>Undertakes the work of Export and Import of food grains as per the guidelines, policy and instructions of Government of India </a:t>
          </a:r>
        </a:p>
      </dgm:t>
    </dgm:pt>
    <dgm:pt modelId="{79621FCE-6437-4D9E-B6D0-E69AF5C441CD}" type="parTrans" cxnId="{67BE2FB2-887E-42EA-82D7-6C5DBEACB507}">
      <dgm:prSet/>
      <dgm:spPr/>
      <dgm:t>
        <a:bodyPr/>
        <a:lstStyle/>
        <a:p>
          <a:endParaRPr lang="en-US"/>
        </a:p>
      </dgm:t>
    </dgm:pt>
    <dgm:pt modelId="{254B57CE-DDB0-4690-96B3-65B2AE632DC4}" type="sibTrans" cxnId="{67BE2FB2-887E-42EA-82D7-6C5DBEACB507}">
      <dgm:prSet/>
      <dgm:spPr/>
      <dgm:t>
        <a:bodyPr/>
        <a:lstStyle/>
        <a:p>
          <a:endParaRPr lang="en-US"/>
        </a:p>
      </dgm:t>
    </dgm:pt>
    <dgm:pt modelId="{0103368B-500C-48C1-8A4E-F00270522653}">
      <dgm:prSet/>
      <dgm:spPr/>
      <dgm:t>
        <a:bodyPr/>
        <a:lstStyle/>
        <a:p>
          <a:r>
            <a:rPr lang="en-US"/>
            <a:t>Import &amp; Export KPIs</a:t>
          </a:r>
        </a:p>
      </dgm:t>
    </dgm:pt>
    <dgm:pt modelId="{356FFC07-A9FC-407B-AD47-AA771A7352FE}" type="parTrans" cxnId="{4B892D08-8E7E-42BE-929B-170A2D4F9E77}">
      <dgm:prSet/>
      <dgm:spPr/>
      <dgm:t>
        <a:bodyPr/>
        <a:lstStyle/>
        <a:p>
          <a:endParaRPr lang="en-US"/>
        </a:p>
      </dgm:t>
    </dgm:pt>
    <dgm:pt modelId="{30A9C162-091B-4500-BE04-2196F2D065B3}" type="sibTrans" cxnId="{4B892D08-8E7E-42BE-929B-170A2D4F9E77}">
      <dgm:prSet/>
      <dgm:spPr/>
      <dgm:t>
        <a:bodyPr/>
        <a:lstStyle/>
        <a:p>
          <a:endParaRPr lang="en-US"/>
        </a:p>
      </dgm:t>
    </dgm:pt>
    <dgm:pt modelId="{5600B7EF-07C1-43A1-9903-7F463FDF2FEE}">
      <dgm:prSet/>
      <dgm:spPr/>
      <dgm:t>
        <a:bodyPr/>
        <a:lstStyle/>
        <a:p>
          <a:r>
            <a:rPr lang="en-US"/>
            <a:t>Quantity of stock imported/Exported</a:t>
          </a:r>
        </a:p>
      </dgm:t>
    </dgm:pt>
    <dgm:pt modelId="{CEC3E85D-C31F-4DA9-9558-CAE6D47CB969}" type="parTrans" cxnId="{65614C60-BA93-42DF-9D6C-CC152D269661}">
      <dgm:prSet/>
      <dgm:spPr/>
      <dgm:t>
        <a:bodyPr/>
        <a:lstStyle/>
        <a:p>
          <a:endParaRPr lang="en-US"/>
        </a:p>
      </dgm:t>
    </dgm:pt>
    <dgm:pt modelId="{DCCBA624-B377-4050-BCDC-F8ED2E2500A8}" type="sibTrans" cxnId="{65614C60-BA93-42DF-9D6C-CC152D269661}">
      <dgm:prSet/>
      <dgm:spPr/>
      <dgm:t>
        <a:bodyPr/>
        <a:lstStyle/>
        <a:p>
          <a:endParaRPr lang="en-US"/>
        </a:p>
      </dgm:t>
    </dgm:pt>
    <dgm:pt modelId="{C80E9064-FCB7-443D-9063-2BA37B847CED}">
      <dgm:prSet/>
      <dgm:spPr/>
      <dgm:t>
        <a:bodyPr/>
        <a:lstStyle/>
        <a:p>
          <a:r>
            <a:rPr lang="en-US"/>
            <a:t>Trade Compliances</a:t>
          </a:r>
        </a:p>
      </dgm:t>
    </dgm:pt>
    <dgm:pt modelId="{8F652E60-93C6-45AC-B1D2-0714D2554833}" type="parTrans" cxnId="{58517217-0F54-41B2-ABE0-8FFB825AAF92}">
      <dgm:prSet/>
      <dgm:spPr/>
      <dgm:t>
        <a:bodyPr/>
        <a:lstStyle/>
        <a:p>
          <a:endParaRPr lang="en-US"/>
        </a:p>
      </dgm:t>
    </dgm:pt>
    <dgm:pt modelId="{82B206F4-CA42-4976-AB11-BCF624A7EE80}" type="sibTrans" cxnId="{58517217-0F54-41B2-ABE0-8FFB825AAF92}">
      <dgm:prSet/>
      <dgm:spPr/>
      <dgm:t>
        <a:bodyPr/>
        <a:lstStyle/>
        <a:p>
          <a:endParaRPr lang="en-US"/>
        </a:p>
      </dgm:t>
    </dgm:pt>
    <dgm:pt modelId="{E5369664-926B-4821-9ABB-22CAE2DC8841}">
      <dgm:prSet/>
      <dgm:spPr/>
      <dgm:t>
        <a:bodyPr/>
        <a:lstStyle/>
        <a:p>
          <a:r>
            <a:rPr lang="en-US"/>
            <a:t>Industrial Relations</a:t>
          </a:r>
        </a:p>
      </dgm:t>
    </dgm:pt>
    <dgm:pt modelId="{AFCC11B4-3F28-47A4-9A5F-6AF6449F2DB0}" type="parTrans" cxnId="{985476E0-0721-4C1C-8607-3F166A39D2C8}">
      <dgm:prSet/>
      <dgm:spPr/>
      <dgm:t>
        <a:bodyPr/>
        <a:lstStyle/>
        <a:p>
          <a:endParaRPr lang="en-US"/>
        </a:p>
      </dgm:t>
    </dgm:pt>
    <dgm:pt modelId="{F6B29BAB-EFBD-457B-93ED-B806BFA70566}" type="sibTrans" cxnId="{985476E0-0721-4C1C-8607-3F166A39D2C8}">
      <dgm:prSet/>
      <dgm:spPr/>
      <dgm:t>
        <a:bodyPr/>
        <a:lstStyle/>
        <a:p>
          <a:endParaRPr lang="en-US"/>
        </a:p>
      </dgm:t>
    </dgm:pt>
    <dgm:pt modelId="{91AA3E1D-E702-4A11-AB39-A5C55AEAA29B}">
      <dgm:prSet/>
      <dgm:spPr/>
      <dgm:t>
        <a:bodyPr/>
        <a:lstStyle/>
        <a:p>
          <a:r>
            <a:rPr lang="en-US"/>
            <a:t>The handling operations of food grain bags are carried out by deploying labour under various systems adopted by the FCI</a:t>
          </a:r>
        </a:p>
      </dgm:t>
    </dgm:pt>
    <dgm:pt modelId="{F48A1988-869B-44B3-A3ED-C48C07D077EE}" type="parTrans" cxnId="{D0590DF2-7717-4AA0-8F50-0236FF5CA4CE}">
      <dgm:prSet/>
      <dgm:spPr/>
      <dgm:t>
        <a:bodyPr/>
        <a:lstStyle/>
        <a:p>
          <a:endParaRPr lang="en-US"/>
        </a:p>
      </dgm:t>
    </dgm:pt>
    <dgm:pt modelId="{388546BD-9079-42DE-B42B-7D49BC386842}" type="sibTrans" cxnId="{D0590DF2-7717-4AA0-8F50-0236FF5CA4CE}">
      <dgm:prSet/>
      <dgm:spPr/>
      <dgm:t>
        <a:bodyPr/>
        <a:lstStyle/>
        <a:p>
          <a:endParaRPr lang="en-US"/>
        </a:p>
      </dgm:t>
    </dgm:pt>
    <dgm:pt modelId="{CF7D22AA-319E-427C-9F5D-B53E37B1DB60}">
      <dgm:prSet/>
      <dgm:spPr/>
      <dgm:t>
        <a:bodyPr/>
        <a:lstStyle/>
        <a:p>
          <a:r>
            <a:rPr lang="en-US"/>
            <a:t>Industrial Relations KPIs</a:t>
          </a:r>
        </a:p>
      </dgm:t>
    </dgm:pt>
    <dgm:pt modelId="{EB08752D-C2FB-4461-944E-447BCEE21B5A}" type="parTrans" cxnId="{EF63A315-5BC0-4ADD-9CAE-FA3E0BFD2257}">
      <dgm:prSet/>
      <dgm:spPr/>
      <dgm:t>
        <a:bodyPr/>
        <a:lstStyle/>
        <a:p>
          <a:endParaRPr lang="en-US"/>
        </a:p>
      </dgm:t>
    </dgm:pt>
    <dgm:pt modelId="{12BB765A-5336-4A48-9F64-BB20C96FA196}" type="sibTrans" cxnId="{EF63A315-5BC0-4ADD-9CAE-FA3E0BFD2257}">
      <dgm:prSet/>
      <dgm:spPr/>
      <dgm:t>
        <a:bodyPr/>
        <a:lstStyle/>
        <a:p>
          <a:endParaRPr lang="en-US"/>
        </a:p>
      </dgm:t>
    </dgm:pt>
    <dgm:pt modelId="{BF1A76D2-4B4C-4A97-B657-DC4B19EEB345}">
      <dgm:prSet/>
      <dgm:spPr/>
      <dgm:t>
        <a:bodyPr/>
        <a:lstStyle/>
        <a:p>
          <a:r>
            <a:rPr lang="en-US"/>
            <a:t>Percentage of cost of workforce</a:t>
          </a:r>
        </a:p>
      </dgm:t>
    </dgm:pt>
    <dgm:pt modelId="{20730986-8D02-4F21-B69A-1263847AC534}" type="parTrans" cxnId="{AF774E35-EAB3-4EA5-8CC9-D0A3C4E6C19F}">
      <dgm:prSet/>
      <dgm:spPr/>
      <dgm:t>
        <a:bodyPr/>
        <a:lstStyle/>
        <a:p>
          <a:endParaRPr lang="en-US"/>
        </a:p>
      </dgm:t>
    </dgm:pt>
    <dgm:pt modelId="{E25A034B-D678-44B2-B4FB-1224C9327918}" type="sibTrans" cxnId="{AF774E35-EAB3-4EA5-8CC9-D0A3C4E6C19F}">
      <dgm:prSet/>
      <dgm:spPr/>
      <dgm:t>
        <a:bodyPr/>
        <a:lstStyle/>
        <a:p>
          <a:endParaRPr lang="en-US"/>
        </a:p>
      </dgm:t>
    </dgm:pt>
    <dgm:pt modelId="{2551B72E-430F-497C-9783-C55A0A14404B}">
      <dgm:prSet/>
      <dgm:spPr/>
      <dgm:t>
        <a:bodyPr/>
        <a:lstStyle/>
        <a:p>
          <a:r>
            <a:rPr lang="en-US"/>
            <a:t>Employee Productivity Rate</a:t>
          </a:r>
        </a:p>
      </dgm:t>
    </dgm:pt>
    <dgm:pt modelId="{DF8E50AF-0A26-46B7-B35E-6420097E9534}" type="parTrans" cxnId="{DB1B0419-7445-4489-8DCE-FE3A72D438D3}">
      <dgm:prSet/>
      <dgm:spPr/>
      <dgm:t>
        <a:bodyPr/>
        <a:lstStyle/>
        <a:p>
          <a:endParaRPr lang="en-US"/>
        </a:p>
      </dgm:t>
    </dgm:pt>
    <dgm:pt modelId="{27AEDBE2-CB74-4DFE-845D-D1FD89E9E8DD}" type="sibTrans" cxnId="{DB1B0419-7445-4489-8DCE-FE3A72D438D3}">
      <dgm:prSet/>
      <dgm:spPr/>
      <dgm:t>
        <a:bodyPr/>
        <a:lstStyle/>
        <a:p>
          <a:endParaRPr lang="en-US"/>
        </a:p>
      </dgm:t>
    </dgm:pt>
    <dgm:pt modelId="{AE778DD3-A408-42F9-983E-DFFB2E1C931C}">
      <dgm:prSet/>
      <dgm:spPr/>
      <dgm:t>
        <a:bodyPr/>
        <a:lstStyle/>
        <a:p>
          <a:r>
            <a:rPr lang="en-US"/>
            <a:t>Number of full time employees </a:t>
          </a:r>
        </a:p>
      </dgm:t>
    </dgm:pt>
    <dgm:pt modelId="{019388AD-18C1-4ADF-9408-6EC4E909F004}" type="parTrans" cxnId="{52BDBEBA-AE3E-4C18-85A5-8E8C3910639D}">
      <dgm:prSet/>
      <dgm:spPr/>
      <dgm:t>
        <a:bodyPr/>
        <a:lstStyle/>
        <a:p>
          <a:endParaRPr lang="en-US"/>
        </a:p>
      </dgm:t>
    </dgm:pt>
    <dgm:pt modelId="{AFCC90C6-F5FE-4BCE-8ADC-89C3A9BC0CB7}" type="sibTrans" cxnId="{52BDBEBA-AE3E-4C18-85A5-8E8C3910639D}">
      <dgm:prSet/>
      <dgm:spPr/>
      <dgm:t>
        <a:bodyPr/>
        <a:lstStyle/>
        <a:p>
          <a:endParaRPr lang="en-US"/>
        </a:p>
      </dgm:t>
    </dgm:pt>
    <dgm:pt modelId="{B80719DA-6D68-4099-8A80-C37B8DC8F2B1}">
      <dgm:prSet/>
      <dgm:spPr/>
      <dgm:t>
        <a:bodyPr/>
        <a:lstStyle/>
        <a:p>
          <a:r>
            <a:rPr lang="en-US"/>
            <a:t>Number of Contractors</a:t>
          </a:r>
        </a:p>
      </dgm:t>
    </dgm:pt>
    <dgm:pt modelId="{C38F0116-A81E-48C6-87C5-BC2547E4F0FF}" type="parTrans" cxnId="{ACA42F16-34C4-4135-9B60-E64F45C71425}">
      <dgm:prSet/>
      <dgm:spPr/>
      <dgm:t>
        <a:bodyPr/>
        <a:lstStyle/>
        <a:p>
          <a:endParaRPr lang="en-US"/>
        </a:p>
      </dgm:t>
    </dgm:pt>
    <dgm:pt modelId="{4E4DAAE7-553E-4C59-AA5D-1E7963B7CA5A}" type="sibTrans" cxnId="{ACA42F16-34C4-4135-9B60-E64F45C71425}">
      <dgm:prSet/>
      <dgm:spPr/>
      <dgm:t>
        <a:bodyPr/>
        <a:lstStyle/>
        <a:p>
          <a:endParaRPr lang="en-US"/>
        </a:p>
      </dgm:t>
    </dgm:pt>
    <dgm:pt modelId="{58A75CC3-740E-4F0A-B0F6-993E378EC75F}" type="pres">
      <dgm:prSet presAssocID="{90F8716A-6C04-4C0D-BB3D-6E4DAFDEAACB}" presName="Name0" presStyleCnt="0">
        <dgm:presLayoutVars>
          <dgm:dir/>
          <dgm:animLvl val="lvl"/>
          <dgm:resizeHandles val="exact"/>
        </dgm:presLayoutVars>
      </dgm:prSet>
      <dgm:spPr/>
    </dgm:pt>
    <dgm:pt modelId="{983799E2-1E4D-493F-A2FF-685226F090DF}" type="pres">
      <dgm:prSet presAssocID="{2DCDE663-87B0-45AA-A28E-EACA69E124D5}" presName="linNode" presStyleCnt="0"/>
      <dgm:spPr/>
    </dgm:pt>
    <dgm:pt modelId="{5836F60C-DFED-4402-88DB-7C2257651FFC}" type="pres">
      <dgm:prSet presAssocID="{2DCDE663-87B0-45AA-A28E-EACA69E124D5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36F3493E-FA93-4CE7-8B63-F5ED353FC134}" type="pres">
      <dgm:prSet presAssocID="{2DCDE663-87B0-45AA-A28E-EACA69E124D5}" presName="descendantText" presStyleLbl="alignAccFollowNode1" presStyleIdx="0" presStyleCnt="4">
        <dgm:presLayoutVars>
          <dgm:bulletEnabled val="1"/>
        </dgm:presLayoutVars>
      </dgm:prSet>
      <dgm:spPr/>
    </dgm:pt>
    <dgm:pt modelId="{7A2B3B72-1F98-45C3-B941-B3C9BF7D40BA}" type="pres">
      <dgm:prSet presAssocID="{47498A4D-6404-4F71-854D-079FA9A3AB2A}" presName="sp" presStyleCnt="0"/>
      <dgm:spPr/>
    </dgm:pt>
    <dgm:pt modelId="{3F96DB78-5D7E-4546-AD6D-5AFBAFB809F7}" type="pres">
      <dgm:prSet presAssocID="{0103368B-500C-48C1-8A4E-F00270522653}" presName="linNode" presStyleCnt="0"/>
      <dgm:spPr/>
    </dgm:pt>
    <dgm:pt modelId="{2C239216-14C7-408D-9DB3-8C62BF4B46CB}" type="pres">
      <dgm:prSet presAssocID="{0103368B-500C-48C1-8A4E-F0027052265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0DF34F6-BA57-4069-B405-6AEF2AFA0320}" type="pres">
      <dgm:prSet presAssocID="{0103368B-500C-48C1-8A4E-F00270522653}" presName="descendantText" presStyleLbl="alignAccFollowNode1" presStyleIdx="1" presStyleCnt="4">
        <dgm:presLayoutVars>
          <dgm:bulletEnabled val="1"/>
        </dgm:presLayoutVars>
      </dgm:prSet>
      <dgm:spPr/>
    </dgm:pt>
    <dgm:pt modelId="{C7D97BBB-D2A7-4A2C-8F7C-614FEA742DB4}" type="pres">
      <dgm:prSet presAssocID="{30A9C162-091B-4500-BE04-2196F2D065B3}" presName="sp" presStyleCnt="0"/>
      <dgm:spPr/>
    </dgm:pt>
    <dgm:pt modelId="{8A60CD58-5308-4B2B-A847-38E248C8F59F}" type="pres">
      <dgm:prSet presAssocID="{E5369664-926B-4821-9ABB-22CAE2DC8841}" presName="linNode" presStyleCnt="0"/>
      <dgm:spPr/>
    </dgm:pt>
    <dgm:pt modelId="{94F02F40-3515-4B5E-95D7-E9E5A88739AA}" type="pres">
      <dgm:prSet presAssocID="{E5369664-926B-4821-9ABB-22CAE2DC8841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2A37805-A134-44B2-9A69-B868BD7E8088}" type="pres">
      <dgm:prSet presAssocID="{E5369664-926B-4821-9ABB-22CAE2DC8841}" presName="descendantText" presStyleLbl="alignAccFollowNode1" presStyleIdx="2" presStyleCnt="4">
        <dgm:presLayoutVars>
          <dgm:bulletEnabled val="1"/>
        </dgm:presLayoutVars>
      </dgm:prSet>
      <dgm:spPr/>
    </dgm:pt>
    <dgm:pt modelId="{B3E4D0B2-0456-4B28-83BF-70EAFE02EFA3}" type="pres">
      <dgm:prSet presAssocID="{F6B29BAB-EFBD-457B-93ED-B806BFA70566}" presName="sp" presStyleCnt="0"/>
      <dgm:spPr/>
    </dgm:pt>
    <dgm:pt modelId="{0F79062C-A550-4302-A39F-F648CC513C42}" type="pres">
      <dgm:prSet presAssocID="{CF7D22AA-319E-427C-9F5D-B53E37B1DB60}" presName="linNode" presStyleCnt="0"/>
      <dgm:spPr/>
    </dgm:pt>
    <dgm:pt modelId="{BBC457A6-9F11-41B0-9623-A3A555F587EE}" type="pres">
      <dgm:prSet presAssocID="{CF7D22AA-319E-427C-9F5D-B53E37B1DB60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ECCD9276-3727-48DB-AB39-F74EB735FEB2}" type="pres">
      <dgm:prSet presAssocID="{CF7D22AA-319E-427C-9F5D-B53E37B1DB60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C48A000-A9F3-4BBF-8896-DCD3DF9716F7}" type="presOf" srcId="{0103368B-500C-48C1-8A4E-F00270522653}" destId="{2C239216-14C7-408D-9DB3-8C62BF4B46CB}" srcOrd="0" destOrd="0" presId="urn:microsoft.com/office/officeart/2005/8/layout/vList5"/>
    <dgm:cxn modelId="{4B892D08-8E7E-42BE-929B-170A2D4F9E77}" srcId="{90F8716A-6C04-4C0D-BB3D-6E4DAFDEAACB}" destId="{0103368B-500C-48C1-8A4E-F00270522653}" srcOrd="1" destOrd="0" parTransId="{356FFC07-A9FC-407B-AD47-AA771A7352FE}" sibTransId="{30A9C162-091B-4500-BE04-2196F2D065B3}"/>
    <dgm:cxn modelId="{EF63A315-5BC0-4ADD-9CAE-FA3E0BFD2257}" srcId="{90F8716A-6C04-4C0D-BB3D-6E4DAFDEAACB}" destId="{CF7D22AA-319E-427C-9F5D-B53E37B1DB60}" srcOrd="3" destOrd="0" parTransId="{EB08752D-C2FB-4461-944E-447BCEE21B5A}" sibTransId="{12BB765A-5336-4A48-9F64-BB20C96FA196}"/>
    <dgm:cxn modelId="{ACA42F16-34C4-4135-9B60-E64F45C71425}" srcId="{CF7D22AA-319E-427C-9F5D-B53E37B1DB60}" destId="{B80719DA-6D68-4099-8A80-C37B8DC8F2B1}" srcOrd="3" destOrd="0" parTransId="{C38F0116-A81E-48C6-87C5-BC2547E4F0FF}" sibTransId="{4E4DAAE7-553E-4C59-AA5D-1E7963B7CA5A}"/>
    <dgm:cxn modelId="{58517217-0F54-41B2-ABE0-8FFB825AAF92}" srcId="{0103368B-500C-48C1-8A4E-F00270522653}" destId="{C80E9064-FCB7-443D-9063-2BA37B847CED}" srcOrd="1" destOrd="0" parTransId="{8F652E60-93C6-45AC-B1D2-0714D2554833}" sibTransId="{82B206F4-CA42-4976-AB11-BCF624A7EE80}"/>
    <dgm:cxn modelId="{DB1B0419-7445-4489-8DCE-FE3A72D438D3}" srcId="{CF7D22AA-319E-427C-9F5D-B53E37B1DB60}" destId="{2551B72E-430F-497C-9783-C55A0A14404B}" srcOrd="1" destOrd="0" parTransId="{DF8E50AF-0A26-46B7-B35E-6420097E9534}" sibTransId="{27AEDBE2-CB74-4DFE-845D-D1FD89E9E8DD}"/>
    <dgm:cxn modelId="{E94DDD1E-20C8-4E6F-80AF-C3C75F4D9CE4}" type="presOf" srcId="{5600B7EF-07C1-43A1-9903-7F463FDF2FEE}" destId="{30DF34F6-BA57-4069-B405-6AEF2AFA0320}" srcOrd="0" destOrd="0" presId="urn:microsoft.com/office/officeart/2005/8/layout/vList5"/>
    <dgm:cxn modelId="{0D85B724-5E2E-43F9-8CA6-E39352CA744D}" srcId="{90F8716A-6C04-4C0D-BB3D-6E4DAFDEAACB}" destId="{2DCDE663-87B0-45AA-A28E-EACA69E124D5}" srcOrd="0" destOrd="0" parTransId="{B1161431-9C06-44BC-AFB4-794A898D76D3}" sibTransId="{47498A4D-6404-4F71-854D-079FA9A3AB2A}"/>
    <dgm:cxn modelId="{6A284125-6A96-4315-945B-454EEA5F70FE}" type="presOf" srcId="{BF1A76D2-4B4C-4A97-B657-DC4B19EEB345}" destId="{ECCD9276-3727-48DB-AB39-F74EB735FEB2}" srcOrd="0" destOrd="0" presId="urn:microsoft.com/office/officeart/2005/8/layout/vList5"/>
    <dgm:cxn modelId="{AF774E35-EAB3-4EA5-8CC9-D0A3C4E6C19F}" srcId="{CF7D22AA-319E-427C-9F5D-B53E37B1DB60}" destId="{BF1A76D2-4B4C-4A97-B657-DC4B19EEB345}" srcOrd="0" destOrd="0" parTransId="{20730986-8D02-4F21-B69A-1263847AC534}" sibTransId="{E25A034B-D678-44B2-B4FB-1224C9327918}"/>
    <dgm:cxn modelId="{3889F535-4A33-4F57-A1D9-7526E0EF21E3}" type="presOf" srcId="{90F8716A-6C04-4C0D-BB3D-6E4DAFDEAACB}" destId="{58A75CC3-740E-4F0A-B0F6-993E378EC75F}" srcOrd="0" destOrd="0" presId="urn:microsoft.com/office/officeart/2005/8/layout/vList5"/>
    <dgm:cxn modelId="{65614C60-BA93-42DF-9D6C-CC152D269661}" srcId="{0103368B-500C-48C1-8A4E-F00270522653}" destId="{5600B7EF-07C1-43A1-9903-7F463FDF2FEE}" srcOrd="0" destOrd="0" parTransId="{CEC3E85D-C31F-4DA9-9558-CAE6D47CB969}" sibTransId="{DCCBA624-B377-4050-BCDC-F8ED2E2500A8}"/>
    <dgm:cxn modelId="{8D22B467-4C81-46DA-9BDD-5F2BA7089870}" type="presOf" srcId="{D75AECF0-AD4C-4079-B7B1-321CA04FBDEB}" destId="{36F3493E-FA93-4CE7-8B63-F5ED353FC134}" srcOrd="0" destOrd="0" presId="urn:microsoft.com/office/officeart/2005/8/layout/vList5"/>
    <dgm:cxn modelId="{F794B068-7C18-4268-9A7A-00177240DE37}" type="presOf" srcId="{2DCDE663-87B0-45AA-A28E-EACA69E124D5}" destId="{5836F60C-DFED-4402-88DB-7C2257651FFC}" srcOrd="0" destOrd="0" presId="urn:microsoft.com/office/officeart/2005/8/layout/vList5"/>
    <dgm:cxn modelId="{A781364E-3D59-452E-AC36-6F60D3ED9FB7}" type="presOf" srcId="{AE778DD3-A408-42F9-983E-DFFB2E1C931C}" destId="{ECCD9276-3727-48DB-AB39-F74EB735FEB2}" srcOrd="0" destOrd="2" presId="urn:microsoft.com/office/officeart/2005/8/layout/vList5"/>
    <dgm:cxn modelId="{EBC20679-3196-44F4-9AE5-DA8B25BE699B}" type="presOf" srcId="{B80719DA-6D68-4099-8A80-C37B8DC8F2B1}" destId="{ECCD9276-3727-48DB-AB39-F74EB735FEB2}" srcOrd="0" destOrd="3" presId="urn:microsoft.com/office/officeart/2005/8/layout/vList5"/>
    <dgm:cxn modelId="{8E801159-DE52-4C5E-9881-6C3DA160D68F}" type="presOf" srcId="{91AA3E1D-E702-4A11-AB39-A5C55AEAA29B}" destId="{A2A37805-A134-44B2-9A69-B868BD7E8088}" srcOrd="0" destOrd="0" presId="urn:microsoft.com/office/officeart/2005/8/layout/vList5"/>
    <dgm:cxn modelId="{67BE2FB2-887E-42EA-82D7-6C5DBEACB507}" srcId="{2DCDE663-87B0-45AA-A28E-EACA69E124D5}" destId="{D75AECF0-AD4C-4079-B7B1-321CA04FBDEB}" srcOrd="0" destOrd="0" parTransId="{79621FCE-6437-4D9E-B6D0-E69AF5C441CD}" sibTransId="{254B57CE-DDB0-4690-96B3-65B2AE632DC4}"/>
    <dgm:cxn modelId="{52BDBEBA-AE3E-4C18-85A5-8E8C3910639D}" srcId="{CF7D22AA-319E-427C-9F5D-B53E37B1DB60}" destId="{AE778DD3-A408-42F9-983E-DFFB2E1C931C}" srcOrd="2" destOrd="0" parTransId="{019388AD-18C1-4ADF-9408-6EC4E909F004}" sibTransId="{AFCC90C6-F5FE-4BCE-8ADC-89C3A9BC0CB7}"/>
    <dgm:cxn modelId="{D9A27ABB-BA1F-4E16-826B-F5D30E69DF56}" type="presOf" srcId="{CF7D22AA-319E-427C-9F5D-B53E37B1DB60}" destId="{BBC457A6-9F11-41B0-9623-A3A555F587EE}" srcOrd="0" destOrd="0" presId="urn:microsoft.com/office/officeart/2005/8/layout/vList5"/>
    <dgm:cxn modelId="{985476E0-0721-4C1C-8607-3F166A39D2C8}" srcId="{90F8716A-6C04-4C0D-BB3D-6E4DAFDEAACB}" destId="{E5369664-926B-4821-9ABB-22CAE2DC8841}" srcOrd="2" destOrd="0" parTransId="{AFCC11B4-3F28-47A4-9A5F-6AF6449F2DB0}" sibTransId="{F6B29BAB-EFBD-457B-93ED-B806BFA70566}"/>
    <dgm:cxn modelId="{E6FC1EEA-AC83-4D11-BBBB-F6ED088BD29E}" type="presOf" srcId="{2551B72E-430F-497C-9783-C55A0A14404B}" destId="{ECCD9276-3727-48DB-AB39-F74EB735FEB2}" srcOrd="0" destOrd="1" presId="urn:microsoft.com/office/officeart/2005/8/layout/vList5"/>
    <dgm:cxn modelId="{6FA86BEA-75D1-4006-9765-AB913318CA94}" type="presOf" srcId="{C80E9064-FCB7-443D-9063-2BA37B847CED}" destId="{30DF34F6-BA57-4069-B405-6AEF2AFA0320}" srcOrd="0" destOrd="1" presId="urn:microsoft.com/office/officeart/2005/8/layout/vList5"/>
    <dgm:cxn modelId="{D0590DF2-7717-4AA0-8F50-0236FF5CA4CE}" srcId="{E5369664-926B-4821-9ABB-22CAE2DC8841}" destId="{91AA3E1D-E702-4A11-AB39-A5C55AEAA29B}" srcOrd="0" destOrd="0" parTransId="{F48A1988-869B-44B3-A3ED-C48C07D077EE}" sibTransId="{388546BD-9079-42DE-B42B-7D49BC386842}"/>
    <dgm:cxn modelId="{2CF5C6F4-4D74-4810-AF64-4F1F1B27EB10}" type="presOf" srcId="{E5369664-926B-4821-9ABB-22CAE2DC8841}" destId="{94F02F40-3515-4B5E-95D7-E9E5A88739AA}" srcOrd="0" destOrd="0" presId="urn:microsoft.com/office/officeart/2005/8/layout/vList5"/>
    <dgm:cxn modelId="{1F9A0B94-7CD0-4712-AC79-979A44BBE07E}" type="presParOf" srcId="{58A75CC3-740E-4F0A-B0F6-993E378EC75F}" destId="{983799E2-1E4D-493F-A2FF-685226F090DF}" srcOrd="0" destOrd="0" presId="urn:microsoft.com/office/officeart/2005/8/layout/vList5"/>
    <dgm:cxn modelId="{1EFEB620-20AD-41C3-917E-000ED2588452}" type="presParOf" srcId="{983799E2-1E4D-493F-A2FF-685226F090DF}" destId="{5836F60C-DFED-4402-88DB-7C2257651FFC}" srcOrd="0" destOrd="0" presId="urn:microsoft.com/office/officeart/2005/8/layout/vList5"/>
    <dgm:cxn modelId="{471F0295-9F9E-4488-8715-7C9FCBBD0525}" type="presParOf" srcId="{983799E2-1E4D-493F-A2FF-685226F090DF}" destId="{36F3493E-FA93-4CE7-8B63-F5ED353FC134}" srcOrd="1" destOrd="0" presId="urn:microsoft.com/office/officeart/2005/8/layout/vList5"/>
    <dgm:cxn modelId="{F617CE0D-CBBA-4A62-9888-D9061E6DE220}" type="presParOf" srcId="{58A75CC3-740E-4F0A-B0F6-993E378EC75F}" destId="{7A2B3B72-1F98-45C3-B941-B3C9BF7D40BA}" srcOrd="1" destOrd="0" presId="urn:microsoft.com/office/officeart/2005/8/layout/vList5"/>
    <dgm:cxn modelId="{0C796D81-002B-412A-8432-8F16502722E5}" type="presParOf" srcId="{58A75CC3-740E-4F0A-B0F6-993E378EC75F}" destId="{3F96DB78-5D7E-4546-AD6D-5AFBAFB809F7}" srcOrd="2" destOrd="0" presId="urn:microsoft.com/office/officeart/2005/8/layout/vList5"/>
    <dgm:cxn modelId="{CDC06A96-1750-45DD-88B4-51200EBAF98F}" type="presParOf" srcId="{3F96DB78-5D7E-4546-AD6D-5AFBAFB809F7}" destId="{2C239216-14C7-408D-9DB3-8C62BF4B46CB}" srcOrd="0" destOrd="0" presId="urn:microsoft.com/office/officeart/2005/8/layout/vList5"/>
    <dgm:cxn modelId="{C4FB802C-1679-4956-856B-1F158F6402CE}" type="presParOf" srcId="{3F96DB78-5D7E-4546-AD6D-5AFBAFB809F7}" destId="{30DF34F6-BA57-4069-B405-6AEF2AFA0320}" srcOrd="1" destOrd="0" presId="urn:microsoft.com/office/officeart/2005/8/layout/vList5"/>
    <dgm:cxn modelId="{EE7C6BAA-A9D2-43DA-9C39-421550A01987}" type="presParOf" srcId="{58A75CC3-740E-4F0A-B0F6-993E378EC75F}" destId="{C7D97BBB-D2A7-4A2C-8F7C-614FEA742DB4}" srcOrd="3" destOrd="0" presId="urn:microsoft.com/office/officeart/2005/8/layout/vList5"/>
    <dgm:cxn modelId="{CF9D547F-E7F1-4BEB-AC18-E49D5B529B69}" type="presParOf" srcId="{58A75CC3-740E-4F0A-B0F6-993E378EC75F}" destId="{8A60CD58-5308-4B2B-A847-38E248C8F59F}" srcOrd="4" destOrd="0" presId="urn:microsoft.com/office/officeart/2005/8/layout/vList5"/>
    <dgm:cxn modelId="{AC0E79CD-53AA-4C1B-AF57-02DFA7AF9C00}" type="presParOf" srcId="{8A60CD58-5308-4B2B-A847-38E248C8F59F}" destId="{94F02F40-3515-4B5E-95D7-E9E5A88739AA}" srcOrd="0" destOrd="0" presId="urn:microsoft.com/office/officeart/2005/8/layout/vList5"/>
    <dgm:cxn modelId="{4947A659-C8A4-460C-AEF0-A363F5E03174}" type="presParOf" srcId="{8A60CD58-5308-4B2B-A847-38E248C8F59F}" destId="{A2A37805-A134-44B2-9A69-B868BD7E8088}" srcOrd="1" destOrd="0" presId="urn:microsoft.com/office/officeart/2005/8/layout/vList5"/>
    <dgm:cxn modelId="{698A79A2-6093-4B1D-8A91-C67E3C381427}" type="presParOf" srcId="{58A75CC3-740E-4F0A-B0F6-993E378EC75F}" destId="{B3E4D0B2-0456-4B28-83BF-70EAFE02EFA3}" srcOrd="5" destOrd="0" presId="urn:microsoft.com/office/officeart/2005/8/layout/vList5"/>
    <dgm:cxn modelId="{D0C1A044-1613-4E3F-930E-5AA85FCFCDEE}" type="presParOf" srcId="{58A75CC3-740E-4F0A-B0F6-993E378EC75F}" destId="{0F79062C-A550-4302-A39F-F648CC513C42}" srcOrd="6" destOrd="0" presId="urn:microsoft.com/office/officeart/2005/8/layout/vList5"/>
    <dgm:cxn modelId="{DB507E93-0F1E-4268-8F01-6489C7DE89C8}" type="presParOf" srcId="{0F79062C-A550-4302-A39F-F648CC513C42}" destId="{BBC457A6-9F11-41B0-9623-A3A555F587EE}" srcOrd="0" destOrd="0" presId="urn:microsoft.com/office/officeart/2005/8/layout/vList5"/>
    <dgm:cxn modelId="{DC929D82-F6E8-4490-8FB7-F944FE77C674}" type="presParOf" srcId="{0F79062C-A550-4302-A39F-F648CC513C42}" destId="{ECCD9276-3727-48DB-AB39-F74EB735FEB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4FC0007-BB3D-4CD7-9F82-6427EDA17A57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101CC7C-F55A-4A1E-A203-E29A464CAE1B}">
      <dgm:prSet/>
      <dgm:spPr/>
      <dgm:t>
        <a:bodyPr/>
        <a:lstStyle/>
        <a:p>
          <a:r>
            <a:rPr lang="en-US"/>
            <a:t>Information Technology</a:t>
          </a:r>
        </a:p>
      </dgm:t>
    </dgm:pt>
    <dgm:pt modelId="{706C4B01-3C03-4191-9849-BC024FC2C435}" type="parTrans" cxnId="{D9CB9A81-1B5B-468A-BA4D-4D42BE0E1D9C}">
      <dgm:prSet/>
      <dgm:spPr/>
      <dgm:t>
        <a:bodyPr/>
        <a:lstStyle/>
        <a:p>
          <a:endParaRPr lang="en-US"/>
        </a:p>
      </dgm:t>
    </dgm:pt>
    <dgm:pt modelId="{ED97143A-638E-4C47-9E18-AF95ADF2F8E2}" type="sibTrans" cxnId="{D9CB9A81-1B5B-468A-BA4D-4D42BE0E1D9C}">
      <dgm:prSet/>
      <dgm:spPr/>
      <dgm:t>
        <a:bodyPr/>
        <a:lstStyle/>
        <a:p>
          <a:endParaRPr lang="en-US"/>
        </a:p>
      </dgm:t>
    </dgm:pt>
    <dgm:pt modelId="{8A210B4A-0D14-4586-B8E8-CE9326B63E28}">
      <dgm:prSet/>
      <dgm:spPr/>
      <dgm:t>
        <a:bodyPr/>
        <a:lstStyle/>
        <a:p>
          <a:r>
            <a:rPr lang="en-US"/>
            <a:t>To increase the efficiency of the operation through upgrading daily basis work from manual to digitalization </a:t>
          </a:r>
        </a:p>
      </dgm:t>
    </dgm:pt>
    <dgm:pt modelId="{3BD03468-AACC-4F30-8781-159776F284E9}" type="parTrans" cxnId="{C2D31DC5-7C00-4C96-A1C8-351EDDF2E5F4}">
      <dgm:prSet/>
      <dgm:spPr/>
      <dgm:t>
        <a:bodyPr/>
        <a:lstStyle/>
        <a:p>
          <a:endParaRPr lang="en-US"/>
        </a:p>
      </dgm:t>
    </dgm:pt>
    <dgm:pt modelId="{1B5AC2CE-C763-4E63-A78E-FE54FB94904A}" type="sibTrans" cxnId="{C2D31DC5-7C00-4C96-A1C8-351EDDF2E5F4}">
      <dgm:prSet/>
      <dgm:spPr/>
      <dgm:t>
        <a:bodyPr/>
        <a:lstStyle/>
        <a:p>
          <a:endParaRPr lang="en-US"/>
        </a:p>
      </dgm:t>
    </dgm:pt>
    <dgm:pt modelId="{726A6647-EE34-4E2F-BCDC-D31B90991633}">
      <dgm:prSet/>
      <dgm:spPr/>
      <dgm:t>
        <a:bodyPr/>
        <a:lstStyle/>
        <a:p>
          <a:r>
            <a:rPr lang="en-US"/>
            <a:t>Information Technology KPIs</a:t>
          </a:r>
        </a:p>
      </dgm:t>
    </dgm:pt>
    <dgm:pt modelId="{4DF91EC5-5023-47CE-B4E6-4118235C1508}" type="parTrans" cxnId="{F1D1684F-D9CA-4BE2-AC81-880559A15EA5}">
      <dgm:prSet/>
      <dgm:spPr/>
      <dgm:t>
        <a:bodyPr/>
        <a:lstStyle/>
        <a:p>
          <a:endParaRPr lang="en-US"/>
        </a:p>
      </dgm:t>
    </dgm:pt>
    <dgm:pt modelId="{22DCD575-1F62-41A1-8E9F-FB1837185F9B}" type="sibTrans" cxnId="{F1D1684F-D9CA-4BE2-AC81-880559A15EA5}">
      <dgm:prSet/>
      <dgm:spPr/>
      <dgm:t>
        <a:bodyPr/>
        <a:lstStyle/>
        <a:p>
          <a:endParaRPr lang="en-US"/>
        </a:p>
      </dgm:t>
    </dgm:pt>
    <dgm:pt modelId="{38180411-4787-4148-89B2-ED0CE945D07C}">
      <dgm:prSet/>
      <dgm:spPr/>
      <dgm:t>
        <a:bodyPr/>
        <a:lstStyle/>
        <a:p>
          <a:r>
            <a:rPr lang="en-US"/>
            <a:t>Efficiency in operations</a:t>
          </a:r>
        </a:p>
      </dgm:t>
    </dgm:pt>
    <dgm:pt modelId="{1485C76F-4FA2-4395-B2EA-9CC51231BFB8}" type="parTrans" cxnId="{E3DB71A3-C34A-4279-B89B-54E2681610FB}">
      <dgm:prSet/>
      <dgm:spPr/>
      <dgm:t>
        <a:bodyPr/>
        <a:lstStyle/>
        <a:p>
          <a:endParaRPr lang="en-US"/>
        </a:p>
      </dgm:t>
    </dgm:pt>
    <dgm:pt modelId="{F45E9FA0-7B6D-43EB-B320-02B5182149E7}" type="sibTrans" cxnId="{E3DB71A3-C34A-4279-B89B-54E2681610FB}">
      <dgm:prSet/>
      <dgm:spPr/>
      <dgm:t>
        <a:bodyPr/>
        <a:lstStyle/>
        <a:p>
          <a:endParaRPr lang="en-US"/>
        </a:p>
      </dgm:t>
    </dgm:pt>
    <dgm:pt modelId="{1E28A4C6-EB6C-443A-9A6A-BF4F4D9C976F}">
      <dgm:prSet/>
      <dgm:spPr/>
      <dgm:t>
        <a:bodyPr/>
        <a:lstStyle/>
        <a:p>
          <a:r>
            <a:rPr lang="en-US"/>
            <a:t>Productivity after digitalization</a:t>
          </a:r>
        </a:p>
      </dgm:t>
    </dgm:pt>
    <dgm:pt modelId="{2C0876D9-09C8-4921-A349-813FC75AEBE2}" type="parTrans" cxnId="{9B8829BD-47D1-4922-8D8C-5EA9546BD82F}">
      <dgm:prSet/>
      <dgm:spPr/>
      <dgm:t>
        <a:bodyPr/>
        <a:lstStyle/>
        <a:p>
          <a:endParaRPr lang="en-US"/>
        </a:p>
      </dgm:t>
    </dgm:pt>
    <dgm:pt modelId="{E5D9E5F4-3679-4051-9C5F-A465C46A8DB2}" type="sibTrans" cxnId="{9B8829BD-47D1-4922-8D8C-5EA9546BD82F}">
      <dgm:prSet/>
      <dgm:spPr/>
      <dgm:t>
        <a:bodyPr/>
        <a:lstStyle/>
        <a:p>
          <a:endParaRPr lang="en-US"/>
        </a:p>
      </dgm:t>
    </dgm:pt>
    <dgm:pt modelId="{ADE447DD-3D41-43C5-A055-606D9261C5FF}">
      <dgm:prSet/>
      <dgm:spPr/>
      <dgm:t>
        <a:bodyPr/>
        <a:lstStyle/>
        <a:p>
          <a:r>
            <a:rPr lang="en-US"/>
            <a:t>Quality Control</a:t>
          </a:r>
        </a:p>
      </dgm:t>
    </dgm:pt>
    <dgm:pt modelId="{01748DF4-C7A6-4B25-935E-4BF1E718E6C5}" type="parTrans" cxnId="{C1A5BE63-E111-4DFB-A14F-52BAC5529751}">
      <dgm:prSet/>
      <dgm:spPr/>
      <dgm:t>
        <a:bodyPr/>
        <a:lstStyle/>
        <a:p>
          <a:endParaRPr lang="en-US"/>
        </a:p>
      </dgm:t>
    </dgm:pt>
    <dgm:pt modelId="{E315D544-0109-4E7D-AE45-C12860A2A389}" type="sibTrans" cxnId="{C1A5BE63-E111-4DFB-A14F-52BAC5529751}">
      <dgm:prSet/>
      <dgm:spPr/>
      <dgm:t>
        <a:bodyPr/>
        <a:lstStyle/>
        <a:p>
          <a:endParaRPr lang="en-US"/>
        </a:p>
      </dgm:t>
    </dgm:pt>
    <dgm:pt modelId="{6482C1FD-CC08-40B5-977F-E4BB8ED1BE75}">
      <dgm:prSet/>
      <dgm:spPr/>
      <dgm:t>
        <a:bodyPr/>
        <a:lstStyle/>
        <a:p>
          <a:r>
            <a:rPr lang="en-US"/>
            <a:t>Quality control of food grain procurement &amp; preservation of food grains</a:t>
          </a:r>
        </a:p>
      </dgm:t>
    </dgm:pt>
    <dgm:pt modelId="{8F20F4B9-9241-4CFB-842B-D688D4B15ADD}" type="parTrans" cxnId="{B1296BE2-DD24-40CB-A7B6-431F32767CD9}">
      <dgm:prSet/>
      <dgm:spPr/>
      <dgm:t>
        <a:bodyPr/>
        <a:lstStyle/>
        <a:p>
          <a:endParaRPr lang="en-US"/>
        </a:p>
      </dgm:t>
    </dgm:pt>
    <dgm:pt modelId="{5303EBF8-124C-4188-8014-2717FCA1513A}" type="sibTrans" cxnId="{B1296BE2-DD24-40CB-A7B6-431F32767CD9}">
      <dgm:prSet/>
      <dgm:spPr/>
      <dgm:t>
        <a:bodyPr/>
        <a:lstStyle/>
        <a:p>
          <a:endParaRPr lang="en-US"/>
        </a:p>
      </dgm:t>
    </dgm:pt>
    <dgm:pt modelId="{12BD505F-4530-4C66-86E6-65B864839A03}">
      <dgm:prSet/>
      <dgm:spPr/>
      <dgm:t>
        <a:bodyPr/>
        <a:lstStyle/>
        <a:p>
          <a:r>
            <a:rPr lang="en-US"/>
            <a:t>Quality Control KPIs</a:t>
          </a:r>
        </a:p>
      </dgm:t>
    </dgm:pt>
    <dgm:pt modelId="{B2B905A4-5A28-4487-B71B-0B3842092234}" type="parTrans" cxnId="{332C4DF7-BA87-4199-9C15-F2B6C93C6800}">
      <dgm:prSet/>
      <dgm:spPr/>
      <dgm:t>
        <a:bodyPr/>
        <a:lstStyle/>
        <a:p>
          <a:endParaRPr lang="en-US"/>
        </a:p>
      </dgm:t>
    </dgm:pt>
    <dgm:pt modelId="{A2672B0A-F7FB-4D48-B69E-473027E8619E}" type="sibTrans" cxnId="{332C4DF7-BA87-4199-9C15-F2B6C93C6800}">
      <dgm:prSet/>
      <dgm:spPr/>
      <dgm:t>
        <a:bodyPr/>
        <a:lstStyle/>
        <a:p>
          <a:endParaRPr lang="en-US"/>
        </a:p>
      </dgm:t>
    </dgm:pt>
    <dgm:pt modelId="{80A949E9-1914-4745-B46E-0526F3DA3957}">
      <dgm:prSet/>
      <dgm:spPr/>
      <dgm:t>
        <a:bodyPr/>
        <a:lstStyle/>
        <a:p>
          <a:r>
            <a:rPr lang="en-US"/>
            <a:t>Stock quality compliance</a:t>
          </a:r>
        </a:p>
      </dgm:t>
    </dgm:pt>
    <dgm:pt modelId="{6237F418-BE30-499D-B927-704C1B4A1898}" type="parTrans" cxnId="{C5F5F692-EE0E-40A8-81A3-EEA288E19500}">
      <dgm:prSet/>
      <dgm:spPr/>
      <dgm:t>
        <a:bodyPr/>
        <a:lstStyle/>
        <a:p>
          <a:endParaRPr lang="en-US"/>
        </a:p>
      </dgm:t>
    </dgm:pt>
    <dgm:pt modelId="{0408A3B5-F032-4AA0-BAE9-EF9051B80AC2}" type="sibTrans" cxnId="{C5F5F692-EE0E-40A8-81A3-EEA288E19500}">
      <dgm:prSet/>
      <dgm:spPr/>
      <dgm:t>
        <a:bodyPr/>
        <a:lstStyle/>
        <a:p>
          <a:endParaRPr lang="en-US"/>
        </a:p>
      </dgm:t>
    </dgm:pt>
    <dgm:pt modelId="{5AD2E531-9AC8-44FD-96DC-AF6AA13FCE64}">
      <dgm:prSet/>
      <dgm:spPr/>
      <dgm:t>
        <a:bodyPr/>
        <a:lstStyle/>
        <a:p>
          <a:r>
            <a:rPr lang="en-US" dirty="0"/>
            <a:t>Trade Compliances</a:t>
          </a:r>
        </a:p>
        <a:p>
          <a:r>
            <a:rPr lang="en-US" dirty="0"/>
            <a:t>Procurement compliance</a:t>
          </a:r>
        </a:p>
      </dgm:t>
    </dgm:pt>
    <dgm:pt modelId="{755CF659-AB13-4F19-8B5D-D9641C56D4B1}" type="parTrans" cxnId="{949D3DAA-6F7E-4BDD-A917-10BB07445B24}">
      <dgm:prSet/>
      <dgm:spPr/>
      <dgm:t>
        <a:bodyPr/>
        <a:lstStyle/>
        <a:p>
          <a:endParaRPr lang="en-US"/>
        </a:p>
      </dgm:t>
    </dgm:pt>
    <dgm:pt modelId="{B767628C-B48D-4A98-A528-DF89538C5350}" type="sibTrans" cxnId="{949D3DAA-6F7E-4BDD-A917-10BB07445B24}">
      <dgm:prSet/>
      <dgm:spPr/>
      <dgm:t>
        <a:bodyPr/>
        <a:lstStyle/>
        <a:p>
          <a:endParaRPr lang="en-US"/>
        </a:p>
      </dgm:t>
    </dgm:pt>
    <dgm:pt modelId="{287805EF-31E7-4AE2-9727-0BC513334EE8}" type="pres">
      <dgm:prSet presAssocID="{A4FC0007-BB3D-4CD7-9F82-6427EDA17A57}" presName="root" presStyleCnt="0">
        <dgm:presLayoutVars>
          <dgm:dir/>
          <dgm:resizeHandles val="exact"/>
        </dgm:presLayoutVars>
      </dgm:prSet>
      <dgm:spPr/>
    </dgm:pt>
    <dgm:pt modelId="{48F7CAAC-D940-43A8-AAE9-36B5197A2A87}" type="pres">
      <dgm:prSet presAssocID="{D101CC7C-F55A-4A1E-A203-E29A464CAE1B}" presName="compNode" presStyleCnt="0"/>
      <dgm:spPr/>
    </dgm:pt>
    <dgm:pt modelId="{03535078-0143-49F1-8C25-54FB8638DE27}" type="pres">
      <dgm:prSet presAssocID="{D101CC7C-F55A-4A1E-A203-E29A464CAE1B}" presName="bgRect" presStyleLbl="bgShp" presStyleIdx="0" presStyleCnt="4"/>
      <dgm:spPr/>
    </dgm:pt>
    <dgm:pt modelId="{1579E189-21E5-4BFD-8A22-04DEBD7288CE}" type="pres">
      <dgm:prSet presAssocID="{D101CC7C-F55A-4A1E-A203-E29A464CAE1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ABD0F6C-57DB-48D5-9274-8ED2C098C08C}" type="pres">
      <dgm:prSet presAssocID="{D101CC7C-F55A-4A1E-A203-E29A464CAE1B}" presName="spaceRect" presStyleCnt="0"/>
      <dgm:spPr/>
    </dgm:pt>
    <dgm:pt modelId="{09390D8C-DC1C-446C-A64B-98CA926519DA}" type="pres">
      <dgm:prSet presAssocID="{D101CC7C-F55A-4A1E-A203-E29A464CAE1B}" presName="parTx" presStyleLbl="revTx" presStyleIdx="0" presStyleCnt="8">
        <dgm:presLayoutVars>
          <dgm:chMax val="0"/>
          <dgm:chPref val="0"/>
        </dgm:presLayoutVars>
      </dgm:prSet>
      <dgm:spPr/>
    </dgm:pt>
    <dgm:pt modelId="{40CFA627-B1D0-47B5-BCC9-412BCD01A60D}" type="pres">
      <dgm:prSet presAssocID="{D101CC7C-F55A-4A1E-A203-E29A464CAE1B}" presName="desTx" presStyleLbl="revTx" presStyleIdx="1" presStyleCnt="8">
        <dgm:presLayoutVars/>
      </dgm:prSet>
      <dgm:spPr/>
    </dgm:pt>
    <dgm:pt modelId="{4C73C1DA-428B-4B85-8B59-CCD181DAC883}" type="pres">
      <dgm:prSet presAssocID="{ED97143A-638E-4C47-9E18-AF95ADF2F8E2}" presName="sibTrans" presStyleCnt="0"/>
      <dgm:spPr/>
    </dgm:pt>
    <dgm:pt modelId="{A6068606-EF2D-43C2-8833-22187433D8EC}" type="pres">
      <dgm:prSet presAssocID="{726A6647-EE34-4E2F-BCDC-D31B90991633}" presName="compNode" presStyleCnt="0"/>
      <dgm:spPr/>
    </dgm:pt>
    <dgm:pt modelId="{9CAA03CB-DD8D-4390-B03B-E7013BB1E813}" type="pres">
      <dgm:prSet presAssocID="{726A6647-EE34-4E2F-BCDC-D31B90991633}" presName="bgRect" presStyleLbl="bgShp" presStyleIdx="1" presStyleCnt="4"/>
      <dgm:spPr/>
    </dgm:pt>
    <dgm:pt modelId="{7B936D36-CF3C-490F-BEE5-E1C85C50DBEF}" type="pres">
      <dgm:prSet presAssocID="{726A6647-EE34-4E2F-BCDC-D31B9099163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0A05197-D8DA-4B01-8E1D-FFC08561B0E9}" type="pres">
      <dgm:prSet presAssocID="{726A6647-EE34-4E2F-BCDC-D31B90991633}" presName="spaceRect" presStyleCnt="0"/>
      <dgm:spPr/>
    </dgm:pt>
    <dgm:pt modelId="{A48BDD3C-212C-42D5-8ED6-3CB50D0D499E}" type="pres">
      <dgm:prSet presAssocID="{726A6647-EE34-4E2F-BCDC-D31B90991633}" presName="parTx" presStyleLbl="revTx" presStyleIdx="2" presStyleCnt="8">
        <dgm:presLayoutVars>
          <dgm:chMax val="0"/>
          <dgm:chPref val="0"/>
        </dgm:presLayoutVars>
      </dgm:prSet>
      <dgm:spPr/>
    </dgm:pt>
    <dgm:pt modelId="{3149FEBD-CA35-4E50-94BB-77DE7AF892FC}" type="pres">
      <dgm:prSet presAssocID="{726A6647-EE34-4E2F-BCDC-D31B90991633}" presName="desTx" presStyleLbl="revTx" presStyleIdx="3" presStyleCnt="8">
        <dgm:presLayoutVars/>
      </dgm:prSet>
      <dgm:spPr/>
    </dgm:pt>
    <dgm:pt modelId="{A65A08EF-0E9B-4E64-9252-D0A30B9C5D83}" type="pres">
      <dgm:prSet presAssocID="{22DCD575-1F62-41A1-8E9F-FB1837185F9B}" presName="sibTrans" presStyleCnt="0"/>
      <dgm:spPr/>
    </dgm:pt>
    <dgm:pt modelId="{A3153423-96DA-44EB-B421-6904D0CD12EA}" type="pres">
      <dgm:prSet presAssocID="{ADE447DD-3D41-43C5-A055-606D9261C5FF}" presName="compNode" presStyleCnt="0"/>
      <dgm:spPr/>
    </dgm:pt>
    <dgm:pt modelId="{41A1E93B-8566-4849-9F11-0A6BD98F307F}" type="pres">
      <dgm:prSet presAssocID="{ADE447DD-3D41-43C5-A055-606D9261C5FF}" presName="bgRect" presStyleLbl="bgShp" presStyleIdx="2" presStyleCnt="4"/>
      <dgm:spPr/>
    </dgm:pt>
    <dgm:pt modelId="{7E7D9A29-FEAE-4B0C-917B-7FAFFB54349E}" type="pres">
      <dgm:prSet presAssocID="{ADE447DD-3D41-43C5-A055-606D9261C5F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4C323E48-7B69-46E5-A53E-08D0DF09E0C7}" type="pres">
      <dgm:prSet presAssocID="{ADE447DD-3D41-43C5-A055-606D9261C5FF}" presName="spaceRect" presStyleCnt="0"/>
      <dgm:spPr/>
    </dgm:pt>
    <dgm:pt modelId="{2BF477D9-6A3A-4069-862D-8640568179F1}" type="pres">
      <dgm:prSet presAssocID="{ADE447DD-3D41-43C5-A055-606D9261C5FF}" presName="parTx" presStyleLbl="revTx" presStyleIdx="4" presStyleCnt="8">
        <dgm:presLayoutVars>
          <dgm:chMax val="0"/>
          <dgm:chPref val="0"/>
        </dgm:presLayoutVars>
      </dgm:prSet>
      <dgm:spPr/>
    </dgm:pt>
    <dgm:pt modelId="{BE17AA85-D728-4528-9BA4-F56C9CE23C3D}" type="pres">
      <dgm:prSet presAssocID="{ADE447DD-3D41-43C5-A055-606D9261C5FF}" presName="desTx" presStyleLbl="revTx" presStyleIdx="5" presStyleCnt="8">
        <dgm:presLayoutVars/>
      </dgm:prSet>
      <dgm:spPr/>
    </dgm:pt>
    <dgm:pt modelId="{95421B90-C6CD-468D-8050-80A895D96063}" type="pres">
      <dgm:prSet presAssocID="{E315D544-0109-4E7D-AE45-C12860A2A389}" presName="sibTrans" presStyleCnt="0"/>
      <dgm:spPr/>
    </dgm:pt>
    <dgm:pt modelId="{7A25DB61-25A1-43C0-8089-A4E35060A171}" type="pres">
      <dgm:prSet presAssocID="{12BD505F-4530-4C66-86E6-65B864839A03}" presName="compNode" presStyleCnt="0"/>
      <dgm:spPr/>
    </dgm:pt>
    <dgm:pt modelId="{03AD3DB6-69A1-428D-9E45-DDE53CC15569}" type="pres">
      <dgm:prSet presAssocID="{12BD505F-4530-4C66-86E6-65B864839A03}" presName="bgRect" presStyleLbl="bgShp" presStyleIdx="3" presStyleCnt="4"/>
      <dgm:spPr/>
    </dgm:pt>
    <dgm:pt modelId="{858F9503-D9F0-4AD1-8F2F-F6C8AEEE148D}" type="pres">
      <dgm:prSet presAssocID="{12BD505F-4530-4C66-86E6-65B864839A0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76F656B0-AAFD-4A9A-9BB4-137198756DBB}" type="pres">
      <dgm:prSet presAssocID="{12BD505F-4530-4C66-86E6-65B864839A03}" presName="spaceRect" presStyleCnt="0"/>
      <dgm:spPr/>
    </dgm:pt>
    <dgm:pt modelId="{4561CC55-2B87-4915-BE03-D12D407FC8F3}" type="pres">
      <dgm:prSet presAssocID="{12BD505F-4530-4C66-86E6-65B864839A03}" presName="parTx" presStyleLbl="revTx" presStyleIdx="6" presStyleCnt="8">
        <dgm:presLayoutVars>
          <dgm:chMax val="0"/>
          <dgm:chPref val="0"/>
        </dgm:presLayoutVars>
      </dgm:prSet>
      <dgm:spPr/>
    </dgm:pt>
    <dgm:pt modelId="{6A99E3D5-956B-4525-923E-6C59675FEDF1}" type="pres">
      <dgm:prSet presAssocID="{12BD505F-4530-4C66-86E6-65B864839A03}" presName="desTx" presStyleLbl="revTx" presStyleIdx="7" presStyleCnt="8">
        <dgm:presLayoutVars/>
      </dgm:prSet>
      <dgm:spPr/>
    </dgm:pt>
  </dgm:ptLst>
  <dgm:cxnLst>
    <dgm:cxn modelId="{4E693E09-06B8-407C-86D4-87A1AB9F1C0E}" type="presOf" srcId="{12BD505F-4530-4C66-86E6-65B864839A03}" destId="{4561CC55-2B87-4915-BE03-D12D407FC8F3}" srcOrd="0" destOrd="0" presId="urn:microsoft.com/office/officeart/2018/2/layout/IconVerticalSolidList"/>
    <dgm:cxn modelId="{E2883120-8249-4E7D-9F1C-445396A19C44}" type="presOf" srcId="{80A949E9-1914-4745-B46E-0526F3DA3957}" destId="{6A99E3D5-956B-4525-923E-6C59675FEDF1}" srcOrd="0" destOrd="0" presId="urn:microsoft.com/office/officeart/2018/2/layout/IconVerticalSolidList"/>
    <dgm:cxn modelId="{41660622-5B38-4D04-967E-B27649FA0FE3}" type="presOf" srcId="{5AD2E531-9AC8-44FD-96DC-AF6AA13FCE64}" destId="{6A99E3D5-956B-4525-923E-6C59675FEDF1}" srcOrd="0" destOrd="1" presId="urn:microsoft.com/office/officeart/2018/2/layout/IconVerticalSolidList"/>
    <dgm:cxn modelId="{4E661C43-3CE8-494F-96CB-50BDE5369038}" type="presOf" srcId="{6482C1FD-CC08-40B5-977F-E4BB8ED1BE75}" destId="{BE17AA85-D728-4528-9BA4-F56C9CE23C3D}" srcOrd="0" destOrd="0" presId="urn:microsoft.com/office/officeart/2018/2/layout/IconVerticalSolidList"/>
    <dgm:cxn modelId="{C1A5BE63-E111-4DFB-A14F-52BAC5529751}" srcId="{A4FC0007-BB3D-4CD7-9F82-6427EDA17A57}" destId="{ADE447DD-3D41-43C5-A055-606D9261C5FF}" srcOrd="2" destOrd="0" parTransId="{01748DF4-C7A6-4B25-935E-4BF1E718E6C5}" sibTransId="{E315D544-0109-4E7D-AE45-C12860A2A389}"/>
    <dgm:cxn modelId="{3F5AF64A-0DA8-4D3F-AFC5-A9AB833A28CD}" type="presOf" srcId="{ADE447DD-3D41-43C5-A055-606D9261C5FF}" destId="{2BF477D9-6A3A-4069-862D-8640568179F1}" srcOrd="0" destOrd="0" presId="urn:microsoft.com/office/officeart/2018/2/layout/IconVerticalSolidList"/>
    <dgm:cxn modelId="{F1D1684F-D9CA-4BE2-AC81-880559A15EA5}" srcId="{A4FC0007-BB3D-4CD7-9F82-6427EDA17A57}" destId="{726A6647-EE34-4E2F-BCDC-D31B90991633}" srcOrd="1" destOrd="0" parTransId="{4DF91EC5-5023-47CE-B4E6-4118235C1508}" sibTransId="{22DCD575-1F62-41A1-8E9F-FB1837185F9B}"/>
    <dgm:cxn modelId="{BBE1CD71-EC8D-4368-B69C-E5DA31DB8166}" type="presOf" srcId="{D101CC7C-F55A-4A1E-A203-E29A464CAE1B}" destId="{09390D8C-DC1C-446C-A64B-98CA926519DA}" srcOrd="0" destOrd="0" presId="urn:microsoft.com/office/officeart/2018/2/layout/IconVerticalSolidList"/>
    <dgm:cxn modelId="{D9CB9A81-1B5B-468A-BA4D-4D42BE0E1D9C}" srcId="{A4FC0007-BB3D-4CD7-9F82-6427EDA17A57}" destId="{D101CC7C-F55A-4A1E-A203-E29A464CAE1B}" srcOrd="0" destOrd="0" parTransId="{706C4B01-3C03-4191-9849-BC024FC2C435}" sibTransId="{ED97143A-638E-4C47-9E18-AF95ADF2F8E2}"/>
    <dgm:cxn modelId="{D0563082-1492-4D6B-8F0F-F1E3DD526627}" type="presOf" srcId="{726A6647-EE34-4E2F-BCDC-D31B90991633}" destId="{A48BDD3C-212C-42D5-8ED6-3CB50D0D499E}" srcOrd="0" destOrd="0" presId="urn:microsoft.com/office/officeart/2018/2/layout/IconVerticalSolidList"/>
    <dgm:cxn modelId="{C5F5F692-EE0E-40A8-81A3-EEA288E19500}" srcId="{12BD505F-4530-4C66-86E6-65B864839A03}" destId="{80A949E9-1914-4745-B46E-0526F3DA3957}" srcOrd="0" destOrd="0" parTransId="{6237F418-BE30-499D-B927-704C1B4A1898}" sibTransId="{0408A3B5-F032-4AA0-BAE9-EF9051B80AC2}"/>
    <dgm:cxn modelId="{24C5C196-BB75-4550-BA7F-E19C4ED8296E}" type="presOf" srcId="{A4FC0007-BB3D-4CD7-9F82-6427EDA17A57}" destId="{287805EF-31E7-4AE2-9727-0BC513334EE8}" srcOrd="0" destOrd="0" presId="urn:microsoft.com/office/officeart/2018/2/layout/IconVerticalSolidList"/>
    <dgm:cxn modelId="{E3DB71A3-C34A-4279-B89B-54E2681610FB}" srcId="{726A6647-EE34-4E2F-BCDC-D31B90991633}" destId="{38180411-4787-4148-89B2-ED0CE945D07C}" srcOrd="0" destOrd="0" parTransId="{1485C76F-4FA2-4395-B2EA-9CC51231BFB8}" sibTransId="{F45E9FA0-7B6D-43EB-B320-02B5182149E7}"/>
    <dgm:cxn modelId="{949D3DAA-6F7E-4BDD-A917-10BB07445B24}" srcId="{12BD505F-4530-4C66-86E6-65B864839A03}" destId="{5AD2E531-9AC8-44FD-96DC-AF6AA13FCE64}" srcOrd="1" destOrd="0" parTransId="{755CF659-AB13-4F19-8B5D-D9641C56D4B1}" sibTransId="{B767628C-B48D-4A98-A528-DF89538C5350}"/>
    <dgm:cxn modelId="{23A27CAF-6662-4C7C-B01A-C4BA0C282596}" type="presOf" srcId="{38180411-4787-4148-89B2-ED0CE945D07C}" destId="{3149FEBD-CA35-4E50-94BB-77DE7AF892FC}" srcOrd="0" destOrd="0" presId="urn:microsoft.com/office/officeart/2018/2/layout/IconVerticalSolidList"/>
    <dgm:cxn modelId="{9B8829BD-47D1-4922-8D8C-5EA9546BD82F}" srcId="{726A6647-EE34-4E2F-BCDC-D31B90991633}" destId="{1E28A4C6-EB6C-443A-9A6A-BF4F4D9C976F}" srcOrd="1" destOrd="0" parTransId="{2C0876D9-09C8-4921-A349-813FC75AEBE2}" sibTransId="{E5D9E5F4-3679-4051-9C5F-A465C46A8DB2}"/>
    <dgm:cxn modelId="{C2D31DC5-7C00-4C96-A1C8-351EDDF2E5F4}" srcId="{D101CC7C-F55A-4A1E-A203-E29A464CAE1B}" destId="{8A210B4A-0D14-4586-B8E8-CE9326B63E28}" srcOrd="0" destOrd="0" parTransId="{3BD03468-AACC-4F30-8781-159776F284E9}" sibTransId="{1B5AC2CE-C763-4E63-A78E-FE54FB94904A}"/>
    <dgm:cxn modelId="{B1296BE2-DD24-40CB-A7B6-431F32767CD9}" srcId="{ADE447DD-3D41-43C5-A055-606D9261C5FF}" destId="{6482C1FD-CC08-40B5-977F-E4BB8ED1BE75}" srcOrd="0" destOrd="0" parTransId="{8F20F4B9-9241-4CFB-842B-D688D4B15ADD}" sibTransId="{5303EBF8-124C-4188-8014-2717FCA1513A}"/>
    <dgm:cxn modelId="{D33AA9F5-4A16-424E-BD19-684F025EF2F7}" type="presOf" srcId="{1E28A4C6-EB6C-443A-9A6A-BF4F4D9C976F}" destId="{3149FEBD-CA35-4E50-94BB-77DE7AF892FC}" srcOrd="0" destOrd="1" presId="urn:microsoft.com/office/officeart/2018/2/layout/IconVerticalSolidList"/>
    <dgm:cxn modelId="{332C4DF7-BA87-4199-9C15-F2B6C93C6800}" srcId="{A4FC0007-BB3D-4CD7-9F82-6427EDA17A57}" destId="{12BD505F-4530-4C66-86E6-65B864839A03}" srcOrd="3" destOrd="0" parTransId="{B2B905A4-5A28-4487-B71B-0B3842092234}" sibTransId="{A2672B0A-F7FB-4D48-B69E-473027E8619E}"/>
    <dgm:cxn modelId="{691E30F9-93BD-4EFF-AD5D-E6280158A70F}" type="presOf" srcId="{8A210B4A-0D14-4586-B8E8-CE9326B63E28}" destId="{40CFA627-B1D0-47B5-BCC9-412BCD01A60D}" srcOrd="0" destOrd="0" presId="urn:microsoft.com/office/officeart/2018/2/layout/IconVerticalSolidList"/>
    <dgm:cxn modelId="{AE059D20-AAC8-46A0-8CD4-DCECBBFFF7A3}" type="presParOf" srcId="{287805EF-31E7-4AE2-9727-0BC513334EE8}" destId="{48F7CAAC-D940-43A8-AAE9-36B5197A2A87}" srcOrd="0" destOrd="0" presId="urn:microsoft.com/office/officeart/2018/2/layout/IconVerticalSolidList"/>
    <dgm:cxn modelId="{39AE90EF-2C48-4D97-84AE-0EBAE0492F44}" type="presParOf" srcId="{48F7CAAC-D940-43A8-AAE9-36B5197A2A87}" destId="{03535078-0143-49F1-8C25-54FB8638DE27}" srcOrd="0" destOrd="0" presId="urn:microsoft.com/office/officeart/2018/2/layout/IconVerticalSolidList"/>
    <dgm:cxn modelId="{74EC1F7F-8C93-4BA5-BDBE-46B08C41D219}" type="presParOf" srcId="{48F7CAAC-D940-43A8-AAE9-36B5197A2A87}" destId="{1579E189-21E5-4BFD-8A22-04DEBD7288CE}" srcOrd="1" destOrd="0" presId="urn:microsoft.com/office/officeart/2018/2/layout/IconVerticalSolidList"/>
    <dgm:cxn modelId="{3AD8C430-F844-4173-AD8E-768B8745C9BA}" type="presParOf" srcId="{48F7CAAC-D940-43A8-AAE9-36B5197A2A87}" destId="{4ABD0F6C-57DB-48D5-9274-8ED2C098C08C}" srcOrd="2" destOrd="0" presId="urn:microsoft.com/office/officeart/2018/2/layout/IconVerticalSolidList"/>
    <dgm:cxn modelId="{ED09DAAF-D985-4743-A4E5-D0F051A172F3}" type="presParOf" srcId="{48F7CAAC-D940-43A8-AAE9-36B5197A2A87}" destId="{09390D8C-DC1C-446C-A64B-98CA926519DA}" srcOrd="3" destOrd="0" presId="urn:microsoft.com/office/officeart/2018/2/layout/IconVerticalSolidList"/>
    <dgm:cxn modelId="{864C784B-2C99-4B14-9DC4-6A3D9B353F9A}" type="presParOf" srcId="{48F7CAAC-D940-43A8-AAE9-36B5197A2A87}" destId="{40CFA627-B1D0-47B5-BCC9-412BCD01A60D}" srcOrd="4" destOrd="0" presId="urn:microsoft.com/office/officeart/2018/2/layout/IconVerticalSolidList"/>
    <dgm:cxn modelId="{17BD3C1F-1AD5-4AB2-80B0-F3B14F9AD9D3}" type="presParOf" srcId="{287805EF-31E7-4AE2-9727-0BC513334EE8}" destId="{4C73C1DA-428B-4B85-8B59-CCD181DAC883}" srcOrd="1" destOrd="0" presId="urn:microsoft.com/office/officeart/2018/2/layout/IconVerticalSolidList"/>
    <dgm:cxn modelId="{CA7B8212-EED0-49B9-8E74-627630AE76C0}" type="presParOf" srcId="{287805EF-31E7-4AE2-9727-0BC513334EE8}" destId="{A6068606-EF2D-43C2-8833-22187433D8EC}" srcOrd="2" destOrd="0" presId="urn:microsoft.com/office/officeart/2018/2/layout/IconVerticalSolidList"/>
    <dgm:cxn modelId="{3296CEF7-D996-4E91-9D7D-2B9DA3725C99}" type="presParOf" srcId="{A6068606-EF2D-43C2-8833-22187433D8EC}" destId="{9CAA03CB-DD8D-4390-B03B-E7013BB1E813}" srcOrd="0" destOrd="0" presId="urn:microsoft.com/office/officeart/2018/2/layout/IconVerticalSolidList"/>
    <dgm:cxn modelId="{A39C0CDE-8B18-4AAA-AC5A-BEE041D54306}" type="presParOf" srcId="{A6068606-EF2D-43C2-8833-22187433D8EC}" destId="{7B936D36-CF3C-490F-BEE5-E1C85C50DBEF}" srcOrd="1" destOrd="0" presId="urn:microsoft.com/office/officeart/2018/2/layout/IconVerticalSolidList"/>
    <dgm:cxn modelId="{9F4D1056-F7D7-44FF-BFEE-9697ABD826A1}" type="presParOf" srcId="{A6068606-EF2D-43C2-8833-22187433D8EC}" destId="{F0A05197-D8DA-4B01-8E1D-FFC08561B0E9}" srcOrd="2" destOrd="0" presId="urn:microsoft.com/office/officeart/2018/2/layout/IconVerticalSolidList"/>
    <dgm:cxn modelId="{DECE6BA1-C6D7-4B5D-A30C-E8AC34096FA0}" type="presParOf" srcId="{A6068606-EF2D-43C2-8833-22187433D8EC}" destId="{A48BDD3C-212C-42D5-8ED6-3CB50D0D499E}" srcOrd="3" destOrd="0" presId="urn:microsoft.com/office/officeart/2018/2/layout/IconVerticalSolidList"/>
    <dgm:cxn modelId="{F8D96E99-0F5A-4108-A415-C10B61924FE5}" type="presParOf" srcId="{A6068606-EF2D-43C2-8833-22187433D8EC}" destId="{3149FEBD-CA35-4E50-94BB-77DE7AF892FC}" srcOrd="4" destOrd="0" presId="urn:microsoft.com/office/officeart/2018/2/layout/IconVerticalSolidList"/>
    <dgm:cxn modelId="{93C8BDCB-327D-443F-93AA-8E5E2A9D927F}" type="presParOf" srcId="{287805EF-31E7-4AE2-9727-0BC513334EE8}" destId="{A65A08EF-0E9B-4E64-9252-D0A30B9C5D83}" srcOrd="3" destOrd="0" presId="urn:microsoft.com/office/officeart/2018/2/layout/IconVerticalSolidList"/>
    <dgm:cxn modelId="{3EE75DD3-0BD6-48D9-98EA-7B9EF6F90824}" type="presParOf" srcId="{287805EF-31E7-4AE2-9727-0BC513334EE8}" destId="{A3153423-96DA-44EB-B421-6904D0CD12EA}" srcOrd="4" destOrd="0" presId="urn:microsoft.com/office/officeart/2018/2/layout/IconVerticalSolidList"/>
    <dgm:cxn modelId="{6AB4E670-42D6-49DC-AC56-89B0C38D9A68}" type="presParOf" srcId="{A3153423-96DA-44EB-B421-6904D0CD12EA}" destId="{41A1E93B-8566-4849-9F11-0A6BD98F307F}" srcOrd="0" destOrd="0" presId="urn:microsoft.com/office/officeart/2018/2/layout/IconVerticalSolidList"/>
    <dgm:cxn modelId="{78178662-21A9-4177-A4E0-B08FAB46E388}" type="presParOf" srcId="{A3153423-96DA-44EB-B421-6904D0CD12EA}" destId="{7E7D9A29-FEAE-4B0C-917B-7FAFFB54349E}" srcOrd="1" destOrd="0" presId="urn:microsoft.com/office/officeart/2018/2/layout/IconVerticalSolidList"/>
    <dgm:cxn modelId="{39DA60F7-E039-4939-AB91-216AA13E65AC}" type="presParOf" srcId="{A3153423-96DA-44EB-B421-6904D0CD12EA}" destId="{4C323E48-7B69-46E5-A53E-08D0DF09E0C7}" srcOrd="2" destOrd="0" presId="urn:microsoft.com/office/officeart/2018/2/layout/IconVerticalSolidList"/>
    <dgm:cxn modelId="{ED494E36-0EAC-4A43-BB16-AF6EE241A2D5}" type="presParOf" srcId="{A3153423-96DA-44EB-B421-6904D0CD12EA}" destId="{2BF477D9-6A3A-4069-862D-8640568179F1}" srcOrd="3" destOrd="0" presId="urn:microsoft.com/office/officeart/2018/2/layout/IconVerticalSolidList"/>
    <dgm:cxn modelId="{4E5D25F8-4A28-4592-93CF-28F594328299}" type="presParOf" srcId="{A3153423-96DA-44EB-B421-6904D0CD12EA}" destId="{BE17AA85-D728-4528-9BA4-F56C9CE23C3D}" srcOrd="4" destOrd="0" presId="urn:microsoft.com/office/officeart/2018/2/layout/IconVerticalSolidList"/>
    <dgm:cxn modelId="{787EFDFE-2DF0-4626-99D9-6BE7F7FDBC0A}" type="presParOf" srcId="{287805EF-31E7-4AE2-9727-0BC513334EE8}" destId="{95421B90-C6CD-468D-8050-80A895D96063}" srcOrd="5" destOrd="0" presId="urn:microsoft.com/office/officeart/2018/2/layout/IconVerticalSolidList"/>
    <dgm:cxn modelId="{1D845309-8402-403E-915D-5957E462C363}" type="presParOf" srcId="{287805EF-31E7-4AE2-9727-0BC513334EE8}" destId="{7A25DB61-25A1-43C0-8089-A4E35060A171}" srcOrd="6" destOrd="0" presId="urn:microsoft.com/office/officeart/2018/2/layout/IconVerticalSolidList"/>
    <dgm:cxn modelId="{7A61D153-50E4-4222-A468-387B135C93B1}" type="presParOf" srcId="{7A25DB61-25A1-43C0-8089-A4E35060A171}" destId="{03AD3DB6-69A1-428D-9E45-DDE53CC15569}" srcOrd="0" destOrd="0" presId="urn:microsoft.com/office/officeart/2018/2/layout/IconVerticalSolidList"/>
    <dgm:cxn modelId="{04F94C98-6808-45A5-B0A5-A4D8408C173B}" type="presParOf" srcId="{7A25DB61-25A1-43C0-8089-A4E35060A171}" destId="{858F9503-D9F0-4AD1-8F2F-F6C8AEEE148D}" srcOrd="1" destOrd="0" presId="urn:microsoft.com/office/officeart/2018/2/layout/IconVerticalSolidList"/>
    <dgm:cxn modelId="{B1927B98-6FC2-43BF-9F02-DEF157156724}" type="presParOf" srcId="{7A25DB61-25A1-43C0-8089-A4E35060A171}" destId="{76F656B0-AAFD-4A9A-9BB4-137198756DBB}" srcOrd="2" destOrd="0" presId="urn:microsoft.com/office/officeart/2018/2/layout/IconVerticalSolidList"/>
    <dgm:cxn modelId="{ECCE7F56-37B3-47E6-9231-6F2D2EEEE9E3}" type="presParOf" srcId="{7A25DB61-25A1-43C0-8089-A4E35060A171}" destId="{4561CC55-2B87-4915-BE03-D12D407FC8F3}" srcOrd="3" destOrd="0" presId="urn:microsoft.com/office/officeart/2018/2/layout/IconVerticalSolidList"/>
    <dgm:cxn modelId="{93334D2F-48A5-4191-88FC-4A890ACBA642}" type="presParOf" srcId="{7A25DB61-25A1-43C0-8089-A4E35060A171}" destId="{6A99E3D5-956B-4525-923E-6C59675FEDF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057E102-0BAE-4062-A193-3065B7769712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21A9B88-3839-416A-A091-347DD65A9310}">
      <dgm:prSet/>
      <dgm:spPr/>
      <dgm:t>
        <a:bodyPr/>
        <a:lstStyle/>
        <a:p>
          <a:r>
            <a:rPr lang="en-US"/>
            <a:t>Human Resource</a:t>
          </a:r>
        </a:p>
      </dgm:t>
    </dgm:pt>
    <dgm:pt modelId="{79798F97-2657-40CC-875C-FE1A9ACA67B0}" type="parTrans" cxnId="{B868B54C-8D3C-4DD7-BF9B-2303A02C5F01}">
      <dgm:prSet/>
      <dgm:spPr/>
      <dgm:t>
        <a:bodyPr/>
        <a:lstStyle/>
        <a:p>
          <a:endParaRPr lang="en-US"/>
        </a:p>
      </dgm:t>
    </dgm:pt>
    <dgm:pt modelId="{C1A2A1C2-BC45-4E80-B4B8-EE53DF41695A}" type="sibTrans" cxnId="{B868B54C-8D3C-4DD7-BF9B-2303A02C5F01}">
      <dgm:prSet/>
      <dgm:spPr/>
      <dgm:t>
        <a:bodyPr/>
        <a:lstStyle/>
        <a:p>
          <a:endParaRPr lang="en-US"/>
        </a:p>
      </dgm:t>
    </dgm:pt>
    <dgm:pt modelId="{C76F3483-8971-42D2-B422-FD4A960F1FFB}">
      <dgm:prSet/>
      <dgm:spPr/>
      <dgm:t>
        <a:bodyPr/>
        <a:lstStyle/>
        <a:p>
          <a:r>
            <a:rPr lang="en-US"/>
            <a:t>Recruitment of human resources</a:t>
          </a:r>
        </a:p>
      </dgm:t>
    </dgm:pt>
    <dgm:pt modelId="{C22895F9-9B1C-40CA-8A86-934B939EE3FD}" type="parTrans" cxnId="{FB6CD6D7-95BE-472F-ADD6-FF461B9E5878}">
      <dgm:prSet/>
      <dgm:spPr/>
      <dgm:t>
        <a:bodyPr/>
        <a:lstStyle/>
        <a:p>
          <a:endParaRPr lang="en-US"/>
        </a:p>
      </dgm:t>
    </dgm:pt>
    <dgm:pt modelId="{D063B8EF-147B-4529-AA80-A8429AD269C6}" type="sibTrans" cxnId="{FB6CD6D7-95BE-472F-ADD6-FF461B9E5878}">
      <dgm:prSet/>
      <dgm:spPr/>
      <dgm:t>
        <a:bodyPr/>
        <a:lstStyle/>
        <a:p>
          <a:endParaRPr lang="en-US"/>
        </a:p>
      </dgm:t>
    </dgm:pt>
    <dgm:pt modelId="{9393D5F0-D855-49A1-9483-319F63AA566D}">
      <dgm:prSet/>
      <dgm:spPr/>
      <dgm:t>
        <a:bodyPr/>
        <a:lstStyle/>
        <a:p>
          <a:r>
            <a:rPr lang="en-US"/>
            <a:t>Employee relationship/engagement</a:t>
          </a:r>
        </a:p>
      </dgm:t>
    </dgm:pt>
    <dgm:pt modelId="{39960E63-C62C-4BC2-9501-A9DBB108C4F1}" type="parTrans" cxnId="{361EC3A4-3869-4BDD-9FB6-768364A919E4}">
      <dgm:prSet/>
      <dgm:spPr/>
      <dgm:t>
        <a:bodyPr/>
        <a:lstStyle/>
        <a:p>
          <a:endParaRPr lang="en-US"/>
        </a:p>
      </dgm:t>
    </dgm:pt>
    <dgm:pt modelId="{330DECC5-F65D-44DC-B408-D963C630C47D}" type="sibTrans" cxnId="{361EC3A4-3869-4BDD-9FB6-768364A919E4}">
      <dgm:prSet/>
      <dgm:spPr/>
      <dgm:t>
        <a:bodyPr/>
        <a:lstStyle/>
        <a:p>
          <a:endParaRPr lang="en-US"/>
        </a:p>
      </dgm:t>
    </dgm:pt>
    <dgm:pt modelId="{D078EA46-B183-40BE-98ED-C972C912CAD4}">
      <dgm:prSet/>
      <dgm:spPr/>
      <dgm:t>
        <a:bodyPr/>
        <a:lstStyle/>
        <a:p>
          <a:r>
            <a:rPr lang="en-US"/>
            <a:t>Employee satisfaction</a:t>
          </a:r>
        </a:p>
      </dgm:t>
    </dgm:pt>
    <dgm:pt modelId="{8BD44684-FEDA-4B27-B73A-3C88656E87EB}" type="parTrans" cxnId="{C7999926-7FE0-432D-A4D7-F17D7954BD69}">
      <dgm:prSet/>
      <dgm:spPr/>
      <dgm:t>
        <a:bodyPr/>
        <a:lstStyle/>
        <a:p>
          <a:endParaRPr lang="en-US"/>
        </a:p>
      </dgm:t>
    </dgm:pt>
    <dgm:pt modelId="{D911E151-59EF-454F-A68E-C3BD6C03432F}" type="sibTrans" cxnId="{C7999926-7FE0-432D-A4D7-F17D7954BD69}">
      <dgm:prSet/>
      <dgm:spPr/>
      <dgm:t>
        <a:bodyPr/>
        <a:lstStyle/>
        <a:p>
          <a:endParaRPr lang="en-US"/>
        </a:p>
      </dgm:t>
    </dgm:pt>
    <dgm:pt modelId="{1D71CFCC-6D81-4484-B54E-E90C6B8E1F4E}">
      <dgm:prSet/>
      <dgm:spPr/>
      <dgm:t>
        <a:bodyPr/>
        <a:lstStyle/>
        <a:p>
          <a:r>
            <a:rPr lang="en-US"/>
            <a:t>Human resource KPIs</a:t>
          </a:r>
        </a:p>
      </dgm:t>
    </dgm:pt>
    <dgm:pt modelId="{CCEF5405-5C70-4AD9-AD4D-278B706F483E}" type="parTrans" cxnId="{33AA7551-A7B2-45C2-BB62-FFB3F26A7B0D}">
      <dgm:prSet/>
      <dgm:spPr/>
      <dgm:t>
        <a:bodyPr/>
        <a:lstStyle/>
        <a:p>
          <a:endParaRPr lang="en-US"/>
        </a:p>
      </dgm:t>
    </dgm:pt>
    <dgm:pt modelId="{27778558-E3A2-4AFA-B56D-C989DB6DA06C}" type="sibTrans" cxnId="{33AA7551-A7B2-45C2-BB62-FFB3F26A7B0D}">
      <dgm:prSet/>
      <dgm:spPr/>
      <dgm:t>
        <a:bodyPr/>
        <a:lstStyle/>
        <a:p>
          <a:endParaRPr lang="en-US"/>
        </a:p>
      </dgm:t>
    </dgm:pt>
    <dgm:pt modelId="{974CA94C-F59C-4700-AB85-6658D0111FFD}">
      <dgm:prSet/>
      <dgm:spPr/>
      <dgm:t>
        <a:bodyPr/>
        <a:lstStyle/>
        <a:p>
          <a:r>
            <a:rPr lang="en-US"/>
            <a:t>Cost distribution of workforce</a:t>
          </a:r>
        </a:p>
      </dgm:t>
    </dgm:pt>
    <dgm:pt modelId="{836F07DE-49CA-4F6F-8016-6B5D790F575F}" type="parTrans" cxnId="{9E5BB995-F12E-4FAC-9972-50D8F4D89465}">
      <dgm:prSet/>
      <dgm:spPr/>
      <dgm:t>
        <a:bodyPr/>
        <a:lstStyle/>
        <a:p>
          <a:endParaRPr lang="en-US"/>
        </a:p>
      </dgm:t>
    </dgm:pt>
    <dgm:pt modelId="{BAD8201D-A347-4AA5-B798-1FEAA59F3114}" type="sibTrans" cxnId="{9E5BB995-F12E-4FAC-9972-50D8F4D89465}">
      <dgm:prSet/>
      <dgm:spPr/>
      <dgm:t>
        <a:bodyPr/>
        <a:lstStyle/>
        <a:p>
          <a:endParaRPr lang="en-US"/>
        </a:p>
      </dgm:t>
    </dgm:pt>
    <dgm:pt modelId="{339CA5C1-36D8-4B6E-9943-2B5A61D68A19}">
      <dgm:prSet/>
      <dgm:spPr/>
      <dgm:t>
        <a:bodyPr/>
        <a:lstStyle/>
        <a:p>
          <a:r>
            <a:rPr lang="en-US"/>
            <a:t>Employee Productivity Rate</a:t>
          </a:r>
        </a:p>
      </dgm:t>
    </dgm:pt>
    <dgm:pt modelId="{11022CF5-1A93-44AF-A5E1-A1C6B86B7217}" type="parTrans" cxnId="{122078FE-50A9-432E-9521-9791CDDDECCE}">
      <dgm:prSet/>
      <dgm:spPr/>
      <dgm:t>
        <a:bodyPr/>
        <a:lstStyle/>
        <a:p>
          <a:endParaRPr lang="en-US"/>
        </a:p>
      </dgm:t>
    </dgm:pt>
    <dgm:pt modelId="{C5E7F617-B911-4F31-B3B8-5EA1BFCB246D}" type="sibTrans" cxnId="{122078FE-50A9-432E-9521-9791CDDDECCE}">
      <dgm:prSet/>
      <dgm:spPr/>
      <dgm:t>
        <a:bodyPr/>
        <a:lstStyle/>
        <a:p>
          <a:endParaRPr lang="en-US"/>
        </a:p>
      </dgm:t>
    </dgm:pt>
    <dgm:pt modelId="{005EFE5E-D618-467A-8F29-183DF049759F}">
      <dgm:prSet/>
      <dgm:spPr/>
      <dgm:t>
        <a:bodyPr/>
        <a:lstStyle/>
        <a:p>
          <a:r>
            <a:rPr lang="en-US"/>
            <a:t>Attrition rate</a:t>
          </a:r>
        </a:p>
      </dgm:t>
    </dgm:pt>
    <dgm:pt modelId="{8B3B46BB-B6BB-41EA-B4D8-FC0D15627198}" type="parTrans" cxnId="{D6C28731-EBEE-43B0-851A-99431744F160}">
      <dgm:prSet/>
      <dgm:spPr/>
      <dgm:t>
        <a:bodyPr/>
        <a:lstStyle/>
        <a:p>
          <a:endParaRPr lang="en-US"/>
        </a:p>
      </dgm:t>
    </dgm:pt>
    <dgm:pt modelId="{86854400-6C89-4E7A-B6CC-9665746E578B}" type="sibTrans" cxnId="{D6C28731-EBEE-43B0-851A-99431744F160}">
      <dgm:prSet/>
      <dgm:spPr/>
      <dgm:t>
        <a:bodyPr/>
        <a:lstStyle/>
        <a:p>
          <a:endParaRPr lang="en-US"/>
        </a:p>
      </dgm:t>
    </dgm:pt>
    <dgm:pt modelId="{2F4B5983-3E90-49C6-9C8A-4FB27FFABCC5}">
      <dgm:prSet/>
      <dgm:spPr/>
      <dgm:t>
        <a:bodyPr/>
        <a:lstStyle/>
        <a:p>
          <a:r>
            <a:rPr lang="en-US"/>
            <a:t>Cost of hiring</a:t>
          </a:r>
        </a:p>
      </dgm:t>
    </dgm:pt>
    <dgm:pt modelId="{BD1CC72F-E2A1-4E09-AE1A-0B38D34C1CF5}" type="parTrans" cxnId="{A9DEEA75-3AB6-4829-A9F2-C1A3321B9A58}">
      <dgm:prSet/>
      <dgm:spPr/>
      <dgm:t>
        <a:bodyPr/>
        <a:lstStyle/>
        <a:p>
          <a:endParaRPr lang="en-US"/>
        </a:p>
      </dgm:t>
    </dgm:pt>
    <dgm:pt modelId="{F6263B09-496A-40C3-A985-C72746E9E4B7}" type="sibTrans" cxnId="{A9DEEA75-3AB6-4829-A9F2-C1A3321B9A58}">
      <dgm:prSet/>
      <dgm:spPr/>
      <dgm:t>
        <a:bodyPr/>
        <a:lstStyle/>
        <a:p>
          <a:endParaRPr lang="en-US"/>
        </a:p>
      </dgm:t>
    </dgm:pt>
    <dgm:pt modelId="{2AF56C40-3DEF-4E24-94F6-854FC98BFF55}">
      <dgm:prSet/>
      <dgm:spPr/>
      <dgm:t>
        <a:bodyPr/>
        <a:lstStyle/>
        <a:p>
          <a:r>
            <a:rPr lang="en-US"/>
            <a:t>Vigilance</a:t>
          </a:r>
        </a:p>
      </dgm:t>
    </dgm:pt>
    <dgm:pt modelId="{CFC6AD58-8E05-4E70-ADB9-EB4541225739}" type="parTrans" cxnId="{90CD0563-DEA6-4E59-A469-A2FB7FDA9950}">
      <dgm:prSet/>
      <dgm:spPr/>
      <dgm:t>
        <a:bodyPr/>
        <a:lstStyle/>
        <a:p>
          <a:endParaRPr lang="en-US"/>
        </a:p>
      </dgm:t>
    </dgm:pt>
    <dgm:pt modelId="{9FC592A0-64E3-47D8-A4E8-8A1C53F6A677}" type="sibTrans" cxnId="{90CD0563-DEA6-4E59-A469-A2FB7FDA9950}">
      <dgm:prSet/>
      <dgm:spPr/>
      <dgm:t>
        <a:bodyPr/>
        <a:lstStyle/>
        <a:p>
          <a:endParaRPr lang="en-US"/>
        </a:p>
      </dgm:t>
    </dgm:pt>
    <dgm:pt modelId="{63A1FD0C-92CA-4E4F-A57C-D56776AAE9AA}">
      <dgm:prSet/>
      <dgm:spPr/>
      <dgm:t>
        <a:bodyPr/>
        <a:lstStyle/>
        <a:p>
          <a:r>
            <a:rPr lang="en-US"/>
            <a:t>Role of CVO (Chief Vigilance Officer) is to collect intelligence about the corrupt practices committed, or likely to be committed by the employees</a:t>
          </a:r>
        </a:p>
      </dgm:t>
    </dgm:pt>
    <dgm:pt modelId="{3678D5C2-68A9-41B2-9584-2347510514D5}" type="parTrans" cxnId="{B10AF5AD-62EF-448D-A5CF-643D2E49175C}">
      <dgm:prSet/>
      <dgm:spPr/>
      <dgm:t>
        <a:bodyPr/>
        <a:lstStyle/>
        <a:p>
          <a:endParaRPr lang="en-US"/>
        </a:p>
      </dgm:t>
    </dgm:pt>
    <dgm:pt modelId="{1DC7EF6D-9BBB-4492-A438-6D21A55EC87A}" type="sibTrans" cxnId="{B10AF5AD-62EF-448D-A5CF-643D2E49175C}">
      <dgm:prSet/>
      <dgm:spPr/>
      <dgm:t>
        <a:bodyPr/>
        <a:lstStyle/>
        <a:p>
          <a:endParaRPr lang="en-US"/>
        </a:p>
      </dgm:t>
    </dgm:pt>
    <dgm:pt modelId="{C2F7235C-E5CB-416F-B146-C49AF2113B42}">
      <dgm:prSet/>
      <dgm:spPr/>
      <dgm:t>
        <a:bodyPr/>
        <a:lstStyle/>
        <a:p>
          <a:r>
            <a:rPr lang="en-US"/>
            <a:t>Investigate into verifiable allegations reported to him </a:t>
          </a:r>
        </a:p>
      </dgm:t>
    </dgm:pt>
    <dgm:pt modelId="{70C3CAA3-D864-480F-B35C-4EACD7791134}" type="parTrans" cxnId="{3C2954E3-220F-4524-802D-07197F1E4394}">
      <dgm:prSet/>
      <dgm:spPr/>
      <dgm:t>
        <a:bodyPr/>
        <a:lstStyle/>
        <a:p>
          <a:endParaRPr lang="en-US"/>
        </a:p>
      </dgm:t>
    </dgm:pt>
    <dgm:pt modelId="{E257F7DB-6683-484B-B82B-ABE8603DC4AD}" type="sibTrans" cxnId="{3C2954E3-220F-4524-802D-07197F1E4394}">
      <dgm:prSet/>
      <dgm:spPr/>
      <dgm:t>
        <a:bodyPr/>
        <a:lstStyle/>
        <a:p>
          <a:endParaRPr lang="en-US"/>
        </a:p>
      </dgm:t>
    </dgm:pt>
    <dgm:pt modelId="{7E424777-2071-45FE-91B7-31E1F6A71CB1}">
      <dgm:prSet/>
      <dgm:spPr/>
      <dgm:t>
        <a:bodyPr/>
        <a:lstStyle/>
        <a:p>
          <a:r>
            <a:rPr lang="en-US"/>
            <a:t>Processing investigation reports for further consideration for any disciplinary action</a:t>
          </a:r>
        </a:p>
      </dgm:t>
    </dgm:pt>
    <dgm:pt modelId="{B0C5F86B-59FF-451B-AB4F-9831A15EE1C0}" type="parTrans" cxnId="{6FF58389-1D2A-4B21-88D2-0913EBFC924C}">
      <dgm:prSet/>
      <dgm:spPr/>
      <dgm:t>
        <a:bodyPr/>
        <a:lstStyle/>
        <a:p>
          <a:endParaRPr lang="en-US"/>
        </a:p>
      </dgm:t>
    </dgm:pt>
    <dgm:pt modelId="{39670E23-D617-4DCF-9615-D1CA428F1B5C}" type="sibTrans" cxnId="{6FF58389-1D2A-4B21-88D2-0913EBFC924C}">
      <dgm:prSet/>
      <dgm:spPr/>
      <dgm:t>
        <a:bodyPr/>
        <a:lstStyle/>
        <a:p>
          <a:endParaRPr lang="en-US"/>
        </a:p>
      </dgm:t>
    </dgm:pt>
    <dgm:pt modelId="{82327BF5-766D-4B31-A385-9FC45746E971}">
      <dgm:prSet/>
      <dgm:spPr/>
      <dgm:t>
        <a:bodyPr/>
        <a:lstStyle/>
        <a:p>
          <a:r>
            <a:rPr lang="en-US"/>
            <a:t>Vigilance KPIs</a:t>
          </a:r>
        </a:p>
      </dgm:t>
    </dgm:pt>
    <dgm:pt modelId="{68F32DE3-A428-4085-A2C6-640EBCA750FF}" type="parTrans" cxnId="{FB40F359-7F4A-4A73-A299-7BB4873F70EA}">
      <dgm:prSet/>
      <dgm:spPr/>
      <dgm:t>
        <a:bodyPr/>
        <a:lstStyle/>
        <a:p>
          <a:endParaRPr lang="en-US"/>
        </a:p>
      </dgm:t>
    </dgm:pt>
    <dgm:pt modelId="{F45F7F67-FF2F-4E27-B20E-C3ED1BEC4D18}" type="sibTrans" cxnId="{FB40F359-7F4A-4A73-A299-7BB4873F70EA}">
      <dgm:prSet/>
      <dgm:spPr/>
      <dgm:t>
        <a:bodyPr/>
        <a:lstStyle/>
        <a:p>
          <a:endParaRPr lang="en-US"/>
        </a:p>
      </dgm:t>
    </dgm:pt>
    <dgm:pt modelId="{074AE292-26E9-41A9-8618-BD2D58E7EBB4}">
      <dgm:prSet/>
      <dgm:spPr/>
      <dgm:t>
        <a:bodyPr/>
        <a:lstStyle/>
        <a:p>
          <a:r>
            <a:rPr lang="en-US"/>
            <a:t>Number of corruption cases</a:t>
          </a:r>
        </a:p>
      </dgm:t>
    </dgm:pt>
    <dgm:pt modelId="{12687873-1F5C-464E-827E-AFB7D024E51B}" type="parTrans" cxnId="{C0738046-F361-4176-8490-A4CB0CEB07B0}">
      <dgm:prSet/>
      <dgm:spPr/>
      <dgm:t>
        <a:bodyPr/>
        <a:lstStyle/>
        <a:p>
          <a:endParaRPr lang="en-US"/>
        </a:p>
      </dgm:t>
    </dgm:pt>
    <dgm:pt modelId="{25638CF4-E550-4E9D-9EE7-7979ADCCCF73}" type="sibTrans" cxnId="{C0738046-F361-4176-8490-A4CB0CEB07B0}">
      <dgm:prSet/>
      <dgm:spPr/>
      <dgm:t>
        <a:bodyPr/>
        <a:lstStyle/>
        <a:p>
          <a:endParaRPr lang="en-US"/>
        </a:p>
      </dgm:t>
    </dgm:pt>
    <dgm:pt modelId="{E77E8A46-F8A5-41A4-B5B7-1AAA44714897}">
      <dgm:prSet/>
      <dgm:spPr/>
      <dgm:t>
        <a:bodyPr/>
        <a:lstStyle/>
        <a:p>
          <a:r>
            <a:rPr lang="en-US"/>
            <a:t>Simplified cumbersome procedures for the citizens to get the full benefits of schemes</a:t>
          </a:r>
        </a:p>
      </dgm:t>
    </dgm:pt>
    <dgm:pt modelId="{05EB75B0-FD67-46CA-9A81-BF139B84C72F}" type="parTrans" cxnId="{AF7D713E-F8B1-4523-9548-A1884D8D5DEB}">
      <dgm:prSet/>
      <dgm:spPr/>
      <dgm:t>
        <a:bodyPr/>
        <a:lstStyle/>
        <a:p>
          <a:endParaRPr lang="en-US"/>
        </a:p>
      </dgm:t>
    </dgm:pt>
    <dgm:pt modelId="{EC3E6EF3-20CA-4F0A-B3A1-9838F2BAB204}" type="sibTrans" cxnId="{AF7D713E-F8B1-4523-9548-A1884D8D5DEB}">
      <dgm:prSet/>
      <dgm:spPr/>
      <dgm:t>
        <a:bodyPr/>
        <a:lstStyle/>
        <a:p>
          <a:endParaRPr lang="en-US"/>
        </a:p>
      </dgm:t>
    </dgm:pt>
    <dgm:pt modelId="{E093493D-0F24-4284-B105-195C01A594E0}" type="pres">
      <dgm:prSet presAssocID="{E057E102-0BAE-4062-A193-3065B7769712}" presName="vert0" presStyleCnt="0">
        <dgm:presLayoutVars>
          <dgm:dir/>
          <dgm:animOne val="branch"/>
          <dgm:animLvl val="lvl"/>
        </dgm:presLayoutVars>
      </dgm:prSet>
      <dgm:spPr/>
    </dgm:pt>
    <dgm:pt modelId="{0F81DDC0-A128-4351-BF57-16E065A60C29}" type="pres">
      <dgm:prSet presAssocID="{D21A9B88-3839-416A-A091-347DD65A9310}" presName="thickLine" presStyleLbl="alignNode1" presStyleIdx="0" presStyleCnt="4"/>
      <dgm:spPr/>
    </dgm:pt>
    <dgm:pt modelId="{7E18F95A-EF4D-4CBE-9A0B-9560AF47D3B0}" type="pres">
      <dgm:prSet presAssocID="{D21A9B88-3839-416A-A091-347DD65A9310}" presName="horz1" presStyleCnt="0"/>
      <dgm:spPr/>
    </dgm:pt>
    <dgm:pt modelId="{119D0DDA-5696-403C-9B23-32F39974E5CB}" type="pres">
      <dgm:prSet presAssocID="{D21A9B88-3839-416A-A091-347DD65A9310}" presName="tx1" presStyleLbl="revTx" presStyleIdx="0" presStyleCnt="16"/>
      <dgm:spPr/>
    </dgm:pt>
    <dgm:pt modelId="{2720F59E-1F50-434B-A7B4-E127E0475D2D}" type="pres">
      <dgm:prSet presAssocID="{D21A9B88-3839-416A-A091-347DD65A9310}" presName="vert1" presStyleCnt="0"/>
      <dgm:spPr/>
    </dgm:pt>
    <dgm:pt modelId="{9C6C12A8-68C5-4278-B9B6-FB34BBC4FA8F}" type="pres">
      <dgm:prSet presAssocID="{C76F3483-8971-42D2-B422-FD4A960F1FFB}" presName="vertSpace2a" presStyleCnt="0"/>
      <dgm:spPr/>
    </dgm:pt>
    <dgm:pt modelId="{5B7B61B4-4C10-403D-9305-8F0147670648}" type="pres">
      <dgm:prSet presAssocID="{C76F3483-8971-42D2-B422-FD4A960F1FFB}" presName="horz2" presStyleCnt="0"/>
      <dgm:spPr/>
    </dgm:pt>
    <dgm:pt modelId="{4AA24318-B554-4B2C-889E-A66D87B59969}" type="pres">
      <dgm:prSet presAssocID="{C76F3483-8971-42D2-B422-FD4A960F1FFB}" presName="horzSpace2" presStyleCnt="0"/>
      <dgm:spPr/>
    </dgm:pt>
    <dgm:pt modelId="{518C1035-F6BD-4D77-B503-4D3DA298E6FE}" type="pres">
      <dgm:prSet presAssocID="{C76F3483-8971-42D2-B422-FD4A960F1FFB}" presName="tx2" presStyleLbl="revTx" presStyleIdx="1" presStyleCnt="16"/>
      <dgm:spPr/>
    </dgm:pt>
    <dgm:pt modelId="{8AB631C2-D70E-4320-A705-A31EF5115931}" type="pres">
      <dgm:prSet presAssocID="{C76F3483-8971-42D2-B422-FD4A960F1FFB}" presName="vert2" presStyleCnt="0"/>
      <dgm:spPr/>
    </dgm:pt>
    <dgm:pt modelId="{9C50A596-CB14-4A9E-84A8-D4872D793478}" type="pres">
      <dgm:prSet presAssocID="{C76F3483-8971-42D2-B422-FD4A960F1FFB}" presName="thinLine2b" presStyleLbl="callout" presStyleIdx="0" presStyleCnt="12"/>
      <dgm:spPr/>
    </dgm:pt>
    <dgm:pt modelId="{05025357-7C48-460A-BB7D-B13D09692CA8}" type="pres">
      <dgm:prSet presAssocID="{C76F3483-8971-42D2-B422-FD4A960F1FFB}" presName="vertSpace2b" presStyleCnt="0"/>
      <dgm:spPr/>
    </dgm:pt>
    <dgm:pt modelId="{484A5A9E-11B2-47BF-9561-96788F1EA3E5}" type="pres">
      <dgm:prSet presAssocID="{9393D5F0-D855-49A1-9483-319F63AA566D}" presName="horz2" presStyleCnt="0"/>
      <dgm:spPr/>
    </dgm:pt>
    <dgm:pt modelId="{96AB0C6F-A83D-4827-89E2-CBF52B7D1B9C}" type="pres">
      <dgm:prSet presAssocID="{9393D5F0-D855-49A1-9483-319F63AA566D}" presName="horzSpace2" presStyleCnt="0"/>
      <dgm:spPr/>
    </dgm:pt>
    <dgm:pt modelId="{3AEC2848-8728-4145-B1E5-42028F4BE540}" type="pres">
      <dgm:prSet presAssocID="{9393D5F0-D855-49A1-9483-319F63AA566D}" presName="tx2" presStyleLbl="revTx" presStyleIdx="2" presStyleCnt="16"/>
      <dgm:spPr/>
    </dgm:pt>
    <dgm:pt modelId="{B61D4029-862C-4DF7-9B43-12432D835BB3}" type="pres">
      <dgm:prSet presAssocID="{9393D5F0-D855-49A1-9483-319F63AA566D}" presName="vert2" presStyleCnt="0"/>
      <dgm:spPr/>
    </dgm:pt>
    <dgm:pt modelId="{DAA84088-58ED-4AAA-AEFF-C00AB18EDE77}" type="pres">
      <dgm:prSet presAssocID="{9393D5F0-D855-49A1-9483-319F63AA566D}" presName="thinLine2b" presStyleLbl="callout" presStyleIdx="1" presStyleCnt="12"/>
      <dgm:spPr/>
    </dgm:pt>
    <dgm:pt modelId="{9509011F-8091-4823-BF84-9CF3C2B66740}" type="pres">
      <dgm:prSet presAssocID="{9393D5F0-D855-49A1-9483-319F63AA566D}" presName="vertSpace2b" presStyleCnt="0"/>
      <dgm:spPr/>
    </dgm:pt>
    <dgm:pt modelId="{DFC4DC45-A3DC-4B51-831C-1C7AF2883799}" type="pres">
      <dgm:prSet presAssocID="{D078EA46-B183-40BE-98ED-C972C912CAD4}" presName="horz2" presStyleCnt="0"/>
      <dgm:spPr/>
    </dgm:pt>
    <dgm:pt modelId="{19E805F7-9ECC-4983-9885-9DFFBAB8C0BE}" type="pres">
      <dgm:prSet presAssocID="{D078EA46-B183-40BE-98ED-C972C912CAD4}" presName="horzSpace2" presStyleCnt="0"/>
      <dgm:spPr/>
    </dgm:pt>
    <dgm:pt modelId="{C2DC7CFF-D237-4FC4-8349-D1BA027A06EA}" type="pres">
      <dgm:prSet presAssocID="{D078EA46-B183-40BE-98ED-C972C912CAD4}" presName="tx2" presStyleLbl="revTx" presStyleIdx="3" presStyleCnt="16"/>
      <dgm:spPr/>
    </dgm:pt>
    <dgm:pt modelId="{3848F896-B39C-4E66-95FD-993AF1CA3073}" type="pres">
      <dgm:prSet presAssocID="{D078EA46-B183-40BE-98ED-C972C912CAD4}" presName="vert2" presStyleCnt="0"/>
      <dgm:spPr/>
    </dgm:pt>
    <dgm:pt modelId="{E1D403B2-BAD8-41EC-9E72-4023C9092EA1}" type="pres">
      <dgm:prSet presAssocID="{D078EA46-B183-40BE-98ED-C972C912CAD4}" presName="thinLine2b" presStyleLbl="callout" presStyleIdx="2" presStyleCnt="12"/>
      <dgm:spPr/>
    </dgm:pt>
    <dgm:pt modelId="{F9047B2D-1F7E-4461-BD66-941AF387A90F}" type="pres">
      <dgm:prSet presAssocID="{D078EA46-B183-40BE-98ED-C972C912CAD4}" presName="vertSpace2b" presStyleCnt="0"/>
      <dgm:spPr/>
    </dgm:pt>
    <dgm:pt modelId="{E889E4E0-DE97-4CB4-8CE3-23440773C63C}" type="pres">
      <dgm:prSet presAssocID="{1D71CFCC-6D81-4484-B54E-E90C6B8E1F4E}" presName="thickLine" presStyleLbl="alignNode1" presStyleIdx="1" presStyleCnt="4"/>
      <dgm:spPr/>
    </dgm:pt>
    <dgm:pt modelId="{838EC6E8-0308-43C8-A29F-9EF4AE3966EA}" type="pres">
      <dgm:prSet presAssocID="{1D71CFCC-6D81-4484-B54E-E90C6B8E1F4E}" presName="horz1" presStyleCnt="0"/>
      <dgm:spPr/>
    </dgm:pt>
    <dgm:pt modelId="{705B5A14-577A-4C99-9E1F-DBA196F80360}" type="pres">
      <dgm:prSet presAssocID="{1D71CFCC-6D81-4484-B54E-E90C6B8E1F4E}" presName="tx1" presStyleLbl="revTx" presStyleIdx="4" presStyleCnt="16"/>
      <dgm:spPr/>
    </dgm:pt>
    <dgm:pt modelId="{09B48CAD-6A8B-4497-BC81-5C340D3C839A}" type="pres">
      <dgm:prSet presAssocID="{1D71CFCC-6D81-4484-B54E-E90C6B8E1F4E}" presName="vert1" presStyleCnt="0"/>
      <dgm:spPr/>
    </dgm:pt>
    <dgm:pt modelId="{B38DE8C7-3476-4731-AA0B-BC1AAA637179}" type="pres">
      <dgm:prSet presAssocID="{974CA94C-F59C-4700-AB85-6658D0111FFD}" presName="vertSpace2a" presStyleCnt="0"/>
      <dgm:spPr/>
    </dgm:pt>
    <dgm:pt modelId="{8D0E8344-82B4-441F-846F-EEF26520C8EE}" type="pres">
      <dgm:prSet presAssocID="{974CA94C-F59C-4700-AB85-6658D0111FFD}" presName="horz2" presStyleCnt="0"/>
      <dgm:spPr/>
    </dgm:pt>
    <dgm:pt modelId="{48CE06A3-9098-4EB3-84C8-A50983F8DFE1}" type="pres">
      <dgm:prSet presAssocID="{974CA94C-F59C-4700-AB85-6658D0111FFD}" presName="horzSpace2" presStyleCnt="0"/>
      <dgm:spPr/>
    </dgm:pt>
    <dgm:pt modelId="{64020D15-51D7-4400-A8E3-43F11608C3CF}" type="pres">
      <dgm:prSet presAssocID="{974CA94C-F59C-4700-AB85-6658D0111FFD}" presName="tx2" presStyleLbl="revTx" presStyleIdx="5" presStyleCnt="16"/>
      <dgm:spPr/>
    </dgm:pt>
    <dgm:pt modelId="{922041EE-AE1A-43EF-B5A6-E529DD0916D4}" type="pres">
      <dgm:prSet presAssocID="{974CA94C-F59C-4700-AB85-6658D0111FFD}" presName="vert2" presStyleCnt="0"/>
      <dgm:spPr/>
    </dgm:pt>
    <dgm:pt modelId="{C92C3E64-6A58-4CD2-B3BD-3CA6C5831FA9}" type="pres">
      <dgm:prSet presAssocID="{974CA94C-F59C-4700-AB85-6658D0111FFD}" presName="thinLine2b" presStyleLbl="callout" presStyleIdx="3" presStyleCnt="12"/>
      <dgm:spPr/>
    </dgm:pt>
    <dgm:pt modelId="{2FDCB4C2-9742-4D87-8C3D-33AD6E9836AF}" type="pres">
      <dgm:prSet presAssocID="{974CA94C-F59C-4700-AB85-6658D0111FFD}" presName="vertSpace2b" presStyleCnt="0"/>
      <dgm:spPr/>
    </dgm:pt>
    <dgm:pt modelId="{0AEAD27F-B96D-4043-BE0C-A052FF9457B8}" type="pres">
      <dgm:prSet presAssocID="{339CA5C1-36D8-4B6E-9943-2B5A61D68A19}" presName="horz2" presStyleCnt="0"/>
      <dgm:spPr/>
    </dgm:pt>
    <dgm:pt modelId="{9CB8C8EB-492F-47C6-8C99-5D4326034F63}" type="pres">
      <dgm:prSet presAssocID="{339CA5C1-36D8-4B6E-9943-2B5A61D68A19}" presName="horzSpace2" presStyleCnt="0"/>
      <dgm:spPr/>
    </dgm:pt>
    <dgm:pt modelId="{F9793A23-2D2F-4AB1-8CE6-702815508843}" type="pres">
      <dgm:prSet presAssocID="{339CA5C1-36D8-4B6E-9943-2B5A61D68A19}" presName="tx2" presStyleLbl="revTx" presStyleIdx="6" presStyleCnt="16"/>
      <dgm:spPr/>
    </dgm:pt>
    <dgm:pt modelId="{922FB1E4-8FDA-4738-B63E-A14DE3011CF5}" type="pres">
      <dgm:prSet presAssocID="{339CA5C1-36D8-4B6E-9943-2B5A61D68A19}" presName="vert2" presStyleCnt="0"/>
      <dgm:spPr/>
    </dgm:pt>
    <dgm:pt modelId="{03AFDBA6-102F-4C3E-8A3F-F113446D4690}" type="pres">
      <dgm:prSet presAssocID="{339CA5C1-36D8-4B6E-9943-2B5A61D68A19}" presName="thinLine2b" presStyleLbl="callout" presStyleIdx="4" presStyleCnt="12"/>
      <dgm:spPr/>
    </dgm:pt>
    <dgm:pt modelId="{369D666E-1FEF-4A1A-8B57-D1AA35907962}" type="pres">
      <dgm:prSet presAssocID="{339CA5C1-36D8-4B6E-9943-2B5A61D68A19}" presName="vertSpace2b" presStyleCnt="0"/>
      <dgm:spPr/>
    </dgm:pt>
    <dgm:pt modelId="{12E3AD0C-04AF-4FFC-8DE0-44D223141AE6}" type="pres">
      <dgm:prSet presAssocID="{005EFE5E-D618-467A-8F29-183DF049759F}" presName="horz2" presStyleCnt="0"/>
      <dgm:spPr/>
    </dgm:pt>
    <dgm:pt modelId="{09E6B5DB-FD2D-4069-A90D-0894E3AAF5A6}" type="pres">
      <dgm:prSet presAssocID="{005EFE5E-D618-467A-8F29-183DF049759F}" presName="horzSpace2" presStyleCnt="0"/>
      <dgm:spPr/>
    </dgm:pt>
    <dgm:pt modelId="{F08A66C0-9A8A-4CB1-8030-7DAD0FF4263C}" type="pres">
      <dgm:prSet presAssocID="{005EFE5E-D618-467A-8F29-183DF049759F}" presName="tx2" presStyleLbl="revTx" presStyleIdx="7" presStyleCnt="16"/>
      <dgm:spPr/>
    </dgm:pt>
    <dgm:pt modelId="{AE291FC1-F6B6-4773-9327-FC95358E553F}" type="pres">
      <dgm:prSet presAssocID="{005EFE5E-D618-467A-8F29-183DF049759F}" presName="vert2" presStyleCnt="0"/>
      <dgm:spPr/>
    </dgm:pt>
    <dgm:pt modelId="{5DB52826-433A-4002-B5C8-CF7C86B2AE46}" type="pres">
      <dgm:prSet presAssocID="{005EFE5E-D618-467A-8F29-183DF049759F}" presName="thinLine2b" presStyleLbl="callout" presStyleIdx="5" presStyleCnt="12"/>
      <dgm:spPr/>
    </dgm:pt>
    <dgm:pt modelId="{1745DD89-4CCD-4301-9836-22A1CC596D34}" type="pres">
      <dgm:prSet presAssocID="{005EFE5E-D618-467A-8F29-183DF049759F}" presName="vertSpace2b" presStyleCnt="0"/>
      <dgm:spPr/>
    </dgm:pt>
    <dgm:pt modelId="{6E44AF66-83F2-4BEA-BCBA-A69B3A6E09EF}" type="pres">
      <dgm:prSet presAssocID="{2F4B5983-3E90-49C6-9C8A-4FB27FFABCC5}" presName="horz2" presStyleCnt="0"/>
      <dgm:spPr/>
    </dgm:pt>
    <dgm:pt modelId="{927A01EA-04C6-486B-A062-2458C23C23CC}" type="pres">
      <dgm:prSet presAssocID="{2F4B5983-3E90-49C6-9C8A-4FB27FFABCC5}" presName="horzSpace2" presStyleCnt="0"/>
      <dgm:spPr/>
    </dgm:pt>
    <dgm:pt modelId="{67791B8B-A7DE-41B0-9120-A5BCB17969AD}" type="pres">
      <dgm:prSet presAssocID="{2F4B5983-3E90-49C6-9C8A-4FB27FFABCC5}" presName="tx2" presStyleLbl="revTx" presStyleIdx="8" presStyleCnt="16"/>
      <dgm:spPr/>
    </dgm:pt>
    <dgm:pt modelId="{043ED6FD-066F-4914-B546-55C13C7AEEF2}" type="pres">
      <dgm:prSet presAssocID="{2F4B5983-3E90-49C6-9C8A-4FB27FFABCC5}" presName="vert2" presStyleCnt="0"/>
      <dgm:spPr/>
    </dgm:pt>
    <dgm:pt modelId="{57EA56CF-DBD4-41CE-A949-1747C04454DB}" type="pres">
      <dgm:prSet presAssocID="{2F4B5983-3E90-49C6-9C8A-4FB27FFABCC5}" presName="thinLine2b" presStyleLbl="callout" presStyleIdx="6" presStyleCnt="12"/>
      <dgm:spPr/>
    </dgm:pt>
    <dgm:pt modelId="{06BFDA15-D050-4671-9E61-5A3E6F0A0C9C}" type="pres">
      <dgm:prSet presAssocID="{2F4B5983-3E90-49C6-9C8A-4FB27FFABCC5}" presName="vertSpace2b" presStyleCnt="0"/>
      <dgm:spPr/>
    </dgm:pt>
    <dgm:pt modelId="{39A64674-DC60-4ABF-8DCF-F15B1F834511}" type="pres">
      <dgm:prSet presAssocID="{2AF56C40-3DEF-4E24-94F6-854FC98BFF55}" presName="thickLine" presStyleLbl="alignNode1" presStyleIdx="2" presStyleCnt="4"/>
      <dgm:spPr/>
    </dgm:pt>
    <dgm:pt modelId="{483C1379-C9A0-47C9-91B3-41A10DFF838E}" type="pres">
      <dgm:prSet presAssocID="{2AF56C40-3DEF-4E24-94F6-854FC98BFF55}" presName="horz1" presStyleCnt="0"/>
      <dgm:spPr/>
    </dgm:pt>
    <dgm:pt modelId="{80C26441-1B5A-46A6-86B7-564C4FD71EC1}" type="pres">
      <dgm:prSet presAssocID="{2AF56C40-3DEF-4E24-94F6-854FC98BFF55}" presName="tx1" presStyleLbl="revTx" presStyleIdx="9" presStyleCnt="16"/>
      <dgm:spPr/>
    </dgm:pt>
    <dgm:pt modelId="{4A198539-8D61-4480-B065-AD22CB94BE83}" type="pres">
      <dgm:prSet presAssocID="{2AF56C40-3DEF-4E24-94F6-854FC98BFF55}" presName="vert1" presStyleCnt="0"/>
      <dgm:spPr/>
    </dgm:pt>
    <dgm:pt modelId="{914B6885-7FAB-4DC0-B132-891566827E0A}" type="pres">
      <dgm:prSet presAssocID="{63A1FD0C-92CA-4E4F-A57C-D56776AAE9AA}" presName="vertSpace2a" presStyleCnt="0"/>
      <dgm:spPr/>
    </dgm:pt>
    <dgm:pt modelId="{F84FF3EF-CC46-4977-AD93-6C643561FA0D}" type="pres">
      <dgm:prSet presAssocID="{63A1FD0C-92CA-4E4F-A57C-D56776AAE9AA}" presName="horz2" presStyleCnt="0"/>
      <dgm:spPr/>
    </dgm:pt>
    <dgm:pt modelId="{C7C76088-23EC-4EC3-AB73-0940372F2020}" type="pres">
      <dgm:prSet presAssocID="{63A1FD0C-92CA-4E4F-A57C-D56776AAE9AA}" presName="horzSpace2" presStyleCnt="0"/>
      <dgm:spPr/>
    </dgm:pt>
    <dgm:pt modelId="{DF22DF54-73D9-4CB2-8715-EEF0BC2CAF61}" type="pres">
      <dgm:prSet presAssocID="{63A1FD0C-92CA-4E4F-A57C-D56776AAE9AA}" presName="tx2" presStyleLbl="revTx" presStyleIdx="10" presStyleCnt="16"/>
      <dgm:spPr/>
    </dgm:pt>
    <dgm:pt modelId="{D243ADFD-8CC8-499E-B0CF-110B805EA4EA}" type="pres">
      <dgm:prSet presAssocID="{63A1FD0C-92CA-4E4F-A57C-D56776AAE9AA}" presName="vert2" presStyleCnt="0"/>
      <dgm:spPr/>
    </dgm:pt>
    <dgm:pt modelId="{01B3DBC7-39B9-44C3-96C7-43922140DD3E}" type="pres">
      <dgm:prSet presAssocID="{63A1FD0C-92CA-4E4F-A57C-D56776AAE9AA}" presName="thinLine2b" presStyleLbl="callout" presStyleIdx="7" presStyleCnt="12"/>
      <dgm:spPr/>
    </dgm:pt>
    <dgm:pt modelId="{648ECEF8-68CE-4537-BE14-95A8CCAC4E66}" type="pres">
      <dgm:prSet presAssocID="{63A1FD0C-92CA-4E4F-A57C-D56776AAE9AA}" presName="vertSpace2b" presStyleCnt="0"/>
      <dgm:spPr/>
    </dgm:pt>
    <dgm:pt modelId="{F9C8BE2F-D364-40A3-9AD7-9F26B066B8AE}" type="pres">
      <dgm:prSet presAssocID="{C2F7235C-E5CB-416F-B146-C49AF2113B42}" presName="horz2" presStyleCnt="0"/>
      <dgm:spPr/>
    </dgm:pt>
    <dgm:pt modelId="{FE28015A-DD3D-4C0C-B2A2-ADDDF9567A5E}" type="pres">
      <dgm:prSet presAssocID="{C2F7235C-E5CB-416F-B146-C49AF2113B42}" presName="horzSpace2" presStyleCnt="0"/>
      <dgm:spPr/>
    </dgm:pt>
    <dgm:pt modelId="{D1ABE2B2-1DBD-43D5-971B-2F25DFA0D188}" type="pres">
      <dgm:prSet presAssocID="{C2F7235C-E5CB-416F-B146-C49AF2113B42}" presName="tx2" presStyleLbl="revTx" presStyleIdx="11" presStyleCnt="16"/>
      <dgm:spPr/>
    </dgm:pt>
    <dgm:pt modelId="{CE1372C7-2401-486F-B0A8-6D15DA7A166B}" type="pres">
      <dgm:prSet presAssocID="{C2F7235C-E5CB-416F-B146-C49AF2113B42}" presName="vert2" presStyleCnt="0"/>
      <dgm:spPr/>
    </dgm:pt>
    <dgm:pt modelId="{A96AFDAA-9658-4C93-9806-AB8C4ECAD6F1}" type="pres">
      <dgm:prSet presAssocID="{C2F7235C-E5CB-416F-B146-C49AF2113B42}" presName="thinLine2b" presStyleLbl="callout" presStyleIdx="8" presStyleCnt="12"/>
      <dgm:spPr/>
    </dgm:pt>
    <dgm:pt modelId="{84FBD74B-8E38-4C94-846C-9825DADB35F9}" type="pres">
      <dgm:prSet presAssocID="{C2F7235C-E5CB-416F-B146-C49AF2113B42}" presName="vertSpace2b" presStyleCnt="0"/>
      <dgm:spPr/>
    </dgm:pt>
    <dgm:pt modelId="{A757C4A3-EA02-437A-A9FF-554A3AF5A884}" type="pres">
      <dgm:prSet presAssocID="{7E424777-2071-45FE-91B7-31E1F6A71CB1}" presName="horz2" presStyleCnt="0"/>
      <dgm:spPr/>
    </dgm:pt>
    <dgm:pt modelId="{FF0133A0-FAAD-41ED-B1CC-C763D6CCB87E}" type="pres">
      <dgm:prSet presAssocID="{7E424777-2071-45FE-91B7-31E1F6A71CB1}" presName="horzSpace2" presStyleCnt="0"/>
      <dgm:spPr/>
    </dgm:pt>
    <dgm:pt modelId="{1BE5681A-0FF6-4632-9F52-B3BC3696DC64}" type="pres">
      <dgm:prSet presAssocID="{7E424777-2071-45FE-91B7-31E1F6A71CB1}" presName="tx2" presStyleLbl="revTx" presStyleIdx="12" presStyleCnt="16"/>
      <dgm:spPr/>
    </dgm:pt>
    <dgm:pt modelId="{FAA5D50A-148B-4244-B0F6-D18629CB220E}" type="pres">
      <dgm:prSet presAssocID="{7E424777-2071-45FE-91B7-31E1F6A71CB1}" presName="vert2" presStyleCnt="0"/>
      <dgm:spPr/>
    </dgm:pt>
    <dgm:pt modelId="{654BCC1C-0349-4EFE-AC50-A5E9D0633E56}" type="pres">
      <dgm:prSet presAssocID="{7E424777-2071-45FE-91B7-31E1F6A71CB1}" presName="thinLine2b" presStyleLbl="callout" presStyleIdx="9" presStyleCnt="12"/>
      <dgm:spPr/>
    </dgm:pt>
    <dgm:pt modelId="{A91E4E74-AC1C-4DFD-8542-B4ABDC6D286E}" type="pres">
      <dgm:prSet presAssocID="{7E424777-2071-45FE-91B7-31E1F6A71CB1}" presName="vertSpace2b" presStyleCnt="0"/>
      <dgm:spPr/>
    </dgm:pt>
    <dgm:pt modelId="{933CE89B-49B8-4157-BB1E-95A757F3FC4F}" type="pres">
      <dgm:prSet presAssocID="{82327BF5-766D-4B31-A385-9FC45746E971}" presName="thickLine" presStyleLbl="alignNode1" presStyleIdx="3" presStyleCnt="4"/>
      <dgm:spPr/>
    </dgm:pt>
    <dgm:pt modelId="{BDD6AE62-CF35-485D-9D86-1C22379E08C7}" type="pres">
      <dgm:prSet presAssocID="{82327BF5-766D-4B31-A385-9FC45746E971}" presName="horz1" presStyleCnt="0"/>
      <dgm:spPr/>
    </dgm:pt>
    <dgm:pt modelId="{A89E44CB-C4A3-4FA5-94C0-6B05FD2529A1}" type="pres">
      <dgm:prSet presAssocID="{82327BF5-766D-4B31-A385-9FC45746E971}" presName="tx1" presStyleLbl="revTx" presStyleIdx="13" presStyleCnt="16"/>
      <dgm:spPr/>
    </dgm:pt>
    <dgm:pt modelId="{AE74178E-318B-4590-9F85-0EB462AE1DEC}" type="pres">
      <dgm:prSet presAssocID="{82327BF5-766D-4B31-A385-9FC45746E971}" presName="vert1" presStyleCnt="0"/>
      <dgm:spPr/>
    </dgm:pt>
    <dgm:pt modelId="{EE33B03A-EFCF-4A20-8085-1EC13B5AFBD9}" type="pres">
      <dgm:prSet presAssocID="{074AE292-26E9-41A9-8618-BD2D58E7EBB4}" presName="vertSpace2a" presStyleCnt="0"/>
      <dgm:spPr/>
    </dgm:pt>
    <dgm:pt modelId="{EDE2E9A6-171B-4DC3-BB42-C874CAEEB5B9}" type="pres">
      <dgm:prSet presAssocID="{074AE292-26E9-41A9-8618-BD2D58E7EBB4}" presName="horz2" presStyleCnt="0"/>
      <dgm:spPr/>
    </dgm:pt>
    <dgm:pt modelId="{074979F4-07E5-4C8F-A781-08D19EF42681}" type="pres">
      <dgm:prSet presAssocID="{074AE292-26E9-41A9-8618-BD2D58E7EBB4}" presName="horzSpace2" presStyleCnt="0"/>
      <dgm:spPr/>
    </dgm:pt>
    <dgm:pt modelId="{C4AF82EA-9B19-4E68-8263-52E997C32C74}" type="pres">
      <dgm:prSet presAssocID="{074AE292-26E9-41A9-8618-BD2D58E7EBB4}" presName="tx2" presStyleLbl="revTx" presStyleIdx="14" presStyleCnt="16"/>
      <dgm:spPr/>
    </dgm:pt>
    <dgm:pt modelId="{B9CEC072-C732-4141-8B14-BC7B5CAF675A}" type="pres">
      <dgm:prSet presAssocID="{074AE292-26E9-41A9-8618-BD2D58E7EBB4}" presName="vert2" presStyleCnt="0"/>
      <dgm:spPr/>
    </dgm:pt>
    <dgm:pt modelId="{0D621725-7412-4B00-BF5B-91CF6939EE2D}" type="pres">
      <dgm:prSet presAssocID="{074AE292-26E9-41A9-8618-BD2D58E7EBB4}" presName="thinLine2b" presStyleLbl="callout" presStyleIdx="10" presStyleCnt="12"/>
      <dgm:spPr/>
    </dgm:pt>
    <dgm:pt modelId="{449EBA21-A10D-41E5-B88C-AD07792926D5}" type="pres">
      <dgm:prSet presAssocID="{074AE292-26E9-41A9-8618-BD2D58E7EBB4}" presName="vertSpace2b" presStyleCnt="0"/>
      <dgm:spPr/>
    </dgm:pt>
    <dgm:pt modelId="{F5708871-D163-43BD-BA6C-FC52EDBB227F}" type="pres">
      <dgm:prSet presAssocID="{E77E8A46-F8A5-41A4-B5B7-1AAA44714897}" presName="horz2" presStyleCnt="0"/>
      <dgm:spPr/>
    </dgm:pt>
    <dgm:pt modelId="{C334C11B-F9D9-4687-BF49-0F17D0E3D4D1}" type="pres">
      <dgm:prSet presAssocID="{E77E8A46-F8A5-41A4-B5B7-1AAA44714897}" presName="horzSpace2" presStyleCnt="0"/>
      <dgm:spPr/>
    </dgm:pt>
    <dgm:pt modelId="{4BED051A-F86B-410A-B3BF-23E2135D140A}" type="pres">
      <dgm:prSet presAssocID="{E77E8A46-F8A5-41A4-B5B7-1AAA44714897}" presName="tx2" presStyleLbl="revTx" presStyleIdx="15" presStyleCnt="16"/>
      <dgm:spPr/>
    </dgm:pt>
    <dgm:pt modelId="{954CB43C-EA39-4069-A281-B8F3F6766671}" type="pres">
      <dgm:prSet presAssocID="{E77E8A46-F8A5-41A4-B5B7-1AAA44714897}" presName="vert2" presStyleCnt="0"/>
      <dgm:spPr/>
    </dgm:pt>
    <dgm:pt modelId="{90287296-5A2C-4232-991A-50BC0A654F6F}" type="pres">
      <dgm:prSet presAssocID="{E77E8A46-F8A5-41A4-B5B7-1AAA44714897}" presName="thinLine2b" presStyleLbl="callout" presStyleIdx="11" presStyleCnt="12"/>
      <dgm:spPr/>
    </dgm:pt>
    <dgm:pt modelId="{5DC8ED52-2871-4070-A219-C6C199FE73FC}" type="pres">
      <dgm:prSet presAssocID="{E77E8A46-F8A5-41A4-B5B7-1AAA44714897}" presName="vertSpace2b" presStyleCnt="0"/>
      <dgm:spPr/>
    </dgm:pt>
  </dgm:ptLst>
  <dgm:cxnLst>
    <dgm:cxn modelId="{037DDC08-1778-4D2D-8FFA-4E1AFA64D230}" type="presOf" srcId="{E057E102-0BAE-4062-A193-3065B7769712}" destId="{E093493D-0F24-4284-B105-195C01A594E0}" srcOrd="0" destOrd="0" presId="urn:microsoft.com/office/officeart/2008/layout/LinedList"/>
    <dgm:cxn modelId="{9647D60E-6225-4172-9A6C-988E318DCDF5}" type="presOf" srcId="{339CA5C1-36D8-4B6E-9943-2B5A61D68A19}" destId="{F9793A23-2D2F-4AB1-8CE6-702815508843}" srcOrd="0" destOrd="0" presId="urn:microsoft.com/office/officeart/2008/layout/LinedList"/>
    <dgm:cxn modelId="{2A5F2315-8E78-4548-81C4-4F2DAB634E18}" type="presOf" srcId="{C76F3483-8971-42D2-B422-FD4A960F1FFB}" destId="{518C1035-F6BD-4D77-B503-4D3DA298E6FE}" srcOrd="0" destOrd="0" presId="urn:microsoft.com/office/officeart/2008/layout/LinedList"/>
    <dgm:cxn modelId="{5198321B-FDCB-45DB-81E2-BC920D1B184D}" type="presOf" srcId="{D078EA46-B183-40BE-98ED-C972C912CAD4}" destId="{C2DC7CFF-D237-4FC4-8349-D1BA027A06EA}" srcOrd="0" destOrd="0" presId="urn:microsoft.com/office/officeart/2008/layout/LinedList"/>
    <dgm:cxn modelId="{DE05531B-5A8A-401B-B275-8CF7220F256D}" type="presOf" srcId="{9393D5F0-D855-49A1-9483-319F63AA566D}" destId="{3AEC2848-8728-4145-B1E5-42028F4BE540}" srcOrd="0" destOrd="0" presId="urn:microsoft.com/office/officeart/2008/layout/LinedList"/>
    <dgm:cxn modelId="{C7999926-7FE0-432D-A4D7-F17D7954BD69}" srcId="{D21A9B88-3839-416A-A091-347DD65A9310}" destId="{D078EA46-B183-40BE-98ED-C972C912CAD4}" srcOrd="2" destOrd="0" parTransId="{8BD44684-FEDA-4B27-B73A-3C88656E87EB}" sibTransId="{D911E151-59EF-454F-A68E-C3BD6C03432F}"/>
    <dgm:cxn modelId="{D6C28731-EBEE-43B0-851A-99431744F160}" srcId="{1D71CFCC-6D81-4484-B54E-E90C6B8E1F4E}" destId="{005EFE5E-D618-467A-8F29-183DF049759F}" srcOrd="2" destOrd="0" parTransId="{8B3B46BB-B6BB-41EA-B4D8-FC0D15627198}" sibTransId="{86854400-6C89-4E7A-B6CC-9665746E578B}"/>
    <dgm:cxn modelId="{AF7D713E-F8B1-4523-9548-A1884D8D5DEB}" srcId="{82327BF5-766D-4B31-A385-9FC45746E971}" destId="{E77E8A46-F8A5-41A4-B5B7-1AAA44714897}" srcOrd="1" destOrd="0" parTransId="{05EB75B0-FD67-46CA-9A81-BF139B84C72F}" sibTransId="{EC3E6EF3-20CA-4F0A-B3A1-9838F2BAB204}"/>
    <dgm:cxn modelId="{62C78A40-D626-49D4-BE32-0D6798B84409}" type="presOf" srcId="{1D71CFCC-6D81-4484-B54E-E90C6B8E1F4E}" destId="{705B5A14-577A-4C99-9E1F-DBA196F80360}" srcOrd="0" destOrd="0" presId="urn:microsoft.com/office/officeart/2008/layout/LinedList"/>
    <dgm:cxn modelId="{AF526F60-43A4-4809-8A64-9EEE98A66ABB}" type="presOf" srcId="{7E424777-2071-45FE-91B7-31E1F6A71CB1}" destId="{1BE5681A-0FF6-4632-9F52-B3BC3696DC64}" srcOrd="0" destOrd="0" presId="urn:microsoft.com/office/officeart/2008/layout/LinedList"/>
    <dgm:cxn modelId="{90CD0563-DEA6-4E59-A469-A2FB7FDA9950}" srcId="{E057E102-0BAE-4062-A193-3065B7769712}" destId="{2AF56C40-3DEF-4E24-94F6-854FC98BFF55}" srcOrd="2" destOrd="0" parTransId="{CFC6AD58-8E05-4E70-ADB9-EB4541225739}" sibTransId="{9FC592A0-64E3-47D8-A4E8-8A1C53F6A677}"/>
    <dgm:cxn modelId="{D7FDCA65-8F90-4CA6-9EE6-55F3C594E3CE}" type="presOf" srcId="{974CA94C-F59C-4700-AB85-6658D0111FFD}" destId="{64020D15-51D7-4400-A8E3-43F11608C3CF}" srcOrd="0" destOrd="0" presId="urn:microsoft.com/office/officeart/2008/layout/LinedList"/>
    <dgm:cxn modelId="{5D1DF645-BD0C-4085-B06F-99D4874E97BF}" type="presOf" srcId="{2AF56C40-3DEF-4E24-94F6-854FC98BFF55}" destId="{80C26441-1B5A-46A6-86B7-564C4FD71EC1}" srcOrd="0" destOrd="0" presId="urn:microsoft.com/office/officeart/2008/layout/LinedList"/>
    <dgm:cxn modelId="{44086F66-3A5F-4FE0-B2E9-A2AAD6F5AC9F}" type="presOf" srcId="{D21A9B88-3839-416A-A091-347DD65A9310}" destId="{119D0DDA-5696-403C-9B23-32F39974E5CB}" srcOrd="0" destOrd="0" presId="urn:microsoft.com/office/officeart/2008/layout/LinedList"/>
    <dgm:cxn modelId="{C0738046-F361-4176-8490-A4CB0CEB07B0}" srcId="{82327BF5-766D-4B31-A385-9FC45746E971}" destId="{074AE292-26E9-41A9-8618-BD2D58E7EBB4}" srcOrd="0" destOrd="0" parTransId="{12687873-1F5C-464E-827E-AFB7D024E51B}" sibTransId="{25638CF4-E550-4E9D-9EE7-7979ADCCCF73}"/>
    <dgm:cxn modelId="{4010AA6C-9738-408F-8D13-265C835168A2}" type="presOf" srcId="{074AE292-26E9-41A9-8618-BD2D58E7EBB4}" destId="{C4AF82EA-9B19-4E68-8263-52E997C32C74}" srcOrd="0" destOrd="0" presId="urn:microsoft.com/office/officeart/2008/layout/LinedList"/>
    <dgm:cxn modelId="{B868B54C-8D3C-4DD7-BF9B-2303A02C5F01}" srcId="{E057E102-0BAE-4062-A193-3065B7769712}" destId="{D21A9B88-3839-416A-A091-347DD65A9310}" srcOrd="0" destOrd="0" parTransId="{79798F97-2657-40CC-875C-FE1A9ACA67B0}" sibTransId="{C1A2A1C2-BC45-4E80-B4B8-EE53DF41695A}"/>
    <dgm:cxn modelId="{33AA7551-A7B2-45C2-BB62-FFB3F26A7B0D}" srcId="{E057E102-0BAE-4062-A193-3065B7769712}" destId="{1D71CFCC-6D81-4484-B54E-E90C6B8E1F4E}" srcOrd="1" destOrd="0" parTransId="{CCEF5405-5C70-4AD9-AD4D-278B706F483E}" sibTransId="{27778558-E3A2-4AFA-B56D-C989DB6DA06C}"/>
    <dgm:cxn modelId="{A9DEEA75-3AB6-4829-A9F2-C1A3321B9A58}" srcId="{1D71CFCC-6D81-4484-B54E-E90C6B8E1F4E}" destId="{2F4B5983-3E90-49C6-9C8A-4FB27FFABCC5}" srcOrd="3" destOrd="0" parTransId="{BD1CC72F-E2A1-4E09-AE1A-0B38D34C1CF5}" sibTransId="{F6263B09-496A-40C3-A985-C72746E9E4B7}"/>
    <dgm:cxn modelId="{FB40F359-7F4A-4A73-A299-7BB4873F70EA}" srcId="{E057E102-0BAE-4062-A193-3065B7769712}" destId="{82327BF5-766D-4B31-A385-9FC45746E971}" srcOrd="3" destOrd="0" parTransId="{68F32DE3-A428-4085-A2C6-640EBCA750FF}" sibTransId="{F45F7F67-FF2F-4E27-B20E-C3ED1BEC4D18}"/>
    <dgm:cxn modelId="{96794E7D-CCE7-43E6-BD03-FC076FAA8659}" type="presOf" srcId="{63A1FD0C-92CA-4E4F-A57C-D56776AAE9AA}" destId="{DF22DF54-73D9-4CB2-8715-EEF0BC2CAF61}" srcOrd="0" destOrd="0" presId="urn:microsoft.com/office/officeart/2008/layout/LinedList"/>
    <dgm:cxn modelId="{754BB77F-5E4B-4376-A9E7-71BA8A137705}" type="presOf" srcId="{C2F7235C-E5CB-416F-B146-C49AF2113B42}" destId="{D1ABE2B2-1DBD-43D5-971B-2F25DFA0D188}" srcOrd="0" destOrd="0" presId="urn:microsoft.com/office/officeart/2008/layout/LinedList"/>
    <dgm:cxn modelId="{AF828186-BC45-4589-B6C3-13EFFBCBAB52}" type="presOf" srcId="{82327BF5-766D-4B31-A385-9FC45746E971}" destId="{A89E44CB-C4A3-4FA5-94C0-6B05FD2529A1}" srcOrd="0" destOrd="0" presId="urn:microsoft.com/office/officeart/2008/layout/LinedList"/>
    <dgm:cxn modelId="{6FF58389-1D2A-4B21-88D2-0913EBFC924C}" srcId="{2AF56C40-3DEF-4E24-94F6-854FC98BFF55}" destId="{7E424777-2071-45FE-91B7-31E1F6A71CB1}" srcOrd="2" destOrd="0" parTransId="{B0C5F86B-59FF-451B-AB4F-9831A15EE1C0}" sibTransId="{39670E23-D617-4DCF-9615-D1CA428F1B5C}"/>
    <dgm:cxn modelId="{FD748E92-B703-4998-AF24-C4334DF0569A}" type="presOf" srcId="{2F4B5983-3E90-49C6-9C8A-4FB27FFABCC5}" destId="{67791B8B-A7DE-41B0-9120-A5BCB17969AD}" srcOrd="0" destOrd="0" presId="urn:microsoft.com/office/officeart/2008/layout/LinedList"/>
    <dgm:cxn modelId="{9E5BB995-F12E-4FAC-9972-50D8F4D89465}" srcId="{1D71CFCC-6D81-4484-B54E-E90C6B8E1F4E}" destId="{974CA94C-F59C-4700-AB85-6658D0111FFD}" srcOrd="0" destOrd="0" parTransId="{836F07DE-49CA-4F6F-8016-6B5D790F575F}" sibTransId="{BAD8201D-A347-4AA5-B798-1FEAA59F3114}"/>
    <dgm:cxn modelId="{361EC3A4-3869-4BDD-9FB6-768364A919E4}" srcId="{D21A9B88-3839-416A-A091-347DD65A9310}" destId="{9393D5F0-D855-49A1-9483-319F63AA566D}" srcOrd="1" destOrd="0" parTransId="{39960E63-C62C-4BC2-9501-A9DBB108C4F1}" sibTransId="{330DECC5-F65D-44DC-B408-D963C630C47D}"/>
    <dgm:cxn modelId="{B92259AA-57B2-4973-8562-6ACAD5D1C550}" type="presOf" srcId="{E77E8A46-F8A5-41A4-B5B7-1AAA44714897}" destId="{4BED051A-F86B-410A-B3BF-23E2135D140A}" srcOrd="0" destOrd="0" presId="urn:microsoft.com/office/officeart/2008/layout/LinedList"/>
    <dgm:cxn modelId="{B10AF5AD-62EF-448D-A5CF-643D2E49175C}" srcId="{2AF56C40-3DEF-4E24-94F6-854FC98BFF55}" destId="{63A1FD0C-92CA-4E4F-A57C-D56776AAE9AA}" srcOrd="0" destOrd="0" parTransId="{3678D5C2-68A9-41B2-9584-2347510514D5}" sibTransId="{1DC7EF6D-9BBB-4492-A438-6D21A55EC87A}"/>
    <dgm:cxn modelId="{A57036B4-2DC5-4B67-AF92-FF02BE4BE495}" type="presOf" srcId="{005EFE5E-D618-467A-8F29-183DF049759F}" destId="{F08A66C0-9A8A-4CB1-8030-7DAD0FF4263C}" srcOrd="0" destOrd="0" presId="urn:microsoft.com/office/officeart/2008/layout/LinedList"/>
    <dgm:cxn modelId="{FB6CD6D7-95BE-472F-ADD6-FF461B9E5878}" srcId="{D21A9B88-3839-416A-A091-347DD65A9310}" destId="{C76F3483-8971-42D2-B422-FD4A960F1FFB}" srcOrd="0" destOrd="0" parTransId="{C22895F9-9B1C-40CA-8A86-934B939EE3FD}" sibTransId="{D063B8EF-147B-4529-AA80-A8429AD269C6}"/>
    <dgm:cxn modelId="{3C2954E3-220F-4524-802D-07197F1E4394}" srcId="{2AF56C40-3DEF-4E24-94F6-854FC98BFF55}" destId="{C2F7235C-E5CB-416F-B146-C49AF2113B42}" srcOrd="1" destOrd="0" parTransId="{70C3CAA3-D864-480F-B35C-4EACD7791134}" sibTransId="{E257F7DB-6683-484B-B82B-ABE8603DC4AD}"/>
    <dgm:cxn modelId="{122078FE-50A9-432E-9521-9791CDDDECCE}" srcId="{1D71CFCC-6D81-4484-B54E-E90C6B8E1F4E}" destId="{339CA5C1-36D8-4B6E-9943-2B5A61D68A19}" srcOrd="1" destOrd="0" parTransId="{11022CF5-1A93-44AF-A5E1-A1C6B86B7217}" sibTransId="{C5E7F617-B911-4F31-B3B8-5EA1BFCB246D}"/>
    <dgm:cxn modelId="{DA28CA8E-6917-406E-8DED-CB135E23A5EF}" type="presParOf" srcId="{E093493D-0F24-4284-B105-195C01A594E0}" destId="{0F81DDC0-A128-4351-BF57-16E065A60C29}" srcOrd="0" destOrd="0" presId="urn:microsoft.com/office/officeart/2008/layout/LinedList"/>
    <dgm:cxn modelId="{9939E60B-ED36-4585-B24E-55F475EA81E4}" type="presParOf" srcId="{E093493D-0F24-4284-B105-195C01A594E0}" destId="{7E18F95A-EF4D-4CBE-9A0B-9560AF47D3B0}" srcOrd="1" destOrd="0" presId="urn:microsoft.com/office/officeart/2008/layout/LinedList"/>
    <dgm:cxn modelId="{22E21CC4-129C-491F-8A3A-F3C71FEAD325}" type="presParOf" srcId="{7E18F95A-EF4D-4CBE-9A0B-9560AF47D3B0}" destId="{119D0DDA-5696-403C-9B23-32F39974E5CB}" srcOrd="0" destOrd="0" presId="urn:microsoft.com/office/officeart/2008/layout/LinedList"/>
    <dgm:cxn modelId="{755E0249-68F7-4952-AF22-C58CB1F1353A}" type="presParOf" srcId="{7E18F95A-EF4D-4CBE-9A0B-9560AF47D3B0}" destId="{2720F59E-1F50-434B-A7B4-E127E0475D2D}" srcOrd="1" destOrd="0" presId="urn:microsoft.com/office/officeart/2008/layout/LinedList"/>
    <dgm:cxn modelId="{09EF7DFF-6FA3-4511-BB6F-AFB9CED977EE}" type="presParOf" srcId="{2720F59E-1F50-434B-A7B4-E127E0475D2D}" destId="{9C6C12A8-68C5-4278-B9B6-FB34BBC4FA8F}" srcOrd="0" destOrd="0" presId="urn:microsoft.com/office/officeart/2008/layout/LinedList"/>
    <dgm:cxn modelId="{9BBD46DD-35EC-4262-8F1C-F34A50B72E95}" type="presParOf" srcId="{2720F59E-1F50-434B-A7B4-E127E0475D2D}" destId="{5B7B61B4-4C10-403D-9305-8F0147670648}" srcOrd="1" destOrd="0" presId="urn:microsoft.com/office/officeart/2008/layout/LinedList"/>
    <dgm:cxn modelId="{9FF0E612-4CE5-4679-AAD7-D5DE63F13D5A}" type="presParOf" srcId="{5B7B61B4-4C10-403D-9305-8F0147670648}" destId="{4AA24318-B554-4B2C-889E-A66D87B59969}" srcOrd="0" destOrd="0" presId="urn:microsoft.com/office/officeart/2008/layout/LinedList"/>
    <dgm:cxn modelId="{F96B5A4E-F118-40CB-96B7-50FF8B57CA50}" type="presParOf" srcId="{5B7B61B4-4C10-403D-9305-8F0147670648}" destId="{518C1035-F6BD-4D77-B503-4D3DA298E6FE}" srcOrd="1" destOrd="0" presId="urn:microsoft.com/office/officeart/2008/layout/LinedList"/>
    <dgm:cxn modelId="{BB226111-17AD-4CA4-A84B-B99933619DA4}" type="presParOf" srcId="{5B7B61B4-4C10-403D-9305-8F0147670648}" destId="{8AB631C2-D70E-4320-A705-A31EF5115931}" srcOrd="2" destOrd="0" presId="urn:microsoft.com/office/officeart/2008/layout/LinedList"/>
    <dgm:cxn modelId="{7EC205F6-013A-4BED-8FB9-DDEF77BCFF2F}" type="presParOf" srcId="{2720F59E-1F50-434B-A7B4-E127E0475D2D}" destId="{9C50A596-CB14-4A9E-84A8-D4872D793478}" srcOrd="2" destOrd="0" presId="urn:microsoft.com/office/officeart/2008/layout/LinedList"/>
    <dgm:cxn modelId="{71E89B25-0E76-4A92-AD7F-D99CA5298D3F}" type="presParOf" srcId="{2720F59E-1F50-434B-A7B4-E127E0475D2D}" destId="{05025357-7C48-460A-BB7D-B13D09692CA8}" srcOrd="3" destOrd="0" presId="urn:microsoft.com/office/officeart/2008/layout/LinedList"/>
    <dgm:cxn modelId="{E6EFF9AF-2BA5-4FF3-A0EB-1EAEFB062B73}" type="presParOf" srcId="{2720F59E-1F50-434B-A7B4-E127E0475D2D}" destId="{484A5A9E-11B2-47BF-9561-96788F1EA3E5}" srcOrd="4" destOrd="0" presId="urn:microsoft.com/office/officeart/2008/layout/LinedList"/>
    <dgm:cxn modelId="{23789F4E-D599-49AE-B346-85A7DA544B26}" type="presParOf" srcId="{484A5A9E-11B2-47BF-9561-96788F1EA3E5}" destId="{96AB0C6F-A83D-4827-89E2-CBF52B7D1B9C}" srcOrd="0" destOrd="0" presId="urn:microsoft.com/office/officeart/2008/layout/LinedList"/>
    <dgm:cxn modelId="{1736F9E2-CAA9-415A-8FB0-3DCABD5DAF9D}" type="presParOf" srcId="{484A5A9E-11B2-47BF-9561-96788F1EA3E5}" destId="{3AEC2848-8728-4145-B1E5-42028F4BE540}" srcOrd="1" destOrd="0" presId="urn:microsoft.com/office/officeart/2008/layout/LinedList"/>
    <dgm:cxn modelId="{57B38C0D-BBFD-428F-8E9C-A8D297E33893}" type="presParOf" srcId="{484A5A9E-11B2-47BF-9561-96788F1EA3E5}" destId="{B61D4029-862C-4DF7-9B43-12432D835BB3}" srcOrd="2" destOrd="0" presId="urn:microsoft.com/office/officeart/2008/layout/LinedList"/>
    <dgm:cxn modelId="{94FA875F-F9E8-4EBD-BA79-DC7945811EC9}" type="presParOf" srcId="{2720F59E-1F50-434B-A7B4-E127E0475D2D}" destId="{DAA84088-58ED-4AAA-AEFF-C00AB18EDE77}" srcOrd="5" destOrd="0" presId="urn:microsoft.com/office/officeart/2008/layout/LinedList"/>
    <dgm:cxn modelId="{029496B6-64C9-4EEB-AE0E-810CD9521F62}" type="presParOf" srcId="{2720F59E-1F50-434B-A7B4-E127E0475D2D}" destId="{9509011F-8091-4823-BF84-9CF3C2B66740}" srcOrd="6" destOrd="0" presId="urn:microsoft.com/office/officeart/2008/layout/LinedList"/>
    <dgm:cxn modelId="{7238B4B3-1819-49FF-A8BC-A14203BBDB8B}" type="presParOf" srcId="{2720F59E-1F50-434B-A7B4-E127E0475D2D}" destId="{DFC4DC45-A3DC-4B51-831C-1C7AF2883799}" srcOrd="7" destOrd="0" presId="urn:microsoft.com/office/officeart/2008/layout/LinedList"/>
    <dgm:cxn modelId="{86661F34-3283-4957-9F73-505F1487E9E0}" type="presParOf" srcId="{DFC4DC45-A3DC-4B51-831C-1C7AF2883799}" destId="{19E805F7-9ECC-4983-9885-9DFFBAB8C0BE}" srcOrd="0" destOrd="0" presId="urn:microsoft.com/office/officeart/2008/layout/LinedList"/>
    <dgm:cxn modelId="{A49C8EB3-8681-42F9-B16C-FC88FF37BA49}" type="presParOf" srcId="{DFC4DC45-A3DC-4B51-831C-1C7AF2883799}" destId="{C2DC7CFF-D237-4FC4-8349-D1BA027A06EA}" srcOrd="1" destOrd="0" presId="urn:microsoft.com/office/officeart/2008/layout/LinedList"/>
    <dgm:cxn modelId="{02695BC0-D939-4F49-BF31-31DB103FDE71}" type="presParOf" srcId="{DFC4DC45-A3DC-4B51-831C-1C7AF2883799}" destId="{3848F896-B39C-4E66-95FD-993AF1CA3073}" srcOrd="2" destOrd="0" presId="urn:microsoft.com/office/officeart/2008/layout/LinedList"/>
    <dgm:cxn modelId="{C5C75340-CD66-48F6-8E55-8E581EC76E5F}" type="presParOf" srcId="{2720F59E-1F50-434B-A7B4-E127E0475D2D}" destId="{E1D403B2-BAD8-41EC-9E72-4023C9092EA1}" srcOrd="8" destOrd="0" presId="urn:microsoft.com/office/officeart/2008/layout/LinedList"/>
    <dgm:cxn modelId="{03FD167E-CF30-4BFF-8C2F-07C0941A29DB}" type="presParOf" srcId="{2720F59E-1F50-434B-A7B4-E127E0475D2D}" destId="{F9047B2D-1F7E-4461-BD66-941AF387A90F}" srcOrd="9" destOrd="0" presId="urn:microsoft.com/office/officeart/2008/layout/LinedList"/>
    <dgm:cxn modelId="{608F8D04-EF2C-4319-BDC6-4B667A97736F}" type="presParOf" srcId="{E093493D-0F24-4284-B105-195C01A594E0}" destId="{E889E4E0-DE97-4CB4-8CE3-23440773C63C}" srcOrd="2" destOrd="0" presId="urn:microsoft.com/office/officeart/2008/layout/LinedList"/>
    <dgm:cxn modelId="{BCAC8D53-1C04-4CD5-B997-4AB9B513A78C}" type="presParOf" srcId="{E093493D-0F24-4284-B105-195C01A594E0}" destId="{838EC6E8-0308-43C8-A29F-9EF4AE3966EA}" srcOrd="3" destOrd="0" presId="urn:microsoft.com/office/officeart/2008/layout/LinedList"/>
    <dgm:cxn modelId="{AD7F0B2A-DAB5-4308-A13E-5A004807ABC5}" type="presParOf" srcId="{838EC6E8-0308-43C8-A29F-9EF4AE3966EA}" destId="{705B5A14-577A-4C99-9E1F-DBA196F80360}" srcOrd="0" destOrd="0" presId="urn:microsoft.com/office/officeart/2008/layout/LinedList"/>
    <dgm:cxn modelId="{909E8B98-048E-45EC-B921-3904A8F42B38}" type="presParOf" srcId="{838EC6E8-0308-43C8-A29F-9EF4AE3966EA}" destId="{09B48CAD-6A8B-4497-BC81-5C340D3C839A}" srcOrd="1" destOrd="0" presId="urn:microsoft.com/office/officeart/2008/layout/LinedList"/>
    <dgm:cxn modelId="{B30AB5AF-7519-4E18-A06F-A2AA5B733E90}" type="presParOf" srcId="{09B48CAD-6A8B-4497-BC81-5C340D3C839A}" destId="{B38DE8C7-3476-4731-AA0B-BC1AAA637179}" srcOrd="0" destOrd="0" presId="urn:microsoft.com/office/officeart/2008/layout/LinedList"/>
    <dgm:cxn modelId="{D21FF0D8-10E5-4035-A1FA-89E67D3BE7F0}" type="presParOf" srcId="{09B48CAD-6A8B-4497-BC81-5C340D3C839A}" destId="{8D0E8344-82B4-441F-846F-EEF26520C8EE}" srcOrd="1" destOrd="0" presId="urn:microsoft.com/office/officeart/2008/layout/LinedList"/>
    <dgm:cxn modelId="{DB20B910-3CC9-403E-8DA5-16BB214D17D6}" type="presParOf" srcId="{8D0E8344-82B4-441F-846F-EEF26520C8EE}" destId="{48CE06A3-9098-4EB3-84C8-A50983F8DFE1}" srcOrd="0" destOrd="0" presId="urn:microsoft.com/office/officeart/2008/layout/LinedList"/>
    <dgm:cxn modelId="{CE4DBCF4-002F-4AB2-8125-B4DFD9F474F1}" type="presParOf" srcId="{8D0E8344-82B4-441F-846F-EEF26520C8EE}" destId="{64020D15-51D7-4400-A8E3-43F11608C3CF}" srcOrd="1" destOrd="0" presId="urn:microsoft.com/office/officeart/2008/layout/LinedList"/>
    <dgm:cxn modelId="{5B8579D7-D2FD-4752-B586-E3218C2A295C}" type="presParOf" srcId="{8D0E8344-82B4-441F-846F-EEF26520C8EE}" destId="{922041EE-AE1A-43EF-B5A6-E529DD0916D4}" srcOrd="2" destOrd="0" presId="urn:microsoft.com/office/officeart/2008/layout/LinedList"/>
    <dgm:cxn modelId="{835023AE-AF78-4C7E-9385-28B896C498BA}" type="presParOf" srcId="{09B48CAD-6A8B-4497-BC81-5C340D3C839A}" destId="{C92C3E64-6A58-4CD2-B3BD-3CA6C5831FA9}" srcOrd="2" destOrd="0" presId="urn:microsoft.com/office/officeart/2008/layout/LinedList"/>
    <dgm:cxn modelId="{488736B3-3722-419C-9D7F-8EE0F97C2314}" type="presParOf" srcId="{09B48CAD-6A8B-4497-BC81-5C340D3C839A}" destId="{2FDCB4C2-9742-4D87-8C3D-33AD6E9836AF}" srcOrd="3" destOrd="0" presId="urn:microsoft.com/office/officeart/2008/layout/LinedList"/>
    <dgm:cxn modelId="{D38A59F0-BE0D-4EE5-9AC3-490C4C4C167C}" type="presParOf" srcId="{09B48CAD-6A8B-4497-BC81-5C340D3C839A}" destId="{0AEAD27F-B96D-4043-BE0C-A052FF9457B8}" srcOrd="4" destOrd="0" presId="urn:microsoft.com/office/officeart/2008/layout/LinedList"/>
    <dgm:cxn modelId="{FE9BE3D6-00C5-4AB5-AF5B-C85F14ADD4ED}" type="presParOf" srcId="{0AEAD27F-B96D-4043-BE0C-A052FF9457B8}" destId="{9CB8C8EB-492F-47C6-8C99-5D4326034F63}" srcOrd="0" destOrd="0" presId="urn:microsoft.com/office/officeart/2008/layout/LinedList"/>
    <dgm:cxn modelId="{1F155672-1F49-4CF5-B084-4542B13017AD}" type="presParOf" srcId="{0AEAD27F-B96D-4043-BE0C-A052FF9457B8}" destId="{F9793A23-2D2F-4AB1-8CE6-702815508843}" srcOrd="1" destOrd="0" presId="urn:microsoft.com/office/officeart/2008/layout/LinedList"/>
    <dgm:cxn modelId="{59BA7E17-36AE-4F8D-AF87-6840D5106BD8}" type="presParOf" srcId="{0AEAD27F-B96D-4043-BE0C-A052FF9457B8}" destId="{922FB1E4-8FDA-4738-B63E-A14DE3011CF5}" srcOrd="2" destOrd="0" presId="urn:microsoft.com/office/officeart/2008/layout/LinedList"/>
    <dgm:cxn modelId="{C3787508-5A27-4ED6-9D15-0024254A53BB}" type="presParOf" srcId="{09B48CAD-6A8B-4497-BC81-5C340D3C839A}" destId="{03AFDBA6-102F-4C3E-8A3F-F113446D4690}" srcOrd="5" destOrd="0" presId="urn:microsoft.com/office/officeart/2008/layout/LinedList"/>
    <dgm:cxn modelId="{1C47044A-DD9B-4F85-B9BE-AFBA131E053E}" type="presParOf" srcId="{09B48CAD-6A8B-4497-BC81-5C340D3C839A}" destId="{369D666E-1FEF-4A1A-8B57-D1AA35907962}" srcOrd="6" destOrd="0" presId="urn:microsoft.com/office/officeart/2008/layout/LinedList"/>
    <dgm:cxn modelId="{8FB7A821-ED43-442B-88FE-E1C142CA5524}" type="presParOf" srcId="{09B48CAD-6A8B-4497-BC81-5C340D3C839A}" destId="{12E3AD0C-04AF-4FFC-8DE0-44D223141AE6}" srcOrd="7" destOrd="0" presId="urn:microsoft.com/office/officeart/2008/layout/LinedList"/>
    <dgm:cxn modelId="{EE2BCD32-FAE4-484B-9E74-B2F78C3AB9CB}" type="presParOf" srcId="{12E3AD0C-04AF-4FFC-8DE0-44D223141AE6}" destId="{09E6B5DB-FD2D-4069-A90D-0894E3AAF5A6}" srcOrd="0" destOrd="0" presId="urn:microsoft.com/office/officeart/2008/layout/LinedList"/>
    <dgm:cxn modelId="{761A5844-F4B6-44AE-87AB-41AEE712AAD9}" type="presParOf" srcId="{12E3AD0C-04AF-4FFC-8DE0-44D223141AE6}" destId="{F08A66C0-9A8A-4CB1-8030-7DAD0FF4263C}" srcOrd="1" destOrd="0" presId="urn:microsoft.com/office/officeart/2008/layout/LinedList"/>
    <dgm:cxn modelId="{3F687EAE-6BD3-4E1B-89C2-AC22E794CB89}" type="presParOf" srcId="{12E3AD0C-04AF-4FFC-8DE0-44D223141AE6}" destId="{AE291FC1-F6B6-4773-9327-FC95358E553F}" srcOrd="2" destOrd="0" presId="urn:microsoft.com/office/officeart/2008/layout/LinedList"/>
    <dgm:cxn modelId="{D254C6E2-1A2B-474F-828F-1C80683A2498}" type="presParOf" srcId="{09B48CAD-6A8B-4497-BC81-5C340D3C839A}" destId="{5DB52826-433A-4002-B5C8-CF7C86B2AE46}" srcOrd="8" destOrd="0" presId="urn:microsoft.com/office/officeart/2008/layout/LinedList"/>
    <dgm:cxn modelId="{771BFFAC-92CB-4F20-957B-7002A3576B5B}" type="presParOf" srcId="{09B48CAD-6A8B-4497-BC81-5C340D3C839A}" destId="{1745DD89-4CCD-4301-9836-22A1CC596D34}" srcOrd="9" destOrd="0" presId="urn:microsoft.com/office/officeart/2008/layout/LinedList"/>
    <dgm:cxn modelId="{3B1D002F-E66B-422C-A558-41B32E237FCF}" type="presParOf" srcId="{09B48CAD-6A8B-4497-BC81-5C340D3C839A}" destId="{6E44AF66-83F2-4BEA-BCBA-A69B3A6E09EF}" srcOrd="10" destOrd="0" presId="urn:microsoft.com/office/officeart/2008/layout/LinedList"/>
    <dgm:cxn modelId="{F7602FA6-116D-4234-AD73-CBDECFD1F52E}" type="presParOf" srcId="{6E44AF66-83F2-4BEA-BCBA-A69B3A6E09EF}" destId="{927A01EA-04C6-486B-A062-2458C23C23CC}" srcOrd="0" destOrd="0" presId="urn:microsoft.com/office/officeart/2008/layout/LinedList"/>
    <dgm:cxn modelId="{CCD96DD3-FF6D-4B6E-B8D3-349A86CDA188}" type="presParOf" srcId="{6E44AF66-83F2-4BEA-BCBA-A69B3A6E09EF}" destId="{67791B8B-A7DE-41B0-9120-A5BCB17969AD}" srcOrd="1" destOrd="0" presId="urn:microsoft.com/office/officeart/2008/layout/LinedList"/>
    <dgm:cxn modelId="{7CFCDFDD-5248-42E6-A209-097507CD6C33}" type="presParOf" srcId="{6E44AF66-83F2-4BEA-BCBA-A69B3A6E09EF}" destId="{043ED6FD-066F-4914-B546-55C13C7AEEF2}" srcOrd="2" destOrd="0" presId="urn:microsoft.com/office/officeart/2008/layout/LinedList"/>
    <dgm:cxn modelId="{A2EC858B-C729-4DFD-B8FA-E7EC9B002D44}" type="presParOf" srcId="{09B48CAD-6A8B-4497-BC81-5C340D3C839A}" destId="{57EA56CF-DBD4-41CE-A949-1747C04454DB}" srcOrd="11" destOrd="0" presId="urn:microsoft.com/office/officeart/2008/layout/LinedList"/>
    <dgm:cxn modelId="{AADF33D5-B41C-443F-9737-5228E48AD49D}" type="presParOf" srcId="{09B48CAD-6A8B-4497-BC81-5C340D3C839A}" destId="{06BFDA15-D050-4671-9E61-5A3E6F0A0C9C}" srcOrd="12" destOrd="0" presId="urn:microsoft.com/office/officeart/2008/layout/LinedList"/>
    <dgm:cxn modelId="{99EF9C16-60CA-4FC1-A752-4F5BE4B31625}" type="presParOf" srcId="{E093493D-0F24-4284-B105-195C01A594E0}" destId="{39A64674-DC60-4ABF-8DCF-F15B1F834511}" srcOrd="4" destOrd="0" presId="urn:microsoft.com/office/officeart/2008/layout/LinedList"/>
    <dgm:cxn modelId="{A63E418F-3FF6-46F1-B559-49FD600E2BB1}" type="presParOf" srcId="{E093493D-0F24-4284-B105-195C01A594E0}" destId="{483C1379-C9A0-47C9-91B3-41A10DFF838E}" srcOrd="5" destOrd="0" presId="urn:microsoft.com/office/officeart/2008/layout/LinedList"/>
    <dgm:cxn modelId="{BF833EFC-288A-4FA9-8064-A73D103F35BB}" type="presParOf" srcId="{483C1379-C9A0-47C9-91B3-41A10DFF838E}" destId="{80C26441-1B5A-46A6-86B7-564C4FD71EC1}" srcOrd="0" destOrd="0" presId="urn:microsoft.com/office/officeart/2008/layout/LinedList"/>
    <dgm:cxn modelId="{2BC66F30-974F-4CD6-8012-C005964F2420}" type="presParOf" srcId="{483C1379-C9A0-47C9-91B3-41A10DFF838E}" destId="{4A198539-8D61-4480-B065-AD22CB94BE83}" srcOrd="1" destOrd="0" presId="urn:microsoft.com/office/officeart/2008/layout/LinedList"/>
    <dgm:cxn modelId="{3E0D6613-58CF-45A1-80A3-14A4BD6DF663}" type="presParOf" srcId="{4A198539-8D61-4480-B065-AD22CB94BE83}" destId="{914B6885-7FAB-4DC0-B132-891566827E0A}" srcOrd="0" destOrd="0" presId="urn:microsoft.com/office/officeart/2008/layout/LinedList"/>
    <dgm:cxn modelId="{CAD25DAE-2D33-47DE-BA77-1C2DD2CBB770}" type="presParOf" srcId="{4A198539-8D61-4480-B065-AD22CB94BE83}" destId="{F84FF3EF-CC46-4977-AD93-6C643561FA0D}" srcOrd="1" destOrd="0" presId="urn:microsoft.com/office/officeart/2008/layout/LinedList"/>
    <dgm:cxn modelId="{7FAECB19-2E56-4911-A2A3-697D1947797D}" type="presParOf" srcId="{F84FF3EF-CC46-4977-AD93-6C643561FA0D}" destId="{C7C76088-23EC-4EC3-AB73-0940372F2020}" srcOrd="0" destOrd="0" presId="urn:microsoft.com/office/officeart/2008/layout/LinedList"/>
    <dgm:cxn modelId="{6C29464D-06E6-4D2A-8BCA-E8DF7D8F2B5D}" type="presParOf" srcId="{F84FF3EF-CC46-4977-AD93-6C643561FA0D}" destId="{DF22DF54-73D9-4CB2-8715-EEF0BC2CAF61}" srcOrd="1" destOrd="0" presId="urn:microsoft.com/office/officeart/2008/layout/LinedList"/>
    <dgm:cxn modelId="{7A400D23-CDEB-4934-B0E4-96562CE9E503}" type="presParOf" srcId="{F84FF3EF-CC46-4977-AD93-6C643561FA0D}" destId="{D243ADFD-8CC8-499E-B0CF-110B805EA4EA}" srcOrd="2" destOrd="0" presId="urn:microsoft.com/office/officeart/2008/layout/LinedList"/>
    <dgm:cxn modelId="{C774C52F-3C62-4B93-B4C9-78F6EC0219BD}" type="presParOf" srcId="{4A198539-8D61-4480-B065-AD22CB94BE83}" destId="{01B3DBC7-39B9-44C3-96C7-43922140DD3E}" srcOrd="2" destOrd="0" presId="urn:microsoft.com/office/officeart/2008/layout/LinedList"/>
    <dgm:cxn modelId="{824889EC-C417-45FE-956B-202584A05AB0}" type="presParOf" srcId="{4A198539-8D61-4480-B065-AD22CB94BE83}" destId="{648ECEF8-68CE-4537-BE14-95A8CCAC4E66}" srcOrd="3" destOrd="0" presId="urn:microsoft.com/office/officeart/2008/layout/LinedList"/>
    <dgm:cxn modelId="{C53119E8-EC40-45BD-BDF2-77BD82B45A74}" type="presParOf" srcId="{4A198539-8D61-4480-B065-AD22CB94BE83}" destId="{F9C8BE2F-D364-40A3-9AD7-9F26B066B8AE}" srcOrd="4" destOrd="0" presId="urn:microsoft.com/office/officeart/2008/layout/LinedList"/>
    <dgm:cxn modelId="{892CF2E5-2EDB-4251-819F-838833496029}" type="presParOf" srcId="{F9C8BE2F-D364-40A3-9AD7-9F26B066B8AE}" destId="{FE28015A-DD3D-4C0C-B2A2-ADDDF9567A5E}" srcOrd="0" destOrd="0" presId="urn:microsoft.com/office/officeart/2008/layout/LinedList"/>
    <dgm:cxn modelId="{B8A1AA9D-8146-48D1-9394-D399F82D5C5E}" type="presParOf" srcId="{F9C8BE2F-D364-40A3-9AD7-9F26B066B8AE}" destId="{D1ABE2B2-1DBD-43D5-971B-2F25DFA0D188}" srcOrd="1" destOrd="0" presId="urn:microsoft.com/office/officeart/2008/layout/LinedList"/>
    <dgm:cxn modelId="{F8A6A584-7065-4EEC-9F1B-C7A2443AF88F}" type="presParOf" srcId="{F9C8BE2F-D364-40A3-9AD7-9F26B066B8AE}" destId="{CE1372C7-2401-486F-B0A8-6D15DA7A166B}" srcOrd="2" destOrd="0" presId="urn:microsoft.com/office/officeart/2008/layout/LinedList"/>
    <dgm:cxn modelId="{B6C0B8FF-4621-46DB-9D86-FB0CE3A155CF}" type="presParOf" srcId="{4A198539-8D61-4480-B065-AD22CB94BE83}" destId="{A96AFDAA-9658-4C93-9806-AB8C4ECAD6F1}" srcOrd="5" destOrd="0" presId="urn:microsoft.com/office/officeart/2008/layout/LinedList"/>
    <dgm:cxn modelId="{5665CA56-499B-4286-B9D0-6BAB32AF3C79}" type="presParOf" srcId="{4A198539-8D61-4480-B065-AD22CB94BE83}" destId="{84FBD74B-8E38-4C94-846C-9825DADB35F9}" srcOrd="6" destOrd="0" presId="urn:microsoft.com/office/officeart/2008/layout/LinedList"/>
    <dgm:cxn modelId="{48D3FA62-EED6-47B5-B9DC-1CF678DE937C}" type="presParOf" srcId="{4A198539-8D61-4480-B065-AD22CB94BE83}" destId="{A757C4A3-EA02-437A-A9FF-554A3AF5A884}" srcOrd="7" destOrd="0" presId="urn:microsoft.com/office/officeart/2008/layout/LinedList"/>
    <dgm:cxn modelId="{3D3664F6-F784-4619-A035-124C0DC5FE7C}" type="presParOf" srcId="{A757C4A3-EA02-437A-A9FF-554A3AF5A884}" destId="{FF0133A0-FAAD-41ED-B1CC-C763D6CCB87E}" srcOrd="0" destOrd="0" presId="urn:microsoft.com/office/officeart/2008/layout/LinedList"/>
    <dgm:cxn modelId="{1239F671-DB09-46F1-AD14-830FC5434811}" type="presParOf" srcId="{A757C4A3-EA02-437A-A9FF-554A3AF5A884}" destId="{1BE5681A-0FF6-4632-9F52-B3BC3696DC64}" srcOrd="1" destOrd="0" presId="urn:microsoft.com/office/officeart/2008/layout/LinedList"/>
    <dgm:cxn modelId="{42A83311-A05C-4B65-BBFA-CCADF6088363}" type="presParOf" srcId="{A757C4A3-EA02-437A-A9FF-554A3AF5A884}" destId="{FAA5D50A-148B-4244-B0F6-D18629CB220E}" srcOrd="2" destOrd="0" presId="urn:microsoft.com/office/officeart/2008/layout/LinedList"/>
    <dgm:cxn modelId="{E909CAA4-F8C6-4B3B-BB74-7CBE5B134D25}" type="presParOf" srcId="{4A198539-8D61-4480-B065-AD22CB94BE83}" destId="{654BCC1C-0349-4EFE-AC50-A5E9D0633E56}" srcOrd="8" destOrd="0" presId="urn:microsoft.com/office/officeart/2008/layout/LinedList"/>
    <dgm:cxn modelId="{67093CC7-7F0A-4E06-B283-323B235875B8}" type="presParOf" srcId="{4A198539-8D61-4480-B065-AD22CB94BE83}" destId="{A91E4E74-AC1C-4DFD-8542-B4ABDC6D286E}" srcOrd="9" destOrd="0" presId="urn:microsoft.com/office/officeart/2008/layout/LinedList"/>
    <dgm:cxn modelId="{BD4FBB89-CF11-410F-BD12-C01D714FA880}" type="presParOf" srcId="{E093493D-0F24-4284-B105-195C01A594E0}" destId="{933CE89B-49B8-4157-BB1E-95A757F3FC4F}" srcOrd="6" destOrd="0" presId="urn:microsoft.com/office/officeart/2008/layout/LinedList"/>
    <dgm:cxn modelId="{19300725-E7BD-4C63-BEC2-889F9FFEC192}" type="presParOf" srcId="{E093493D-0F24-4284-B105-195C01A594E0}" destId="{BDD6AE62-CF35-485D-9D86-1C22379E08C7}" srcOrd="7" destOrd="0" presId="urn:microsoft.com/office/officeart/2008/layout/LinedList"/>
    <dgm:cxn modelId="{EB521770-30D9-4A08-9C96-48D153A2AD2A}" type="presParOf" srcId="{BDD6AE62-CF35-485D-9D86-1C22379E08C7}" destId="{A89E44CB-C4A3-4FA5-94C0-6B05FD2529A1}" srcOrd="0" destOrd="0" presId="urn:microsoft.com/office/officeart/2008/layout/LinedList"/>
    <dgm:cxn modelId="{ABB2E842-757D-4ED8-B7FA-5402A295FC33}" type="presParOf" srcId="{BDD6AE62-CF35-485D-9D86-1C22379E08C7}" destId="{AE74178E-318B-4590-9F85-0EB462AE1DEC}" srcOrd="1" destOrd="0" presId="urn:microsoft.com/office/officeart/2008/layout/LinedList"/>
    <dgm:cxn modelId="{048096D3-55C4-41DF-97CC-2A3B39393EB5}" type="presParOf" srcId="{AE74178E-318B-4590-9F85-0EB462AE1DEC}" destId="{EE33B03A-EFCF-4A20-8085-1EC13B5AFBD9}" srcOrd="0" destOrd="0" presId="urn:microsoft.com/office/officeart/2008/layout/LinedList"/>
    <dgm:cxn modelId="{62B1202B-1FE1-465D-8297-29E10AB44B7A}" type="presParOf" srcId="{AE74178E-318B-4590-9F85-0EB462AE1DEC}" destId="{EDE2E9A6-171B-4DC3-BB42-C874CAEEB5B9}" srcOrd="1" destOrd="0" presId="urn:microsoft.com/office/officeart/2008/layout/LinedList"/>
    <dgm:cxn modelId="{8BBE2487-DB08-44C3-BFBC-E176E175CAE9}" type="presParOf" srcId="{EDE2E9A6-171B-4DC3-BB42-C874CAEEB5B9}" destId="{074979F4-07E5-4C8F-A781-08D19EF42681}" srcOrd="0" destOrd="0" presId="urn:microsoft.com/office/officeart/2008/layout/LinedList"/>
    <dgm:cxn modelId="{FE02EBE4-0CA7-4146-B2F9-A766576106C9}" type="presParOf" srcId="{EDE2E9A6-171B-4DC3-BB42-C874CAEEB5B9}" destId="{C4AF82EA-9B19-4E68-8263-52E997C32C74}" srcOrd="1" destOrd="0" presId="urn:microsoft.com/office/officeart/2008/layout/LinedList"/>
    <dgm:cxn modelId="{E49C15BD-8402-4F25-9CA7-1FBA8D4760EC}" type="presParOf" srcId="{EDE2E9A6-171B-4DC3-BB42-C874CAEEB5B9}" destId="{B9CEC072-C732-4141-8B14-BC7B5CAF675A}" srcOrd="2" destOrd="0" presId="urn:microsoft.com/office/officeart/2008/layout/LinedList"/>
    <dgm:cxn modelId="{419D7727-B219-4633-BC9F-D414BAB19B35}" type="presParOf" srcId="{AE74178E-318B-4590-9F85-0EB462AE1DEC}" destId="{0D621725-7412-4B00-BF5B-91CF6939EE2D}" srcOrd="2" destOrd="0" presId="urn:microsoft.com/office/officeart/2008/layout/LinedList"/>
    <dgm:cxn modelId="{1F0D82C9-712E-4903-8265-191EF6743FA6}" type="presParOf" srcId="{AE74178E-318B-4590-9F85-0EB462AE1DEC}" destId="{449EBA21-A10D-41E5-B88C-AD07792926D5}" srcOrd="3" destOrd="0" presId="urn:microsoft.com/office/officeart/2008/layout/LinedList"/>
    <dgm:cxn modelId="{99DC1EF6-D838-42C8-AB3D-8FCECBA3C848}" type="presParOf" srcId="{AE74178E-318B-4590-9F85-0EB462AE1DEC}" destId="{F5708871-D163-43BD-BA6C-FC52EDBB227F}" srcOrd="4" destOrd="0" presId="urn:microsoft.com/office/officeart/2008/layout/LinedList"/>
    <dgm:cxn modelId="{C40925E0-5F1D-4B83-99F6-92882508A4FA}" type="presParOf" srcId="{F5708871-D163-43BD-BA6C-FC52EDBB227F}" destId="{C334C11B-F9D9-4687-BF49-0F17D0E3D4D1}" srcOrd="0" destOrd="0" presId="urn:microsoft.com/office/officeart/2008/layout/LinedList"/>
    <dgm:cxn modelId="{7BCB843D-395A-423D-8BD2-6391B92A5C5A}" type="presParOf" srcId="{F5708871-D163-43BD-BA6C-FC52EDBB227F}" destId="{4BED051A-F86B-410A-B3BF-23E2135D140A}" srcOrd="1" destOrd="0" presId="urn:microsoft.com/office/officeart/2008/layout/LinedList"/>
    <dgm:cxn modelId="{CCDDC2A2-1BDD-4D15-BB16-4F4CE1FEFFF4}" type="presParOf" srcId="{F5708871-D163-43BD-BA6C-FC52EDBB227F}" destId="{954CB43C-EA39-4069-A281-B8F3F6766671}" srcOrd="2" destOrd="0" presId="urn:microsoft.com/office/officeart/2008/layout/LinedList"/>
    <dgm:cxn modelId="{612F0107-C6B9-4009-9CF1-51AFC7564A5A}" type="presParOf" srcId="{AE74178E-318B-4590-9F85-0EB462AE1DEC}" destId="{90287296-5A2C-4232-991A-50BC0A654F6F}" srcOrd="5" destOrd="0" presId="urn:microsoft.com/office/officeart/2008/layout/LinedList"/>
    <dgm:cxn modelId="{6B253514-C8C9-455E-BBF5-C4E344CA10E1}" type="presParOf" srcId="{AE74178E-318B-4590-9F85-0EB462AE1DEC}" destId="{5DC8ED52-2871-4070-A219-C6C199FE73FC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5B5EC94-2BE5-4DF7-AA12-920EACE27216}" type="doc">
      <dgm:prSet loTypeId="urn:microsoft.com/office/officeart/2005/8/layout/list1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AFC93AF-0908-4DE7-9F2A-3DCA40F0D030}">
      <dgm:prSet/>
      <dgm:spPr/>
      <dgm:t>
        <a:bodyPr/>
        <a:lstStyle/>
        <a:p>
          <a:r>
            <a:rPr lang="en-US"/>
            <a:t>Important KPI’s for the organization</a:t>
          </a:r>
        </a:p>
      </dgm:t>
    </dgm:pt>
    <dgm:pt modelId="{BA2C398B-61B8-43EE-962C-10504CE2B504}" type="parTrans" cxnId="{1EDCB511-753D-4748-9257-077165B1C0C7}">
      <dgm:prSet/>
      <dgm:spPr/>
      <dgm:t>
        <a:bodyPr/>
        <a:lstStyle/>
        <a:p>
          <a:endParaRPr lang="en-US"/>
        </a:p>
      </dgm:t>
    </dgm:pt>
    <dgm:pt modelId="{2C994FEC-B6C8-4EC9-9A0F-D4375A6D20A7}" type="sibTrans" cxnId="{1EDCB511-753D-4748-9257-077165B1C0C7}">
      <dgm:prSet/>
      <dgm:spPr/>
      <dgm:t>
        <a:bodyPr/>
        <a:lstStyle/>
        <a:p>
          <a:endParaRPr lang="en-US"/>
        </a:p>
      </dgm:t>
    </dgm:pt>
    <dgm:pt modelId="{61DCBBB3-6539-4F3D-BFA1-4FCEC407E399}">
      <dgm:prSet/>
      <dgm:spPr/>
      <dgm:t>
        <a:bodyPr/>
        <a:lstStyle/>
        <a:p>
          <a:r>
            <a:rPr lang="en-US"/>
            <a:t>Productivity of the food grains</a:t>
          </a:r>
        </a:p>
      </dgm:t>
    </dgm:pt>
    <dgm:pt modelId="{BD2D8B33-7A41-4771-9387-0DAF5DEE753E}" type="parTrans" cxnId="{DCAD3679-C20D-4345-B732-D8505A961FBD}">
      <dgm:prSet/>
      <dgm:spPr/>
      <dgm:t>
        <a:bodyPr/>
        <a:lstStyle/>
        <a:p>
          <a:endParaRPr lang="en-US"/>
        </a:p>
      </dgm:t>
    </dgm:pt>
    <dgm:pt modelId="{2488062F-339D-4E7B-B518-B20CDFFB3784}" type="sibTrans" cxnId="{DCAD3679-C20D-4345-B732-D8505A961FBD}">
      <dgm:prSet/>
      <dgm:spPr/>
      <dgm:t>
        <a:bodyPr/>
        <a:lstStyle/>
        <a:p>
          <a:endParaRPr lang="en-US"/>
        </a:p>
      </dgm:t>
    </dgm:pt>
    <dgm:pt modelId="{C14096E3-F726-402A-9B3A-5B7E8DB282B5}">
      <dgm:prSet/>
      <dgm:spPr/>
      <dgm:t>
        <a:bodyPr/>
        <a:lstStyle/>
        <a:p>
          <a:r>
            <a:rPr lang="en-US"/>
            <a:t>Quality</a:t>
          </a:r>
        </a:p>
      </dgm:t>
    </dgm:pt>
    <dgm:pt modelId="{D8E7F682-B554-4176-B78D-8B54835BCE93}" type="parTrans" cxnId="{FBA7F2CD-B1FE-4D68-BAEA-B9CBC7BD2A64}">
      <dgm:prSet/>
      <dgm:spPr/>
      <dgm:t>
        <a:bodyPr/>
        <a:lstStyle/>
        <a:p>
          <a:endParaRPr lang="en-US"/>
        </a:p>
      </dgm:t>
    </dgm:pt>
    <dgm:pt modelId="{DD88CB98-BA46-4E4D-B931-CE10B41F02B9}" type="sibTrans" cxnId="{FBA7F2CD-B1FE-4D68-BAEA-B9CBC7BD2A64}">
      <dgm:prSet/>
      <dgm:spPr/>
      <dgm:t>
        <a:bodyPr/>
        <a:lstStyle/>
        <a:p>
          <a:endParaRPr lang="en-US"/>
        </a:p>
      </dgm:t>
    </dgm:pt>
    <dgm:pt modelId="{7269F193-43F1-4706-9C8C-D1E689D90DB0}">
      <dgm:prSet/>
      <dgm:spPr/>
      <dgm:t>
        <a:bodyPr/>
        <a:lstStyle/>
        <a:p>
          <a:r>
            <a:rPr lang="en-US"/>
            <a:t>Storage of the food grains</a:t>
          </a:r>
        </a:p>
      </dgm:t>
    </dgm:pt>
    <dgm:pt modelId="{E8434DA1-8F7C-440B-BA1E-DDB140337D61}" type="parTrans" cxnId="{80A73D10-CEE4-41EB-987F-ED5853EF0679}">
      <dgm:prSet/>
      <dgm:spPr/>
      <dgm:t>
        <a:bodyPr/>
        <a:lstStyle/>
        <a:p>
          <a:endParaRPr lang="en-US"/>
        </a:p>
      </dgm:t>
    </dgm:pt>
    <dgm:pt modelId="{B9C6AB67-8E35-4893-8FE7-9082826E56DB}" type="sibTrans" cxnId="{80A73D10-CEE4-41EB-987F-ED5853EF0679}">
      <dgm:prSet/>
      <dgm:spPr/>
      <dgm:t>
        <a:bodyPr/>
        <a:lstStyle/>
        <a:p>
          <a:endParaRPr lang="en-US"/>
        </a:p>
      </dgm:t>
    </dgm:pt>
    <dgm:pt modelId="{F33A63F7-F146-48FC-A2E6-3AC83E8CCD3E}">
      <dgm:prSet/>
      <dgm:spPr/>
      <dgm:t>
        <a:bodyPr/>
        <a:lstStyle/>
        <a:p>
          <a:r>
            <a:rPr lang="en-US"/>
            <a:t>Movement of the stocks from the warehouse/Go-downs</a:t>
          </a:r>
        </a:p>
      </dgm:t>
    </dgm:pt>
    <dgm:pt modelId="{C489A65C-9BE6-4F93-8E91-7E979B2B8393}" type="parTrans" cxnId="{BF82738D-31B2-4605-A5B4-C041995D3071}">
      <dgm:prSet/>
      <dgm:spPr/>
      <dgm:t>
        <a:bodyPr/>
        <a:lstStyle/>
        <a:p>
          <a:endParaRPr lang="en-US"/>
        </a:p>
      </dgm:t>
    </dgm:pt>
    <dgm:pt modelId="{05EACD57-FBFF-4E74-A7D1-748C70D7F59A}" type="sibTrans" cxnId="{BF82738D-31B2-4605-A5B4-C041995D3071}">
      <dgm:prSet/>
      <dgm:spPr/>
      <dgm:t>
        <a:bodyPr/>
        <a:lstStyle/>
        <a:p>
          <a:endParaRPr lang="en-US"/>
        </a:p>
      </dgm:t>
    </dgm:pt>
    <dgm:pt modelId="{3D0A32CF-4DB4-4F3B-BCC7-EFD44D40388A}">
      <dgm:prSet/>
      <dgm:spPr/>
      <dgm:t>
        <a:bodyPr/>
        <a:lstStyle/>
        <a:p>
          <a:r>
            <a:rPr lang="en-US"/>
            <a:t>Cashflow</a:t>
          </a:r>
        </a:p>
      </dgm:t>
    </dgm:pt>
    <dgm:pt modelId="{4AD62AEC-1ABB-4E68-BB38-BF7FB01D26AF}" type="parTrans" cxnId="{CAF67153-C01B-4F3E-A949-9FC9DA7C8B4E}">
      <dgm:prSet/>
      <dgm:spPr/>
      <dgm:t>
        <a:bodyPr/>
        <a:lstStyle/>
        <a:p>
          <a:endParaRPr lang="en-US"/>
        </a:p>
      </dgm:t>
    </dgm:pt>
    <dgm:pt modelId="{BF929AE6-1885-463F-B2CE-D6992F61744F}" type="sibTrans" cxnId="{CAF67153-C01B-4F3E-A949-9FC9DA7C8B4E}">
      <dgm:prSet/>
      <dgm:spPr/>
      <dgm:t>
        <a:bodyPr/>
        <a:lstStyle/>
        <a:p>
          <a:endParaRPr lang="en-US"/>
        </a:p>
      </dgm:t>
    </dgm:pt>
    <dgm:pt modelId="{664BCC0E-102B-4B0C-9CCE-E6B4F5062CA3}">
      <dgm:prSet/>
      <dgm:spPr/>
      <dgm:t>
        <a:bodyPr/>
        <a:lstStyle/>
        <a:p>
          <a:r>
            <a:rPr lang="en-US"/>
            <a:t>Leading KPIs</a:t>
          </a:r>
        </a:p>
      </dgm:t>
    </dgm:pt>
    <dgm:pt modelId="{67B385F1-C7F9-40D1-B1E0-CFF8ADCD1B7E}" type="parTrans" cxnId="{EC9580FA-47E1-4E58-8E8B-C36F8765AFEC}">
      <dgm:prSet/>
      <dgm:spPr/>
      <dgm:t>
        <a:bodyPr/>
        <a:lstStyle/>
        <a:p>
          <a:endParaRPr lang="en-US"/>
        </a:p>
      </dgm:t>
    </dgm:pt>
    <dgm:pt modelId="{D8FCE272-BC0C-4421-80CB-56629A0DC4F5}" type="sibTrans" cxnId="{EC9580FA-47E1-4E58-8E8B-C36F8765AFEC}">
      <dgm:prSet/>
      <dgm:spPr/>
      <dgm:t>
        <a:bodyPr/>
        <a:lstStyle/>
        <a:p>
          <a:endParaRPr lang="en-US"/>
        </a:p>
      </dgm:t>
    </dgm:pt>
    <dgm:pt modelId="{024A281D-7E3A-40F6-A724-D67C720CB92E}">
      <dgm:prSet/>
      <dgm:spPr/>
      <dgm:t>
        <a:bodyPr/>
        <a:lstStyle/>
        <a:p>
          <a:r>
            <a:rPr lang="en-US"/>
            <a:t>Improper method of agriculture</a:t>
          </a:r>
        </a:p>
      </dgm:t>
    </dgm:pt>
    <dgm:pt modelId="{4A5EDBB0-BAE9-4A62-AD17-74AFD11E59D1}" type="parTrans" cxnId="{270A2C0E-0929-42EB-8A2F-465ECBC40D62}">
      <dgm:prSet/>
      <dgm:spPr/>
      <dgm:t>
        <a:bodyPr/>
        <a:lstStyle/>
        <a:p>
          <a:endParaRPr lang="en-US"/>
        </a:p>
      </dgm:t>
    </dgm:pt>
    <dgm:pt modelId="{E8DF7D4C-B691-476E-84A0-DBA26D1DA768}" type="sibTrans" cxnId="{270A2C0E-0929-42EB-8A2F-465ECBC40D62}">
      <dgm:prSet/>
      <dgm:spPr/>
      <dgm:t>
        <a:bodyPr/>
        <a:lstStyle/>
        <a:p>
          <a:endParaRPr lang="en-US"/>
        </a:p>
      </dgm:t>
    </dgm:pt>
    <dgm:pt modelId="{6F1A2B9C-BF14-4F1E-A3C5-A65D0C1943BE}">
      <dgm:prSet/>
      <dgm:spPr/>
      <dgm:t>
        <a:bodyPr/>
        <a:lstStyle/>
        <a:p>
          <a:r>
            <a:rPr lang="en-US"/>
            <a:t>Natural Calamities.</a:t>
          </a:r>
        </a:p>
      </dgm:t>
    </dgm:pt>
    <dgm:pt modelId="{A43FB8A4-92A9-41B7-9A1D-30E70B61AE1F}" type="parTrans" cxnId="{C1DEBB7A-1623-4C63-8945-25C2A27CBC45}">
      <dgm:prSet/>
      <dgm:spPr/>
      <dgm:t>
        <a:bodyPr/>
        <a:lstStyle/>
        <a:p>
          <a:endParaRPr lang="en-US"/>
        </a:p>
      </dgm:t>
    </dgm:pt>
    <dgm:pt modelId="{26153F0D-8B5F-4F44-967B-522AE5557F6C}" type="sibTrans" cxnId="{C1DEBB7A-1623-4C63-8945-25C2A27CBC45}">
      <dgm:prSet/>
      <dgm:spPr/>
      <dgm:t>
        <a:bodyPr/>
        <a:lstStyle/>
        <a:p>
          <a:endParaRPr lang="en-US"/>
        </a:p>
      </dgm:t>
    </dgm:pt>
    <dgm:pt modelId="{AC511FD8-7EAC-442D-BABE-0FABFB545853}">
      <dgm:prSet/>
      <dgm:spPr/>
      <dgm:t>
        <a:bodyPr/>
        <a:lstStyle/>
        <a:p>
          <a:r>
            <a:rPr lang="en-US"/>
            <a:t>Moisture Content of the food grains.</a:t>
          </a:r>
        </a:p>
      </dgm:t>
    </dgm:pt>
    <dgm:pt modelId="{0DAA1D4A-8E0B-4B71-86D1-9C1C0B463D04}" type="parTrans" cxnId="{00AE0C8A-3A8C-4B30-86DC-099341E81C31}">
      <dgm:prSet/>
      <dgm:spPr/>
      <dgm:t>
        <a:bodyPr/>
        <a:lstStyle/>
        <a:p>
          <a:endParaRPr lang="en-US"/>
        </a:p>
      </dgm:t>
    </dgm:pt>
    <dgm:pt modelId="{AEAA5ABD-A765-4CB4-ADB9-62A21F59BE46}" type="sibTrans" cxnId="{00AE0C8A-3A8C-4B30-86DC-099341E81C31}">
      <dgm:prSet/>
      <dgm:spPr/>
      <dgm:t>
        <a:bodyPr/>
        <a:lstStyle/>
        <a:p>
          <a:endParaRPr lang="en-US"/>
        </a:p>
      </dgm:t>
    </dgm:pt>
    <dgm:pt modelId="{8F9FB373-6BD7-4436-9DB3-099DAB88BAEE}">
      <dgm:prSet/>
      <dgm:spPr/>
      <dgm:t>
        <a:bodyPr/>
        <a:lstStyle/>
        <a:p>
          <a:r>
            <a:rPr lang="en-US"/>
            <a:t>Infrastructure problem for storage.</a:t>
          </a:r>
        </a:p>
      </dgm:t>
    </dgm:pt>
    <dgm:pt modelId="{08550C17-E420-435A-BC82-65DFC42BFA0B}" type="parTrans" cxnId="{EADA1321-5A95-40EC-A61C-0399EB712141}">
      <dgm:prSet/>
      <dgm:spPr/>
      <dgm:t>
        <a:bodyPr/>
        <a:lstStyle/>
        <a:p>
          <a:endParaRPr lang="en-US"/>
        </a:p>
      </dgm:t>
    </dgm:pt>
    <dgm:pt modelId="{CD447676-4E0A-4C2F-85D3-228873B8F679}" type="sibTrans" cxnId="{EADA1321-5A95-40EC-A61C-0399EB712141}">
      <dgm:prSet/>
      <dgm:spPr/>
      <dgm:t>
        <a:bodyPr/>
        <a:lstStyle/>
        <a:p>
          <a:endParaRPr lang="en-US"/>
        </a:p>
      </dgm:t>
    </dgm:pt>
    <dgm:pt modelId="{0095C781-CDD8-4E62-8C4C-B07256B6CB28}">
      <dgm:prSet/>
      <dgm:spPr/>
      <dgm:t>
        <a:bodyPr/>
        <a:lstStyle/>
        <a:p>
          <a:r>
            <a:rPr lang="en-US"/>
            <a:t>Delay release of subsidy from government.</a:t>
          </a:r>
        </a:p>
      </dgm:t>
    </dgm:pt>
    <dgm:pt modelId="{8A384FC1-0F9F-4AB3-8F95-C70D981B1F62}" type="parTrans" cxnId="{6DB05CA2-476E-48A7-B38C-B04A15597DEE}">
      <dgm:prSet/>
      <dgm:spPr/>
      <dgm:t>
        <a:bodyPr/>
        <a:lstStyle/>
        <a:p>
          <a:endParaRPr lang="en-US"/>
        </a:p>
      </dgm:t>
    </dgm:pt>
    <dgm:pt modelId="{4345ED53-4AE5-4782-886F-FA87E06AFB76}" type="sibTrans" cxnId="{6DB05CA2-476E-48A7-B38C-B04A15597DEE}">
      <dgm:prSet/>
      <dgm:spPr/>
      <dgm:t>
        <a:bodyPr/>
        <a:lstStyle/>
        <a:p>
          <a:endParaRPr lang="en-US"/>
        </a:p>
      </dgm:t>
    </dgm:pt>
    <dgm:pt modelId="{2200A34A-16D3-4ABC-AE31-4FC31517B9E4}">
      <dgm:prSet/>
      <dgm:spPr/>
      <dgm:t>
        <a:bodyPr/>
        <a:lstStyle/>
        <a:p>
          <a:r>
            <a:rPr lang="en-US"/>
            <a:t>Gunny bag production delay.</a:t>
          </a:r>
        </a:p>
      </dgm:t>
    </dgm:pt>
    <dgm:pt modelId="{8669A950-53C4-40C5-9FF5-A896F21EAE78}" type="parTrans" cxnId="{90EF5DD5-0ABD-49BF-AEBF-B8B075ACAFA4}">
      <dgm:prSet/>
      <dgm:spPr/>
      <dgm:t>
        <a:bodyPr/>
        <a:lstStyle/>
        <a:p>
          <a:endParaRPr lang="en-US"/>
        </a:p>
      </dgm:t>
    </dgm:pt>
    <dgm:pt modelId="{D5962351-5AC9-400C-9F36-72539BF4F171}" type="sibTrans" cxnId="{90EF5DD5-0ABD-49BF-AEBF-B8B075ACAFA4}">
      <dgm:prSet/>
      <dgm:spPr/>
      <dgm:t>
        <a:bodyPr/>
        <a:lstStyle/>
        <a:p>
          <a:endParaRPr lang="en-US"/>
        </a:p>
      </dgm:t>
    </dgm:pt>
    <dgm:pt modelId="{5DD22D50-5B6C-4493-B101-5981542D7E06}">
      <dgm:prSet/>
      <dgm:spPr/>
      <dgm:t>
        <a:bodyPr/>
        <a:lstStyle/>
        <a:p>
          <a:r>
            <a:rPr lang="en-US"/>
            <a:t>Petrol/Diesel price hike.</a:t>
          </a:r>
        </a:p>
      </dgm:t>
    </dgm:pt>
    <dgm:pt modelId="{F9A236E9-3082-4B1D-9F27-AE4C953C0C93}" type="parTrans" cxnId="{54695FE1-D015-4871-A3EE-9DCFEA95C049}">
      <dgm:prSet/>
      <dgm:spPr/>
      <dgm:t>
        <a:bodyPr/>
        <a:lstStyle/>
        <a:p>
          <a:endParaRPr lang="en-US"/>
        </a:p>
      </dgm:t>
    </dgm:pt>
    <dgm:pt modelId="{D2552C02-8E1D-43B2-BE72-9FD20E9E0929}" type="sibTrans" cxnId="{54695FE1-D015-4871-A3EE-9DCFEA95C049}">
      <dgm:prSet/>
      <dgm:spPr/>
      <dgm:t>
        <a:bodyPr/>
        <a:lstStyle/>
        <a:p>
          <a:endParaRPr lang="en-US"/>
        </a:p>
      </dgm:t>
    </dgm:pt>
    <dgm:pt modelId="{BDF91EC9-3700-46A8-AD05-B81FF3BA07F8}">
      <dgm:prSet/>
      <dgm:spPr/>
      <dgm:t>
        <a:bodyPr/>
        <a:lstStyle/>
        <a:p>
          <a:r>
            <a:rPr lang="en-US"/>
            <a:t>Shortage of human resource for loading and unloading of stocks.</a:t>
          </a:r>
        </a:p>
      </dgm:t>
    </dgm:pt>
    <dgm:pt modelId="{A77A0F46-5BD7-4878-8F26-645867800DAF}" type="parTrans" cxnId="{F5ACF041-69D5-4ECF-9F84-DAAEC0416101}">
      <dgm:prSet/>
      <dgm:spPr/>
      <dgm:t>
        <a:bodyPr/>
        <a:lstStyle/>
        <a:p>
          <a:endParaRPr lang="en-US"/>
        </a:p>
      </dgm:t>
    </dgm:pt>
    <dgm:pt modelId="{F904C4E5-3EE3-4771-9162-43059FCD565C}" type="sibTrans" cxnId="{F5ACF041-69D5-4ECF-9F84-DAAEC0416101}">
      <dgm:prSet/>
      <dgm:spPr/>
      <dgm:t>
        <a:bodyPr/>
        <a:lstStyle/>
        <a:p>
          <a:endParaRPr lang="en-US"/>
        </a:p>
      </dgm:t>
    </dgm:pt>
    <dgm:pt modelId="{550D2B3E-33B2-4E45-A6F6-5F6CE09C93E8}">
      <dgm:prSet/>
      <dgm:spPr/>
      <dgm:t>
        <a:bodyPr/>
        <a:lstStyle/>
        <a:p>
          <a:r>
            <a:rPr lang="en-US"/>
            <a:t>Problem with revenue records.</a:t>
          </a:r>
        </a:p>
      </dgm:t>
    </dgm:pt>
    <dgm:pt modelId="{CBBFD782-CC00-42F9-8F9E-7267AF4B2545}" type="parTrans" cxnId="{11B53695-ED96-4B0E-A229-0C49E006CE46}">
      <dgm:prSet/>
      <dgm:spPr/>
      <dgm:t>
        <a:bodyPr/>
        <a:lstStyle/>
        <a:p>
          <a:endParaRPr lang="en-US"/>
        </a:p>
      </dgm:t>
    </dgm:pt>
    <dgm:pt modelId="{6BD44699-DB76-462A-ACC8-C7A9185A157F}" type="sibTrans" cxnId="{11B53695-ED96-4B0E-A229-0C49E006CE46}">
      <dgm:prSet/>
      <dgm:spPr/>
      <dgm:t>
        <a:bodyPr/>
        <a:lstStyle/>
        <a:p>
          <a:endParaRPr lang="en-US"/>
        </a:p>
      </dgm:t>
    </dgm:pt>
    <dgm:pt modelId="{2520402F-1784-4DBE-8A0C-E60A0DC30DCB}">
      <dgm:prSet/>
      <dgm:spPr/>
      <dgm:t>
        <a:bodyPr/>
        <a:lstStyle/>
        <a:p>
          <a:r>
            <a:rPr lang="en-US"/>
            <a:t>Time taken from miller to mill the paddy.</a:t>
          </a:r>
        </a:p>
      </dgm:t>
    </dgm:pt>
    <dgm:pt modelId="{F50C6B24-DD0D-4DCE-BEC6-1A15AADCC148}" type="parTrans" cxnId="{A47D3D6E-1316-4EF5-9FC9-AC630B2BCFD6}">
      <dgm:prSet/>
      <dgm:spPr/>
      <dgm:t>
        <a:bodyPr/>
        <a:lstStyle/>
        <a:p>
          <a:endParaRPr lang="en-US"/>
        </a:p>
      </dgm:t>
    </dgm:pt>
    <dgm:pt modelId="{0EDEBD26-DDD4-4EA8-B5E9-413911AF3BAD}" type="sibTrans" cxnId="{A47D3D6E-1316-4EF5-9FC9-AC630B2BCFD6}">
      <dgm:prSet/>
      <dgm:spPr/>
      <dgm:t>
        <a:bodyPr/>
        <a:lstStyle/>
        <a:p>
          <a:endParaRPr lang="en-US"/>
        </a:p>
      </dgm:t>
    </dgm:pt>
    <dgm:pt modelId="{EE2F613E-7F85-4015-99A8-02CB3CDACA61}">
      <dgm:prSet/>
      <dgm:spPr/>
      <dgm:t>
        <a:bodyPr/>
        <a:lstStyle/>
        <a:p>
          <a:r>
            <a:rPr lang="en-US"/>
            <a:t>Emergencies under the act of Nation Food Security and other government schemes.</a:t>
          </a:r>
        </a:p>
      </dgm:t>
    </dgm:pt>
    <dgm:pt modelId="{097B90AF-C6D0-430F-BC58-47B15300BFB2}" type="parTrans" cxnId="{FAF9D8C6-C087-4162-B6E5-9A3BBCC0289D}">
      <dgm:prSet/>
      <dgm:spPr/>
      <dgm:t>
        <a:bodyPr/>
        <a:lstStyle/>
        <a:p>
          <a:endParaRPr lang="en-US"/>
        </a:p>
      </dgm:t>
    </dgm:pt>
    <dgm:pt modelId="{B7BAC67F-9BAB-4ECF-AA0E-B3FA74A266E6}" type="sibTrans" cxnId="{FAF9D8C6-C087-4162-B6E5-9A3BBCC0289D}">
      <dgm:prSet/>
      <dgm:spPr/>
      <dgm:t>
        <a:bodyPr/>
        <a:lstStyle/>
        <a:p>
          <a:endParaRPr lang="en-US"/>
        </a:p>
      </dgm:t>
    </dgm:pt>
    <dgm:pt modelId="{F8593581-3430-4EDF-82F2-85F8DE64A44C}" type="pres">
      <dgm:prSet presAssocID="{05B5EC94-2BE5-4DF7-AA12-920EACE27216}" presName="linear" presStyleCnt="0">
        <dgm:presLayoutVars>
          <dgm:dir/>
          <dgm:animLvl val="lvl"/>
          <dgm:resizeHandles val="exact"/>
        </dgm:presLayoutVars>
      </dgm:prSet>
      <dgm:spPr/>
    </dgm:pt>
    <dgm:pt modelId="{1575FD30-B38B-446E-953F-57A2B89901E8}" type="pres">
      <dgm:prSet presAssocID="{DAFC93AF-0908-4DE7-9F2A-3DCA40F0D030}" presName="parentLin" presStyleCnt="0"/>
      <dgm:spPr/>
    </dgm:pt>
    <dgm:pt modelId="{1B9C7D8F-E1F1-4213-8E76-45CDA188EC85}" type="pres">
      <dgm:prSet presAssocID="{DAFC93AF-0908-4DE7-9F2A-3DCA40F0D030}" presName="parentLeftMargin" presStyleLbl="node1" presStyleIdx="0" presStyleCnt="2"/>
      <dgm:spPr/>
    </dgm:pt>
    <dgm:pt modelId="{99BB4E1D-C374-4E0D-8881-2CF003FDF319}" type="pres">
      <dgm:prSet presAssocID="{DAFC93AF-0908-4DE7-9F2A-3DCA40F0D03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95ECE9D-D64C-4F43-8302-9C7865FBED26}" type="pres">
      <dgm:prSet presAssocID="{DAFC93AF-0908-4DE7-9F2A-3DCA40F0D030}" presName="negativeSpace" presStyleCnt="0"/>
      <dgm:spPr/>
    </dgm:pt>
    <dgm:pt modelId="{3E2804ED-D17E-4D60-9E54-A2158C8325D7}" type="pres">
      <dgm:prSet presAssocID="{DAFC93AF-0908-4DE7-9F2A-3DCA40F0D030}" presName="childText" presStyleLbl="conFgAcc1" presStyleIdx="0" presStyleCnt="2">
        <dgm:presLayoutVars>
          <dgm:bulletEnabled val="1"/>
        </dgm:presLayoutVars>
      </dgm:prSet>
      <dgm:spPr/>
    </dgm:pt>
    <dgm:pt modelId="{E7BF1542-296A-4481-8A96-8AAC0A0B262C}" type="pres">
      <dgm:prSet presAssocID="{2C994FEC-B6C8-4EC9-9A0F-D4375A6D20A7}" presName="spaceBetweenRectangles" presStyleCnt="0"/>
      <dgm:spPr/>
    </dgm:pt>
    <dgm:pt modelId="{AC7E0E03-63EA-41D6-9782-7895BF0AD2A4}" type="pres">
      <dgm:prSet presAssocID="{664BCC0E-102B-4B0C-9CCE-E6B4F5062CA3}" presName="parentLin" presStyleCnt="0"/>
      <dgm:spPr/>
    </dgm:pt>
    <dgm:pt modelId="{FF906EF6-E38F-4D2E-9CC0-5AA797449A03}" type="pres">
      <dgm:prSet presAssocID="{664BCC0E-102B-4B0C-9CCE-E6B4F5062CA3}" presName="parentLeftMargin" presStyleLbl="node1" presStyleIdx="0" presStyleCnt="2"/>
      <dgm:spPr/>
    </dgm:pt>
    <dgm:pt modelId="{A22BB68C-57C2-4203-BE1F-D3A231BADE7B}" type="pres">
      <dgm:prSet presAssocID="{664BCC0E-102B-4B0C-9CCE-E6B4F5062CA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7D72B5E-9FD2-4224-82E7-F7EA102619E2}" type="pres">
      <dgm:prSet presAssocID="{664BCC0E-102B-4B0C-9CCE-E6B4F5062CA3}" presName="negativeSpace" presStyleCnt="0"/>
      <dgm:spPr/>
    </dgm:pt>
    <dgm:pt modelId="{C6DFC164-D859-40A8-B928-5DFD0A4F0DE2}" type="pres">
      <dgm:prSet presAssocID="{664BCC0E-102B-4B0C-9CCE-E6B4F5062CA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AD22105-72DD-41DF-9F4E-7B4B97C8D1A5}" type="presOf" srcId="{DAFC93AF-0908-4DE7-9F2A-3DCA40F0D030}" destId="{99BB4E1D-C374-4E0D-8881-2CF003FDF319}" srcOrd="1" destOrd="0" presId="urn:microsoft.com/office/officeart/2005/8/layout/list1"/>
    <dgm:cxn modelId="{270A2C0E-0929-42EB-8A2F-465ECBC40D62}" srcId="{664BCC0E-102B-4B0C-9CCE-E6B4F5062CA3}" destId="{024A281D-7E3A-40F6-A724-D67C720CB92E}" srcOrd="0" destOrd="0" parTransId="{4A5EDBB0-BAE9-4A62-AD17-74AFD11E59D1}" sibTransId="{E8DF7D4C-B691-476E-84A0-DBA26D1DA768}"/>
    <dgm:cxn modelId="{80A73D10-CEE4-41EB-987F-ED5853EF0679}" srcId="{DAFC93AF-0908-4DE7-9F2A-3DCA40F0D030}" destId="{7269F193-43F1-4706-9C8C-D1E689D90DB0}" srcOrd="2" destOrd="0" parTransId="{E8434DA1-8F7C-440B-BA1E-DDB140337D61}" sibTransId="{B9C6AB67-8E35-4893-8FE7-9082826E56DB}"/>
    <dgm:cxn modelId="{1EDCB511-753D-4748-9257-077165B1C0C7}" srcId="{05B5EC94-2BE5-4DF7-AA12-920EACE27216}" destId="{DAFC93AF-0908-4DE7-9F2A-3DCA40F0D030}" srcOrd="0" destOrd="0" parTransId="{BA2C398B-61B8-43EE-962C-10504CE2B504}" sibTransId="{2C994FEC-B6C8-4EC9-9A0F-D4375A6D20A7}"/>
    <dgm:cxn modelId="{EADA1321-5A95-40EC-A61C-0399EB712141}" srcId="{664BCC0E-102B-4B0C-9CCE-E6B4F5062CA3}" destId="{8F9FB373-6BD7-4436-9DB3-099DAB88BAEE}" srcOrd="3" destOrd="0" parTransId="{08550C17-E420-435A-BC82-65DFC42BFA0B}" sibTransId="{CD447676-4E0A-4C2F-85D3-228873B8F679}"/>
    <dgm:cxn modelId="{8F114F23-EC8C-472A-B102-BA8ECDF6E3A7}" type="presOf" srcId="{EE2F613E-7F85-4015-99A8-02CB3CDACA61}" destId="{C6DFC164-D859-40A8-B928-5DFD0A4F0DE2}" srcOrd="0" destOrd="10" presId="urn:microsoft.com/office/officeart/2005/8/layout/list1"/>
    <dgm:cxn modelId="{B7F62728-57B7-45C1-8108-208560AF78E1}" type="presOf" srcId="{3D0A32CF-4DB4-4F3B-BCC7-EFD44D40388A}" destId="{3E2804ED-D17E-4D60-9E54-A2158C8325D7}" srcOrd="0" destOrd="4" presId="urn:microsoft.com/office/officeart/2005/8/layout/list1"/>
    <dgm:cxn modelId="{96876D29-8563-47E7-80A1-F12BD391CD63}" type="presOf" srcId="{C14096E3-F726-402A-9B3A-5B7E8DB282B5}" destId="{3E2804ED-D17E-4D60-9E54-A2158C8325D7}" srcOrd="0" destOrd="1" presId="urn:microsoft.com/office/officeart/2005/8/layout/list1"/>
    <dgm:cxn modelId="{42E12F33-731B-4D33-B461-AF3444F53D04}" type="presOf" srcId="{BDF91EC9-3700-46A8-AD05-B81FF3BA07F8}" destId="{C6DFC164-D859-40A8-B928-5DFD0A4F0DE2}" srcOrd="0" destOrd="7" presId="urn:microsoft.com/office/officeart/2005/8/layout/list1"/>
    <dgm:cxn modelId="{D8875135-FFE0-41B5-8223-CDF845DBC47D}" type="presOf" srcId="{0095C781-CDD8-4E62-8C4C-B07256B6CB28}" destId="{C6DFC164-D859-40A8-B928-5DFD0A4F0DE2}" srcOrd="0" destOrd="4" presId="urn:microsoft.com/office/officeart/2005/8/layout/list1"/>
    <dgm:cxn modelId="{3E4D555C-F975-4578-B70C-934DE96FFC6A}" type="presOf" srcId="{7269F193-43F1-4706-9C8C-D1E689D90DB0}" destId="{3E2804ED-D17E-4D60-9E54-A2158C8325D7}" srcOrd="0" destOrd="2" presId="urn:microsoft.com/office/officeart/2005/8/layout/list1"/>
    <dgm:cxn modelId="{F5ACF041-69D5-4ECF-9F84-DAAEC0416101}" srcId="{664BCC0E-102B-4B0C-9CCE-E6B4F5062CA3}" destId="{BDF91EC9-3700-46A8-AD05-B81FF3BA07F8}" srcOrd="7" destOrd="0" parTransId="{A77A0F46-5BD7-4878-8F26-645867800DAF}" sibTransId="{F904C4E5-3EE3-4771-9162-43059FCD565C}"/>
    <dgm:cxn modelId="{C45CEA48-F877-4B58-9BBF-D23265D37E96}" type="presOf" srcId="{664BCC0E-102B-4B0C-9CCE-E6B4F5062CA3}" destId="{FF906EF6-E38F-4D2E-9CC0-5AA797449A03}" srcOrd="0" destOrd="0" presId="urn:microsoft.com/office/officeart/2005/8/layout/list1"/>
    <dgm:cxn modelId="{8D642C6C-A290-4699-BD1B-919C0226EFB4}" type="presOf" srcId="{2200A34A-16D3-4ABC-AE31-4FC31517B9E4}" destId="{C6DFC164-D859-40A8-B928-5DFD0A4F0DE2}" srcOrd="0" destOrd="5" presId="urn:microsoft.com/office/officeart/2005/8/layout/list1"/>
    <dgm:cxn modelId="{399CB56C-8E0A-448B-8F61-30D6C0792A0F}" type="presOf" srcId="{05B5EC94-2BE5-4DF7-AA12-920EACE27216}" destId="{F8593581-3430-4EDF-82F2-85F8DE64A44C}" srcOrd="0" destOrd="0" presId="urn:microsoft.com/office/officeart/2005/8/layout/list1"/>
    <dgm:cxn modelId="{A47D3D6E-1316-4EF5-9FC9-AC630B2BCFD6}" srcId="{664BCC0E-102B-4B0C-9CCE-E6B4F5062CA3}" destId="{2520402F-1784-4DBE-8A0C-E60A0DC30DCB}" srcOrd="9" destOrd="0" parTransId="{F50C6B24-DD0D-4DCE-BEC6-1A15AADCC148}" sibTransId="{0EDEBD26-DDD4-4EA8-B5E9-413911AF3BAD}"/>
    <dgm:cxn modelId="{A491E16F-1F12-4418-8B89-82B713DB3393}" type="presOf" srcId="{61DCBBB3-6539-4F3D-BFA1-4FCEC407E399}" destId="{3E2804ED-D17E-4D60-9E54-A2158C8325D7}" srcOrd="0" destOrd="0" presId="urn:microsoft.com/office/officeart/2005/8/layout/list1"/>
    <dgm:cxn modelId="{E1B38D72-A7DA-45CB-942A-ACF3E9F78A68}" type="presOf" srcId="{2520402F-1784-4DBE-8A0C-E60A0DC30DCB}" destId="{C6DFC164-D859-40A8-B928-5DFD0A4F0DE2}" srcOrd="0" destOrd="9" presId="urn:microsoft.com/office/officeart/2005/8/layout/list1"/>
    <dgm:cxn modelId="{CAF67153-C01B-4F3E-A949-9FC9DA7C8B4E}" srcId="{DAFC93AF-0908-4DE7-9F2A-3DCA40F0D030}" destId="{3D0A32CF-4DB4-4F3B-BCC7-EFD44D40388A}" srcOrd="4" destOrd="0" parTransId="{4AD62AEC-1ABB-4E68-BB38-BF7FB01D26AF}" sibTransId="{BF929AE6-1885-463F-B2CE-D6992F61744F}"/>
    <dgm:cxn modelId="{DCAD3679-C20D-4345-B732-D8505A961FBD}" srcId="{DAFC93AF-0908-4DE7-9F2A-3DCA40F0D030}" destId="{61DCBBB3-6539-4F3D-BFA1-4FCEC407E399}" srcOrd="0" destOrd="0" parTransId="{BD2D8B33-7A41-4771-9387-0DAF5DEE753E}" sibTransId="{2488062F-339D-4E7B-B518-B20CDFFB3784}"/>
    <dgm:cxn modelId="{C1DEBB7A-1623-4C63-8945-25C2A27CBC45}" srcId="{664BCC0E-102B-4B0C-9CCE-E6B4F5062CA3}" destId="{6F1A2B9C-BF14-4F1E-A3C5-A65D0C1943BE}" srcOrd="1" destOrd="0" parTransId="{A43FB8A4-92A9-41B7-9A1D-30E70B61AE1F}" sibTransId="{26153F0D-8B5F-4F44-967B-522AE5557F6C}"/>
    <dgm:cxn modelId="{00AE0C8A-3A8C-4B30-86DC-099341E81C31}" srcId="{664BCC0E-102B-4B0C-9CCE-E6B4F5062CA3}" destId="{AC511FD8-7EAC-442D-BABE-0FABFB545853}" srcOrd="2" destOrd="0" parTransId="{0DAA1D4A-8E0B-4B71-86D1-9C1C0B463D04}" sibTransId="{AEAA5ABD-A765-4CB4-ADB9-62A21F59BE46}"/>
    <dgm:cxn modelId="{BF82738D-31B2-4605-A5B4-C041995D3071}" srcId="{DAFC93AF-0908-4DE7-9F2A-3DCA40F0D030}" destId="{F33A63F7-F146-48FC-A2E6-3AC83E8CCD3E}" srcOrd="3" destOrd="0" parTransId="{C489A65C-9BE6-4F93-8E91-7E979B2B8393}" sibTransId="{05EACD57-FBFF-4E74-A7D1-748C70D7F59A}"/>
    <dgm:cxn modelId="{74551393-6C78-442C-83A5-BF5813C48DEC}" type="presOf" srcId="{024A281D-7E3A-40F6-A724-D67C720CB92E}" destId="{C6DFC164-D859-40A8-B928-5DFD0A4F0DE2}" srcOrd="0" destOrd="0" presId="urn:microsoft.com/office/officeart/2005/8/layout/list1"/>
    <dgm:cxn modelId="{11B53695-ED96-4B0E-A229-0C49E006CE46}" srcId="{664BCC0E-102B-4B0C-9CCE-E6B4F5062CA3}" destId="{550D2B3E-33B2-4E45-A6F6-5F6CE09C93E8}" srcOrd="8" destOrd="0" parTransId="{CBBFD782-CC00-42F9-8F9E-7267AF4B2545}" sibTransId="{6BD44699-DB76-462A-ACC8-C7A9185A157F}"/>
    <dgm:cxn modelId="{BB0A589C-2977-4A7D-904D-56505A964F14}" type="presOf" srcId="{5DD22D50-5B6C-4493-B101-5981542D7E06}" destId="{C6DFC164-D859-40A8-B928-5DFD0A4F0DE2}" srcOrd="0" destOrd="6" presId="urn:microsoft.com/office/officeart/2005/8/layout/list1"/>
    <dgm:cxn modelId="{6DB05CA2-476E-48A7-B38C-B04A15597DEE}" srcId="{664BCC0E-102B-4B0C-9CCE-E6B4F5062CA3}" destId="{0095C781-CDD8-4E62-8C4C-B07256B6CB28}" srcOrd="4" destOrd="0" parTransId="{8A384FC1-0F9F-4AB3-8F95-C70D981B1F62}" sibTransId="{4345ED53-4AE5-4782-886F-FA87E06AFB76}"/>
    <dgm:cxn modelId="{F0930FBF-05BF-4DEC-87FB-A593699D38D5}" type="presOf" srcId="{8F9FB373-6BD7-4436-9DB3-099DAB88BAEE}" destId="{C6DFC164-D859-40A8-B928-5DFD0A4F0DE2}" srcOrd="0" destOrd="3" presId="urn:microsoft.com/office/officeart/2005/8/layout/list1"/>
    <dgm:cxn modelId="{789D4BC3-6227-48F9-AE1B-1BB6602D230F}" type="presOf" srcId="{6F1A2B9C-BF14-4F1E-A3C5-A65D0C1943BE}" destId="{C6DFC164-D859-40A8-B928-5DFD0A4F0DE2}" srcOrd="0" destOrd="1" presId="urn:microsoft.com/office/officeart/2005/8/layout/list1"/>
    <dgm:cxn modelId="{FAF9D8C6-C087-4162-B6E5-9A3BBCC0289D}" srcId="{664BCC0E-102B-4B0C-9CCE-E6B4F5062CA3}" destId="{EE2F613E-7F85-4015-99A8-02CB3CDACA61}" srcOrd="10" destOrd="0" parTransId="{097B90AF-C6D0-430F-BC58-47B15300BFB2}" sibTransId="{B7BAC67F-9BAB-4ECF-AA0E-B3FA74A266E6}"/>
    <dgm:cxn modelId="{4D0272C8-B4E9-4E28-92FC-6540F01DAD86}" type="presOf" srcId="{550D2B3E-33B2-4E45-A6F6-5F6CE09C93E8}" destId="{C6DFC164-D859-40A8-B928-5DFD0A4F0DE2}" srcOrd="0" destOrd="8" presId="urn:microsoft.com/office/officeart/2005/8/layout/list1"/>
    <dgm:cxn modelId="{FBA7F2CD-B1FE-4D68-BAEA-B9CBC7BD2A64}" srcId="{DAFC93AF-0908-4DE7-9F2A-3DCA40F0D030}" destId="{C14096E3-F726-402A-9B3A-5B7E8DB282B5}" srcOrd="1" destOrd="0" parTransId="{D8E7F682-B554-4176-B78D-8B54835BCE93}" sibTransId="{DD88CB98-BA46-4E4D-B931-CE10B41F02B9}"/>
    <dgm:cxn modelId="{90EF5DD5-0ABD-49BF-AEBF-B8B075ACAFA4}" srcId="{664BCC0E-102B-4B0C-9CCE-E6B4F5062CA3}" destId="{2200A34A-16D3-4ABC-AE31-4FC31517B9E4}" srcOrd="5" destOrd="0" parTransId="{8669A950-53C4-40C5-9FF5-A896F21EAE78}" sibTransId="{D5962351-5AC9-400C-9F36-72539BF4F171}"/>
    <dgm:cxn modelId="{F8DA28D7-B939-42A9-8A08-A624EDE0491F}" type="presOf" srcId="{664BCC0E-102B-4B0C-9CCE-E6B4F5062CA3}" destId="{A22BB68C-57C2-4203-BE1F-D3A231BADE7B}" srcOrd="1" destOrd="0" presId="urn:microsoft.com/office/officeart/2005/8/layout/list1"/>
    <dgm:cxn modelId="{5D5312D9-9C35-46C3-BA22-7ED432475BD2}" type="presOf" srcId="{F33A63F7-F146-48FC-A2E6-3AC83E8CCD3E}" destId="{3E2804ED-D17E-4D60-9E54-A2158C8325D7}" srcOrd="0" destOrd="3" presId="urn:microsoft.com/office/officeart/2005/8/layout/list1"/>
    <dgm:cxn modelId="{54695FE1-D015-4871-A3EE-9DCFEA95C049}" srcId="{664BCC0E-102B-4B0C-9CCE-E6B4F5062CA3}" destId="{5DD22D50-5B6C-4493-B101-5981542D7E06}" srcOrd="6" destOrd="0" parTransId="{F9A236E9-3082-4B1D-9F27-AE4C953C0C93}" sibTransId="{D2552C02-8E1D-43B2-BE72-9FD20E9E0929}"/>
    <dgm:cxn modelId="{83119BEB-EE83-4A30-8486-30B8F5BD586E}" type="presOf" srcId="{AC511FD8-7EAC-442D-BABE-0FABFB545853}" destId="{C6DFC164-D859-40A8-B928-5DFD0A4F0DE2}" srcOrd="0" destOrd="2" presId="urn:microsoft.com/office/officeart/2005/8/layout/list1"/>
    <dgm:cxn modelId="{EC9580FA-47E1-4E58-8E8B-C36F8765AFEC}" srcId="{05B5EC94-2BE5-4DF7-AA12-920EACE27216}" destId="{664BCC0E-102B-4B0C-9CCE-E6B4F5062CA3}" srcOrd="1" destOrd="0" parTransId="{67B385F1-C7F9-40D1-B1E0-CFF8ADCD1B7E}" sibTransId="{D8FCE272-BC0C-4421-80CB-56629A0DC4F5}"/>
    <dgm:cxn modelId="{C14861FE-4676-4295-A2AD-ECBA43518942}" type="presOf" srcId="{DAFC93AF-0908-4DE7-9F2A-3DCA40F0D030}" destId="{1B9C7D8F-E1F1-4213-8E76-45CDA188EC85}" srcOrd="0" destOrd="0" presId="urn:microsoft.com/office/officeart/2005/8/layout/list1"/>
    <dgm:cxn modelId="{558371E5-D3ED-422B-B767-BFBF4FE98A2B}" type="presParOf" srcId="{F8593581-3430-4EDF-82F2-85F8DE64A44C}" destId="{1575FD30-B38B-446E-953F-57A2B89901E8}" srcOrd="0" destOrd="0" presId="urn:microsoft.com/office/officeart/2005/8/layout/list1"/>
    <dgm:cxn modelId="{A097B3E7-5380-48E1-8E9D-70126B6FF4B9}" type="presParOf" srcId="{1575FD30-B38B-446E-953F-57A2B89901E8}" destId="{1B9C7D8F-E1F1-4213-8E76-45CDA188EC85}" srcOrd="0" destOrd="0" presId="urn:microsoft.com/office/officeart/2005/8/layout/list1"/>
    <dgm:cxn modelId="{39888CB8-827A-4068-8EA4-86A714A542DF}" type="presParOf" srcId="{1575FD30-B38B-446E-953F-57A2B89901E8}" destId="{99BB4E1D-C374-4E0D-8881-2CF003FDF319}" srcOrd="1" destOrd="0" presId="urn:microsoft.com/office/officeart/2005/8/layout/list1"/>
    <dgm:cxn modelId="{ECE98EBE-14CF-41DA-B3D3-47D8475A3A26}" type="presParOf" srcId="{F8593581-3430-4EDF-82F2-85F8DE64A44C}" destId="{195ECE9D-D64C-4F43-8302-9C7865FBED26}" srcOrd="1" destOrd="0" presId="urn:microsoft.com/office/officeart/2005/8/layout/list1"/>
    <dgm:cxn modelId="{0F06A0F5-51A8-40B5-81A2-951EEADF70DA}" type="presParOf" srcId="{F8593581-3430-4EDF-82F2-85F8DE64A44C}" destId="{3E2804ED-D17E-4D60-9E54-A2158C8325D7}" srcOrd="2" destOrd="0" presId="urn:microsoft.com/office/officeart/2005/8/layout/list1"/>
    <dgm:cxn modelId="{868CC5E4-BA12-4732-AF0C-F01BF86061A1}" type="presParOf" srcId="{F8593581-3430-4EDF-82F2-85F8DE64A44C}" destId="{E7BF1542-296A-4481-8A96-8AAC0A0B262C}" srcOrd="3" destOrd="0" presId="urn:microsoft.com/office/officeart/2005/8/layout/list1"/>
    <dgm:cxn modelId="{D3A6D7DF-D843-430A-A6A7-6B291F4335AE}" type="presParOf" srcId="{F8593581-3430-4EDF-82F2-85F8DE64A44C}" destId="{AC7E0E03-63EA-41D6-9782-7895BF0AD2A4}" srcOrd="4" destOrd="0" presId="urn:microsoft.com/office/officeart/2005/8/layout/list1"/>
    <dgm:cxn modelId="{7151034A-E223-4C2F-8706-E1374DC746CE}" type="presParOf" srcId="{AC7E0E03-63EA-41D6-9782-7895BF0AD2A4}" destId="{FF906EF6-E38F-4D2E-9CC0-5AA797449A03}" srcOrd="0" destOrd="0" presId="urn:microsoft.com/office/officeart/2005/8/layout/list1"/>
    <dgm:cxn modelId="{F203D27C-CBA3-48ED-882D-8A2DFEC5BC0F}" type="presParOf" srcId="{AC7E0E03-63EA-41D6-9782-7895BF0AD2A4}" destId="{A22BB68C-57C2-4203-BE1F-D3A231BADE7B}" srcOrd="1" destOrd="0" presId="urn:microsoft.com/office/officeart/2005/8/layout/list1"/>
    <dgm:cxn modelId="{36DF9794-155B-405C-83E8-0B2F405D2DCA}" type="presParOf" srcId="{F8593581-3430-4EDF-82F2-85F8DE64A44C}" destId="{17D72B5E-9FD2-4224-82E7-F7EA102619E2}" srcOrd="5" destOrd="0" presId="urn:microsoft.com/office/officeart/2005/8/layout/list1"/>
    <dgm:cxn modelId="{C14BA204-2CF0-48CD-AEC9-7CE9B36E269E}" type="presParOf" srcId="{F8593581-3430-4EDF-82F2-85F8DE64A44C}" destId="{C6DFC164-D859-40A8-B928-5DFD0A4F0DE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127BD-D93F-4FCD-B2D4-F503CCCCEB6C}">
      <dsp:nvSpPr>
        <dsp:cNvPr id="0" name=""/>
        <dsp:cNvSpPr/>
      </dsp:nvSpPr>
      <dsp:spPr>
        <a:xfrm>
          <a:off x="0" y="137521"/>
          <a:ext cx="6492875" cy="8189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Arial" panose="020B0604020202020204" pitchFamily="34" charset="0"/>
              <a:cs typeface="Arial" panose="020B0604020202020204" pitchFamily="34" charset="0"/>
            </a:rPr>
            <a:t>Deliverables</a:t>
          </a:r>
        </a:p>
      </dsp:txBody>
      <dsp:txXfrm>
        <a:off x="39980" y="177501"/>
        <a:ext cx="6412915" cy="739039"/>
      </dsp:txXfrm>
    </dsp:sp>
    <dsp:sp modelId="{CD4F273E-FF50-48C8-B9AC-3977EB8A413F}">
      <dsp:nvSpPr>
        <dsp:cNvPr id="0" name=""/>
        <dsp:cNvSpPr/>
      </dsp:nvSpPr>
      <dsp:spPr>
        <a:xfrm>
          <a:off x="0" y="956521"/>
          <a:ext cx="6492875" cy="36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>
              <a:latin typeface="Arial" panose="020B0604020202020204" pitchFamily="34" charset="0"/>
              <a:cs typeface="Arial" panose="020B0604020202020204" pitchFamily="34" charset="0"/>
            </a:rPr>
            <a:t>Each participant has to pick an Industry and a Company.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>
              <a:latin typeface="Arial" panose="020B0604020202020204" pitchFamily="34" charset="0"/>
              <a:cs typeface="Arial" panose="020B0604020202020204" pitchFamily="34" charset="0"/>
            </a:rPr>
            <a:t>List the Various Supply Chain entities with their high-level processes.</a:t>
          </a:r>
          <a:endParaRPr lang="en-IN" sz="2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>
              <a:latin typeface="Arial" panose="020B0604020202020204" pitchFamily="34" charset="0"/>
              <a:cs typeface="Arial" panose="020B0604020202020204" pitchFamily="34" charset="0"/>
            </a:rPr>
            <a:t>List the KPIs for each of the Supply chain entity.</a:t>
          </a:r>
          <a:endParaRPr lang="en-IN" sz="2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>
              <a:latin typeface="Arial" panose="020B0604020202020204" pitchFamily="34" charset="0"/>
              <a:cs typeface="Arial" panose="020B0604020202020204" pitchFamily="34" charset="0"/>
            </a:rPr>
            <a:t>Identify the important KPIs for the Industry / Company.</a:t>
          </a:r>
          <a:endParaRPr lang="en-IN" sz="2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>
              <a:latin typeface="Arial" panose="020B0604020202020204" pitchFamily="34" charset="0"/>
              <a:cs typeface="Arial" panose="020B0604020202020204" pitchFamily="34" charset="0"/>
            </a:rPr>
            <a:t>Identify the LEADING KPIs.</a:t>
          </a:r>
          <a:endParaRPr lang="en-IN" sz="2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956521"/>
        <a:ext cx="6492875" cy="362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A85CC1-8EF0-43A9-82C1-9A3280195D24}">
      <dsp:nvSpPr>
        <dsp:cNvPr id="0" name=""/>
        <dsp:cNvSpPr/>
      </dsp:nvSpPr>
      <dsp:spPr>
        <a:xfrm>
          <a:off x="0" y="4842"/>
          <a:ext cx="6513603" cy="6236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Identified Supply Chain Organization</a:t>
          </a:r>
        </a:p>
      </dsp:txBody>
      <dsp:txXfrm>
        <a:off x="30442" y="35284"/>
        <a:ext cx="6452719" cy="562726"/>
      </dsp:txXfrm>
    </dsp:sp>
    <dsp:sp modelId="{3D19D0F5-188E-4A61-BDEF-BD9F6117BF8D}">
      <dsp:nvSpPr>
        <dsp:cNvPr id="0" name=""/>
        <dsp:cNvSpPr/>
      </dsp:nvSpPr>
      <dsp:spPr>
        <a:xfrm>
          <a:off x="0" y="628452"/>
          <a:ext cx="6513603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Food Corporation India (FCI)</a:t>
          </a:r>
        </a:p>
      </dsp:txBody>
      <dsp:txXfrm>
        <a:off x="0" y="628452"/>
        <a:ext cx="6513603" cy="430560"/>
      </dsp:txXfrm>
    </dsp:sp>
    <dsp:sp modelId="{EEBBC247-9D1B-49DA-97DB-AF1B97BA14D1}">
      <dsp:nvSpPr>
        <dsp:cNvPr id="0" name=""/>
        <dsp:cNvSpPr/>
      </dsp:nvSpPr>
      <dsp:spPr>
        <a:xfrm>
          <a:off x="0" y="1059012"/>
          <a:ext cx="6513603" cy="62361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Various Entities of FCI</a:t>
          </a:r>
        </a:p>
      </dsp:txBody>
      <dsp:txXfrm>
        <a:off x="30442" y="1089454"/>
        <a:ext cx="6452719" cy="562726"/>
      </dsp:txXfrm>
    </dsp:sp>
    <dsp:sp modelId="{7EB33A4F-AA90-48E0-9377-F78898B69101}">
      <dsp:nvSpPr>
        <dsp:cNvPr id="0" name=""/>
        <dsp:cNvSpPr/>
      </dsp:nvSpPr>
      <dsp:spPr>
        <a:xfrm>
          <a:off x="0" y="1682623"/>
          <a:ext cx="6513603" cy="4197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Sales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Finance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Procurement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Storage &amp; Inventory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Movement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Engineering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Import &amp; Export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Industrial relations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Information Technology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Quality Control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Human Resource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Vigilance</a:t>
          </a:r>
        </a:p>
      </dsp:txBody>
      <dsp:txXfrm>
        <a:off x="0" y="1682623"/>
        <a:ext cx="6513603" cy="4197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E9D2E-E5BE-463B-B57D-16951361F029}">
      <dsp:nvSpPr>
        <dsp:cNvPr id="0" name=""/>
        <dsp:cNvSpPr/>
      </dsp:nvSpPr>
      <dsp:spPr>
        <a:xfrm rot="5400000">
          <a:off x="3862548" y="-1373030"/>
          <a:ext cx="1133404" cy="4168706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Responsible for distribution of Food grains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Distribution is a per TPDS(Targeted Public Distribution System), NFSA (National Food Security Act) and other welfare schemes</a:t>
          </a:r>
        </a:p>
      </dsp:txBody>
      <dsp:txXfrm rot="-5400000">
        <a:off x="2344897" y="199949"/>
        <a:ext cx="4113378" cy="1022748"/>
      </dsp:txXfrm>
    </dsp:sp>
    <dsp:sp modelId="{F96EC735-A91A-4D80-92A0-219244ADC6B3}">
      <dsp:nvSpPr>
        <dsp:cNvPr id="0" name=""/>
        <dsp:cNvSpPr/>
      </dsp:nvSpPr>
      <dsp:spPr>
        <a:xfrm>
          <a:off x="0" y="2945"/>
          <a:ext cx="2344897" cy="14167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Sales                             </a:t>
          </a:r>
        </a:p>
      </dsp:txBody>
      <dsp:txXfrm>
        <a:off x="69160" y="72105"/>
        <a:ext cx="2206577" cy="1278435"/>
      </dsp:txXfrm>
    </dsp:sp>
    <dsp:sp modelId="{3DB49099-2768-41D2-AEF4-3FFA54350FA8}">
      <dsp:nvSpPr>
        <dsp:cNvPr id="0" name=""/>
        <dsp:cNvSpPr/>
      </dsp:nvSpPr>
      <dsp:spPr>
        <a:xfrm rot="5400000">
          <a:off x="3862548" y="114563"/>
          <a:ext cx="1133404" cy="4168706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Effective distribution of stock through PDS(Public Distribution System)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Equitable Distribution of food grains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Disposal of issuable old stocks</a:t>
          </a:r>
        </a:p>
      </dsp:txBody>
      <dsp:txXfrm rot="-5400000">
        <a:off x="2344897" y="1687542"/>
        <a:ext cx="4113378" cy="1022748"/>
      </dsp:txXfrm>
    </dsp:sp>
    <dsp:sp modelId="{E8C144A5-1791-41F0-86C0-FDD2CE967B6C}">
      <dsp:nvSpPr>
        <dsp:cNvPr id="0" name=""/>
        <dsp:cNvSpPr/>
      </dsp:nvSpPr>
      <dsp:spPr>
        <a:xfrm>
          <a:off x="0" y="1490538"/>
          <a:ext cx="2344897" cy="14167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Sales KPIs</a:t>
          </a:r>
        </a:p>
      </dsp:txBody>
      <dsp:txXfrm>
        <a:off x="69160" y="1559698"/>
        <a:ext cx="2206577" cy="1278435"/>
      </dsp:txXfrm>
    </dsp:sp>
    <dsp:sp modelId="{BA65670D-9E35-44CE-95C4-8B24096671BD}">
      <dsp:nvSpPr>
        <dsp:cNvPr id="0" name=""/>
        <dsp:cNvSpPr/>
      </dsp:nvSpPr>
      <dsp:spPr>
        <a:xfrm rot="5400000">
          <a:off x="3862548" y="1602156"/>
          <a:ext cx="1133404" cy="4168706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Maintenance of Accounts and preparation of annual reports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preparation of Budget Estimates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claim subsidy from Government of India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Funds Management and Taxation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Debt collection and Financial evaluation of commercial proposals</a:t>
          </a:r>
        </a:p>
      </dsp:txBody>
      <dsp:txXfrm rot="-5400000">
        <a:off x="2344897" y="3175135"/>
        <a:ext cx="4113378" cy="1022748"/>
      </dsp:txXfrm>
    </dsp:sp>
    <dsp:sp modelId="{1F81ADC2-CFB2-442B-83A2-199677660A9F}">
      <dsp:nvSpPr>
        <dsp:cNvPr id="0" name=""/>
        <dsp:cNvSpPr/>
      </dsp:nvSpPr>
      <dsp:spPr>
        <a:xfrm>
          <a:off x="0" y="2978131"/>
          <a:ext cx="2344897" cy="14167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Finance</a:t>
          </a:r>
        </a:p>
      </dsp:txBody>
      <dsp:txXfrm>
        <a:off x="69160" y="3047291"/>
        <a:ext cx="2206577" cy="1278435"/>
      </dsp:txXfrm>
    </dsp:sp>
    <dsp:sp modelId="{B81F176F-55CD-4E7F-A7A0-75E042D86315}">
      <dsp:nvSpPr>
        <dsp:cNvPr id="0" name=""/>
        <dsp:cNvSpPr/>
      </dsp:nvSpPr>
      <dsp:spPr>
        <a:xfrm rot="5400000">
          <a:off x="3862548" y="3089749"/>
          <a:ext cx="1133404" cy="4168706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Actual Expenses v/s Budget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Accounts Receivable Days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Days to Close Month End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Aged Debt beyond Terms</a:t>
          </a:r>
        </a:p>
      </dsp:txBody>
      <dsp:txXfrm rot="-5400000">
        <a:off x="2344897" y="4662728"/>
        <a:ext cx="4113378" cy="1022748"/>
      </dsp:txXfrm>
    </dsp:sp>
    <dsp:sp modelId="{22439D87-E9D3-49AC-B30E-43EEC9AE4261}">
      <dsp:nvSpPr>
        <dsp:cNvPr id="0" name=""/>
        <dsp:cNvSpPr/>
      </dsp:nvSpPr>
      <dsp:spPr>
        <a:xfrm>
          <a:off x="0" y="4465725"/>
          <a:ext cx="2344897" cy="14167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Finance KPIs</a:t>
          </a:r>
        </a:p>
      </dsp:txBody>
      <dsp:txXfrm>
        <a:off x="69160" y="4534885"/>
        <a:ext cx="2206577" cy="12784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3C6FD-07AA-4521-B00B-AD0B533D4D7E}">
      <dsp:nvSpPr>
        <dsp:cNvPr id="0" name=""/>
        <dsp:cNvSpPr/>
      </dsp:nvSpPr>
      <dsp:spPr>
        <a:xfrm>
          <a:off x="0" y="0"/>
          <a:ext cx="65136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1E8D9-5949-4278-A1F2-A4445E14D37A}">
      <dsp:nvSpPr>
        <dsp:cNvPr id="0" name=""/>
        <dsp:cNvSpPr/>
      </dsp:nvSpPr>
      <dsp:spPr>
        <a:xfrm>
          <a:off x="0" y="0"/>
          <a:ext cx="1302720" cy="147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Procurement                             </a:t>
          </a:r>
        </a:p>
      </dsp:txBody>
      <dsp:txXfrm>
        <a:off x="0" y="0"/>
        <a:ext cx="1302720" cy="1471356"/>
      </dsp:txXfrm>
    </dsp:sp>
    <dsp:sp modelId="{C2201305-D357-4DF5-A897-0FCC6D8408EB}">
      <dsp:nvSpPr>
        <dsp:cNvPr id="0" name=""/>
        <dsp:cNvSpPr/>
      </dsp:nvSpPr>
      <dsp:spPr>
        <a:xfrm>
          <a:off x="1400424" y="22989"/>
          <a:ext cx="5113179" cy="459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Ensuring MSP (Minimum Support Price) to the farmers </a:t>
          </a:r>
        </a:p>
      </dsp:txBody>
      <dsp:txXfrm>
        <a:off x="1400424" y="22989"/>
        <a:ext cx="5113179" cy="459798"/>
      </dsp:txXfrm>
    </dsp:sp>
    <dsp:sp modelId="{85C623DA-3C2D-4011-84E3-E8DECCCBBB4D}">
      <dsp:nvSpPr>
        <dsp:cNvPr id="0" name=""/>
        <dsp:cNvSpPr/>
      </dsp:nvSpPr>
      <dsp:spPr>
        <a:xfrm>
          <a:off x="1302720" y="482788"/>
          <a:ext cx="521088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2FBB6-D1CB-4CA2-B170-97E8A2EF0E97}">
      <dsp:nvSpPr>
        <dsp:cNvPr id="0" name=""/>
        <dsp:cNvSpPr/>
      </dsp:nvSpPr>
      <dsp:spPr>
        <a:xfrm>
          <a:off x="1400424" y="505778"/>
          <a:ext cx="5113179" cy="459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Ensure availability of food grains to the weaker sections at affordable prices</a:t>
          </a:r>
        </a:p>
      </dsp:txBody>
      <dsp:txXfrm>
        <a:off x="1400424" y="505778"/>
        <a:ext cx="5113179" cy="459798"/>
      </dsp:txXfrm>
    </dsp:sp>
    <dsp:sp modelId="{F5B30C01-BBC3-4CB5-9544-02787EA4F510}">
      <dsp:nvSpPr>
        <dsp:cNvPr id="0" name=""/>
        <dsp:cNvSpPr/>
      </dsp:nvSpPr>
      <dsp:spPr>
        <a:xfrm>
          <a:off x="1302720" y="965577"/>
          <a:ext cx="521088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6E53EE-FE27-4862-88CA-3D114A37FCEE}">
      <dsp:nvSpPr>
        <dsp:cNvPr id="0" name=""/>
        <dsp:cNvSpPr/>
      </dsp:nvSpPr>
      <dsp:spPr>
        <a:xfrm>
          <a:off x="1400424" y="988567"/>
          <a:ext cx="5113179" cy="459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Ensures effective market intervention thereby keeping the prices under check and adding to the overall food security of the country</a:t>
          </a:r>
        </a:p>
      </dsp:txBody>
      <dsp:txXfrm>
        <a:off x="1400424" y="988567"/>
        <a:ext cx="5113179" cy="459798"/>
      </dsp:txXfrm>
    </dsp:sp>
    <dsp:sp modelId="{9158807F-879A-4A08-8D4E-EF62B18ADE13}">
      <dsp:nvSpPr>
        <dsp:cNvPr id="0" name=""/>
        <dsp:cNvSpPr/>
      </dsp:nvSpPr>
      <dsp:spPr>
        <a:xfrm>
          <a:off x="1302720" y="1448366"/>
          <a:ext cx="521088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A50059-CD6C-49E0-AD99-F8B4848C5763}">
      <dsp:nvSpPr>
        <dsp:cNvPr id="0" name=""/>
        <dsp:cNvSpPr/>
      </dsp:nvSpPr>
      <dsp:spPr>
        <a:xfrm>
          <a:off x="0" y="1471356"/>
          <a:ext cx="651360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44B1C-858A-4B38-93D7-3CF6E1EA6012}">
      <dsp:nvSpPr>
        <dsp:cNvPr id="0" name=""/>
        <dsp:cNvSpPr/>
      </dsp:nvSpPr>
      <dsp:spPr>
        <a:xfrm>
          <a:off x="0" y="1471356"/>
          <a:ext cx="1302720" cy="147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Procurement KPIs</a:t>
          </a:r>
        </a:p>
      </dsp:txBody>
      <dsp:txXfrm>
        <a:off x="0" y="1471356"/>
        <a:ext cx="1302720" cy="1471356"/>
      </dsp:txXfrm>
    </dsp:sp>
    <dsp:sp modelId="{EF095928-8EA2-46A7-98BF-04EC17BB1D8C}">
      <dsp:nvSpPr>
        <dsp:cNvPr id="0" name=""/>
        <dsp:cNvSpPr/>
      </dsp:nvSpPr>
      <dsp:spPr>
        <a:xfrm>
          <a:off x="1400424" y="1485222"/>
          <a:ext cx="5113179" cy="277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Supplier Compliance Rate</a:t>
          </a:r>
        </a:p>
      </dsp:txBody>
      <dsp:txXfrm>
        <a:off x="1400424" y="1485222"/>
        <a:ext cx="5113179" cy="277316"/>
      </dsp:txXfrm>
    </dsp:sp>
    <dsp:sp modelId="{3D3A7394-D8C5-4A60-A70D-DFECAD553F15}">
      <dsp:nvSpPr>
        <dsp:cNvPr id="0" name=""/>
        <dsp:cNvSpPr/>
      </dsp:nvSpPr>
      <dsp:spPr>
        <a:xfrm>
          <a:off x="1302720" y="1762538"/>
          <a:ext cx="521088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D38FC2-AC0A-4E02-85A0-496CC7F67BBF}">
      <dsp:nvSpPr>
        <dsp:cNvPr id="0" name=""/>
        <dsp:cNvSpPr/>
      </dsp:nvSpPr>
      <dsp:spPr>
        <a:xfrm>
          <a:off x="1400424" y="1776404"/>
          <a:ext cx="5113179" cy="277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Number of Suppliers</a:t>
          </a:r>
        </a:p>
      </dsp:txBody>
      <dsp:txXfrm>
        <a:off x="1400424" y="1776404"/>
        <a:ext cx="5113179" cy="277316"/>
      </dsp:txXfrm>
    </dsp:sp>
    <dsp:sp modelId="{78D632D7-4F1A-46A9-B2D6-142CCC4D5411}">
      <dsp:nvSpPr>
        <dsp:cNvPr id="0" name=""/>
        <dsp:cNvSpPr/>
      </dsp:nvSpPr>
      <dsp:spPr>
        <a:xfrm>
          <a:off x="1302720" y="2053720"/>
          <a:ext cx="521088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35205D-9BC4-4844-9008-FE236D1A804F}">
      <dsp:nvSpPr>
        <dsp:cNvPr id="0" name=""/>
        <dsp:cNvSpPr/>
      </dsp:nvSpPr>
      <dsp:spPr>
        <a:xfrm>
          <a:off x="1400424" y="2067586"/>
          <a:ext cx="5113179" cy="277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Order fulfilment Lead Time</a:t>
          </a:r>
        </a:p>
      </dsp:txBody>
      <dsp:txXfrm>
        <a:off x="1400424" y="2067586"/>
        <a:ext cx="5113179" cy="277316"/>
      </dsp:txXfrm>
    </dsp:sp>
    <dsp:sp modelId="{6E9F0830-F31A-4CCD-B48B-A3D08F8FAA4E}">
      <dsp:nvSpPr>
        <dsp:cNvPr id="0" name=""/>
        <dsp:cNvSpPr/>
      </dsp:nvSpPr>
      <dsp:spPr>
        <a:xfrm>
          <a:off x="1302720" y="2344902"/>
          <a:ext cx="521088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590CA3-EF00-4213-95A3-F454E2A7001C}">
      <dsp:nvSpPr>
        <dsp:cNvPr id="0" name=""/>
        <dsp:cNvSpPr/>
      </dsp:nvSpPr>
      <dsp:spPr>
        <a:xfrm>
          <a:off x="1400424" y="2358768"/>
          <a:ext cx="5113179" cy="277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Purchase Order Cycle Time</a:t>
          </a:r>
        </a:p>
      </dsp:txBody>
      <dsp:txXfrm>
        <a:off x="1400424" y="2358768"/>
        <a:ext cx="5113179" cy="277316"/>
      </dsp:txXfrm>
    </dsp:sp>
    <dsp:sp modelId="{6509B4E0-6B97-487D-8D86-2BC950DCD741}">
      <dsp:nvSpPr>
        <dsp:cNvPr id="0" name=""/>
        <dsp:cNvSpPr/>
      </dsp:nvSpPr>
      <dsp:spPr>
        <a:xfrm>
          <a:off x="1302720" y="2636084"/>
          <a:ext cx="521088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ABE185-FD4A-465C-85B9-F5E86BEAEC42}">
      <dsp:nvSpPr>
        <dsp:cNvPr id="0" name=""/>
        <dsp:cNvSpPr/>
      </dsp:nvSpPr>
      <dsp:spPr>
        <a:xfrm>
          <a:off x="1400424" y="2649950"/>
          <a:ext cx="5113179" cy="277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Supplier capacity and Availability – Supplier’s ability to respond to demand</a:t>
          </a:r>
        </a:p>
      </dsp:txBody>
      <dsp:txXfrm>
        <a:off x="1400424" y="2649950"/>
        <a:ext cx="5113179" cy="277316"/>
      </dsp:txXfrm>
    </dsp:sp>
    <dsp:sp modelId="{E28F123E-2BC3-4490-ADE2-EBCBBECA40F1}">
      <dsp:nvSpPr>
        <dsp:cNvPr id="0" name=""/>
        <dsp:cNvSpPr/>
      </dsp:nvSpPr>
      <dsp:spPr>
        <a:xfrm>
          <a:off x="1302720" y="2927266"/>
          <a:ext cx="521088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75722-7A49-4209-8275-510F26FC2565}">
      <dsp:nvSpPr>
        <dsp:cNvPr id="0" name=""/>
        <dsp:cNvSpPr/>
      </dsp:nvSpPr>
      <dsp:spPr>
        <a:xfrm>
          <a:off x="0" y="2942712"/>
          <a:ext cx="651360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25655-C425-4D63-BB03-99C5272967A7}">
      <dsp:nvSpPr>
        <dsp:cNvPr id="0" name=""/>
        <dsp:cNvSpPr/>
      </dsp:nvSpPr>
      <dsp:spPr>
        <a:xfrm>
          <a:off x="0" y="2942713"/>
          <a:ext cx="1302720" cy="147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Storage &amp; Inventory</a:t>
          </a:r>
        </a:p>
      </dsp:txBody>
      <dsp:txXfrm>
        <a:off x="0" y="2942713"/>
        <a:ext cx="1302720" cy="1471356"/>
      </dsp:txXfrm>
    </dsp:sp>
    <dsp:sp modelId="{24E16E99-B1D1-4FA9-9227-09D960B6441A}">
      <dsp:nvSpPr>
        <dsp:cNvPr id="0" name=""/>
        <dsp:cNvSpPr/>
      </dsp:nvSpPr>
      <dsp:spPr>
        <a:xfrm>
          <a:off x="1400424" y="2960009"/>
          <a:ext cx="5113179" cy="345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Takes care of requirement to hold huge inventory of food grains over a significant period of time</a:t>
          </a:r>
        </a:p>
      </dsp:txBody>
      <dsp:txXfrm>
        <a:off x="1400424" y="2960009"/>
        <a:ext cx="5113179" cy="345926"/>
      </dsp:txXfrm>
    </dsp:sp>
    <dsp:sp modelId="{CF85A9A0-E9C3-4295-B80A-71BDB1E85FAE}">
      <dsp:nvSpPr>
        <dsp:cNvPr id="0" name=""/>
        <dsp:cNvSpPr/>
      </dsp:nvSpPr>
      <dsp:spPr>
        <a:xfrm>
          <a:off x="1302720" y="3305936"/>
          <a:ext cx="521088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C395C-22B8-4CD2-928D-FDAB47162AF6}">
      <dsp:nvSpPr>
        <dsp:cNvPr id="0" name=""/>
        <dsp:cNvSpPr/>
      </dsp:nvSpPr>
      <dsp:spPr>
        <a:xfrm>
          <a:off x="1400424" y="3323232"/>
          <a:ext cx="5113179" cy="345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carry out handling and transportation of food grains</a:t>
          </a:r>
        </a:p>
      </dsp:txBody>
      <dsp:txXfrm>
        <a:off x="1400424" y="3323232"/>
        <a:ext cx="5113179" cy="345926"/>
      </dsp:txXfrm>
    </dsp:sp>
    <dsp:sp modelId="{AF84C71E-3268-488A-9EE9-36ED888ECEB2}">
      <dsp:nvSpPr>
        <dsp:cNvPr id="0" name=""/>
        <dsp:cNvSpPr/>
      </dsp:nvSpPr>
      <dsp:spPr>
        <a:xfrm>
          <a:off x="1302720" y="3669159"/>
          <a:ext cx="521088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95BC72-DDCA-4B53-8E51-0AE1E380DB63}">
      <dsp:nvSpPr>
        <dsp:cNvPr id="0" name=""/>
        <dsp:cNvSpPr/>
      </dsp:nvSpPr>
      <dsp:spPr>
        <a:xfrm>
          <a:off x="1400424" y="3686455"/>
          <a:ext cx="5113179" cy="345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Ensure appropriate distribution for adequate availability of food grains throughout the country</a:t>
          </a:r>
        </a:p>
      </dsp:txBody>
      <dsp:txXfrm>
        <a:off x="1400424" y="3686455"/>
        <a:ext cx="5113179" cy="345926"/>
      </dsp:txXfrm>
    </dsp:sp>
    <dsp:sp modelId="{1CF5A904-575C-464C-A885-EA238F3AE0E2}">
      <dsp:nvSpPr>
        <dsp:cNvPr id="0" name=""/>
        <dsp:cNvSpPr/>
      </dsp:nvSpPr>
      <dsp:spPr>
        <a:xfrm>
          <a:off x="1302720" y="4032382"/>
          <a:ext cx="521088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2A220-A4F3-42F1-97BC-2BC62DDC645E}">
      <dsp:nvSpPr>
        <dsp:cNvPr id="0" name=""/>
        <dsp:cNvSpPr/>
      </dsp:nvSpPr>
      <dsp:spPr>
        <a:xfrm>
          <a:off x="1400424" y="4049678"/>
          <a:ext cx="5113179" cy="345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Management of inventory</a:t>
          </a:r>
        </a:p>
      </dsp:txBody>
      <dsp:txXfrm>
        <a:off x="1400424" y="4049678"/>
        <a:ext cx="5113179" cy="345926"/>
      </dsp:txXfrm>
    </dsp:sp>
    <dsp:sp modelId="{D3FFF2D7-FAE7-4CB2-9E1E-945863FD5668}">
      <dsp:nvSpPr>
        <dsp:cNvPr id="0" name=""/>
        <dsp:cNvSpPr/>
      </dsp:nvSpPr>
      <dsp:spPr>
        <a:xfrm>
          <a:off x="1302720" y="4395605"/>
          <a:ext cx="521088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2DC826-39F4-4907-AEE5-DD8AEED5AB12}">
      <dsp:nvSpPr>
        <dsp:cNvPr id="0" name=""/>
        <dsp:cNvSpPr/>
      </dsp:nvSpPr>
      <dsp:spPr>
        <a:xfrm>
          <a:off x="0" y="4414069"/>
          <a:ext cx="651360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C9DBA8-6EE0-4F9B-A181-B9A997AD762A}">
      <dsp:nvSpPr>
        <dsp:cNvPr id="0" name=""/>
        <dsp:cNvSpPr/>
      </dsp:nvSpPr>
      <dsp:spPr>
        <a:xfrm>
          <a:off x="0" y="4414069"/>
          <a:ext cx="1302720" cy="147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Storage &amp; Inventory KPIs</a:t>
          </a:r>
        </a:p>
      </dsp:txBody>
      <dsp:txXfrm>
        <a:off x="0" y="4414069"/>
        <a:ext cx="1302720" cy="1471356"/>
      </dsp:txXfrm>
    </dsp:sp>
    <dsp:sp modelId="{32430999-B90F-4CF0-B8F0-E4F63B9D75BE}">
      <dsp:nvSpPr>
        <dsp:cNvPr id="0" name=""/>
        <dsp:cNvSpPr/>
      </dsp:nvSpPr>
      <dsp:spPr>
        <a:xfrm>
          <a:off x="1400424" y="4425654"/>
          <a:ext cx="5113179" cy="231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Inventory Accuracy</a:t>
          </a:r>
          <a:endParaRPr lang="en-US" sz="1000" kern="1200"/>
        </a:p>
      </dsp:txBody>
      <dsp:txXfrm>
        <a:off x="1400424" y="4425654"/>
        <a:ext cx="5113179" cy="231695"/>
      </dsp:txXfrm>
    </dsp:sp>
    <dsp:sp modelId="{E23F0CC7-CDC8-48D1-BD24-0D66167DDE53}">
      <dsp:nvSpPr>
        <dsp:cNvPr id="0" name=""/>
        <dsp:cNvSpPr/>
      </dsp:nvSpPr>
      <dsp:spPr>
        <a:xfrm>
          <a:off x="1302720" y="4657349"/>
          <a:ext cx="521088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3E3C69-A5FA-427A-9C32-CDD1F94CA62E}">
      <dsp:nvSpPr>
        <dsp:cNvPr id="0" name=""/>
        <dsp:cNvSpPr/>
      </dsp:nvSpPr>
      <dsp:spPr>
        <a:xfrm>
          <a:off x="1400424" y="4668934"/>
          <a:ext cx="5113179" cy="231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Inventory Turnover</a:t>
          </a:r>
          <a:endParaRPr lang="en-US" sz="1000" kern="1200"/>
        </a:p>
      </dsp:txBody>
      <dsp:txXfrm>
        <a:off x="1400424" y="4668934"/>
        <a:ext cx="5113179" cy="231695"/>
      </dsp:txXfrm>
    </dsp:sp>
    <dsp:sp modelId="{957B358C-9199-4092-95E1-F5B776AE478C}">
      <dsp:nvSpPr>
        <dsp:cNvPr id="0" name=""/>
        <dsp:cNvSpPr/>
      </dsp:nvSpPr>
      <dsp:spPr>
        <a:xfrm>
          <a:off x="1302720" y="4900630"/>
          <a:ext cx="521088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6A7A7F-702A-48A3-9411-BDBD49653336}">
      <dsp:nvSpPr>
        <dsp:cNvPr id="0" name=""/>
        <dsp:cNvSpPr/>
      </dsp:nvSpPr>
      <dsp:spPr>
        <a:xfrm>
          <a:off x="1400424" y="4912214"/>
          <a:ext cx="5113179" cy="231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Cost of carrying inventory - </a:t>
          </a:r>
          <a:r>
            <a:rPr lang="en-US" sz="1000" kern="1200"/>
            <a:t>cost of storing inventory over a certain timeframe</a:t>
          </a:r>
        </a:p>
      </dsp:txBody>
      <dsp:txXfrm>
        <a:off x="1400424" y="4912214"/>
        <a:ext cx="5113179" cy="231695"/>
      </dsp:txXfrm>
    </dsp:sp>
    <dsp:sp modelId="{0B546406-70CB-4D92-9EDE-8FDCB68C060D}">
      <dsp:nvSpPr>
        <dsp:cNvPr id="0" name=""/>
        <dsp:cNvSpPr/>
      </dsp:nvSpPr>
      <dsp:spPr>
        <a:xfrm>
          <a:off x="1302720" y="5143910"/>
          <a:ext cx="521088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168E16-466B-4098-A561-C15D7E18401A}">
      <dsp:nvSpPr>
        <dsp:cNvPr id="0" name=""/>
        <dsp:cNvSpPr/>
      </dsp:nvSpPr>
      <dsp:spPr>
        <a:xfrm>
          <a:off x="1400424" y="5155495"/>
          <a:ext cx="5113179" cy="231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Receiving Efficiency - </a:t>
          </a:r>
          <a:r>
            <a:rPr lang="en-US" sz="1000" kern="1200"/>
            <a:t>Space accounted for received volume of stocks</a:t>
          </a:r>
        </a:p>
      </dsp:txBody>
      <dsp:txXfrm>
        <a:off x="1400424" y="5155495"/>
        <a:ext cx="5113179" cy="231695"/>
      </dsp:txXfrm>
    </dsp:sp>
    <dsp:sp modelId="{5B8A9E8B-C88B-4FFE-8093-826AA07A8271}">
      <dsp:nvSpPr>
        <dsp:cNvPr id="0" name=""/>
        <dsp:cNvSpPr/>
      </dsp:nvSpPr>
      <dsp:spPr>
        <a:xfrm>
          <a:off x="1302720" y="5387190"/>
          <a:ext cx="521088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1743A8-0393-4BE6-BE45-6794A0EF5C71}">
      <dsp:nvSpPr>
        <dsp:cNvPr id="0" name=""/>
        <dsp:cNvSpPr/>
      </dsp:nvSpPr>
      <dsp:spPr>
        <a:xfrm>
          <a:off x="1400424" y="5398775"/>
          <a:ext cx="5113179" cy="231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Schedule Adherence- Timeframes must be established for deliverables, and timeliness</a:t>
          </a:r>
        </a:p>
      </dsp:txBody>
      <dsp:txXfrm>
        <a:off x="1400424" y="5398775"/>
        <a:ext cx="5113179" cy="231695"/>
      </dsp:txXfrm>
    </dsp:sp>
    <dsp:sp modelId="{B347E51E-8FED-42F4-B94C-33EE45C93219}">
      <dsp:nvSpPr>
        <dsp:cNvPr id="0" name=""/>
        <dsp:cNvSpPr/>
      </dsp:nvSpPr>
      <dsp:spPr>
        <a:xfrm>
          <a:off x="1302720" y="5630471"/>
          <a:ext cx="521088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642437-0979-4DD9-962A-0C6AC19FCB56}">
      <dsp:nvSpPr>
        <dsp:cNvPr id="0" name=""/>
        <dsp:cNvSpPr/>
      </dsp:nvSpPr>
      <dsp:spPr>
        <a:xfrm>
          <a:off x="1400424" y="5642055"/>
          <a:ext cx="5113179" cy="231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Cost Effectiveness- Every phase of the contracting process has to make sense financiall</a:t>
          </a:r>
        </a:p>
      </dsp:txBody>
      <dsp:txXfrm>
        <a:off x="1400424" y="5642055"/>
        <a:ext cx="5113179" cy="231695"/>
      </dsp:txXfrm>
    </dsp:sp>
    <dsp:sp modelId="{6600B893-B953-4D50-9A4C-CC6C5B568383}">
      <dsp:nvSpPr>
        <dsp:cNvPr id="0" name=""/>
        <dsp:cNvSpPr/>
      </dsp:nvSpPr>
      <dsp:spPr>
        <a:xfrm>
          <a:off x="1302720" y="5873751"/>
          <a:ext cx="521088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F3493E-FA93-4CE7-8B63-F5ED353FC134}">
      <dsp:nvSpPr>
        <dsp:cNvPr id="0" name=""/>
        <dsp:cNvSpPr/>
      </dsp:nvSpPr>
      <dsp:spPr>
        <a:xfrm rot="5400000">
          <a:off x="3862548" y="-1373030"/>
          <a:ext cx="1133404" cy="416870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Undertakes the work of Export and Import of food grains as per the guidelines, policy and instructions of Government of India </a:t>
          </a:r>
        </a:p>
      </dsp:txBody>
      <dsp:txXfrm rot="-5400000">
        <a:off x="2344897" y="199949"/>
        <a:ext cx="4113378" cy="1022748"/>
      </dsp:txXfrm>
    </dsp:sp>
    <dsp:sp modelId="{5836F60C-DFED-4402-88DB-7C2257651FFC}">
      <dsp:nvSpPr>
        <dsp:cNvPr id="0" name=""/>
        <dsp:cNvSpPr/>
      </dsp:nvSpPr>
      <dsp:spPr>
        <a:xfrm>
          <a:off x="0" y="2945"/>
          <a:ext cx="2344897" cy="14167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Import &amp; Export                             </a:t>
          </a:r>
        </a:p>
      </dsp:txBody>
      <dsp:txXfrm>
        <a:off x="69160" y="72105"/>
        <a:ext cx="2206577" cy="1278435"/>
      </dsp:txXfrm>
    </dsp:sp>
    <dsp:sp modelId="{30DF34F6-BA57-4069-B405-6AEF2AFA0320}">
      <dsp:nvSpPr>
        <dsp:cNvPr id="0" name=""/>
        <dsp:cNvSpPr/>
      </dsp:nvSpPr>
      <dsp:spPr>
        <a:xfrm rot="5400000">
          <a:off x="3862548" y="114563"/>
          <a:ext cx="1133404" cy="4168706"/>
        </a:xfrm>
        <a:prstGeom prst="round2Same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Quantity of stock imported/Exported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Trade Compliances</a:t>
          </a:r>
        </a:p>
      </dsp:txBody>
      <dsp:txXfrm rot="-5400000">
        <a:off x="2344897" y="1687542"/>
        <a:ext cx="4113378" cy="1022748"/>
      </dsp:txXfrm>
    </dsp:sp>
    <dsp:sp modelId="{2C239216-14C7-408D-9DB3-8C62BF4B46CB}">
      <dsp:nvSpPr>
        <dsp:cNvPr id="0" name=""/>
        <dsp:cNvSpPr/>
      </dsp:nvSpPr>
      <dsp:spPr>
        <a:xfrm>
          <a:off x="0" y="1490538"/>
          <a:ext cx="2344897" cy="141675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Import &amp; Export KPIs</a:t>
          </a:r>
        </a:p>
      </dsp:txBody>
      <dsp:txXfrm>
        <a:off x="69160" y="1559698"/>
        <a:ext cx="2206577" cy="1278435"/>
      </dsp:txXfrm>
    </dsp:sp>
    <dsp:sp modelId="{A2A37805-A134-44B2-9A69-B868BD7E8088}">
      <dsp:nvSpPr>
        <dsp:cNvPr id="0" name=""/>
        <dsp:cNvSpPr/>
      </dsp:nvSpPr>
      <dsp:spPr>
        <a:xfrm rot="5400000">
          <a:off x="3862548" y="1602156"/>
          <a:ext cx="1133404" cy="4168706"/>
        </a:xfrm>
        <a:prstGeom prst="round2Same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The handling operations of food grain bags are carried out by deploying labour under various systems adopted by the FCI</a:t>
          </a:r>
        </a:p>
      </dsp:txBody>
      <dsp:txXfrm rot="-5400000">
        <a:off x="2344897" y="3175135"/>
        <a:ext cx="4113378" cy="1022748"/>
      </dsp:txXfrm>
    </dsp:sp>
    <dsp:sp modelId="{94F02F40-3515-4B5E-95D7-E9E5A88739AA}">
      <dsp:nvSpPr>
        <dsp:cNvPr id="0" name=""/>
        <dsp:cNvSpPr/>
      </dsp:nvSpPr>
      <dsp:spPr>
        <a:xfrm>
          <a:off x="0" y="2978131"/>
          <a:ext cx="2344897" cy="141675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Industrial Relations</a:t>
          </a:r>
        </a:p>
      </dsp:txBody>
      <dsp:txXfrm>
        <a:off x="69160" y="3047291"/>
        <a:ext cx="2206577" cy="1278435"/>
      </dsp:txXfrm>
    </dsp:sp>
    <dsp:sp modelId="{ECCD9276-3727-48DB-AB39-F74EB735FEB2}">
      <dsp:nvSpPr>
        <dsp:cNvPr id="0" name=""/>
        <dsp:cNvSpPr/>
      </dsp:nvSpPr>
      <dsp:spPr>
        <a:xfrm rot="5400000">
          <a:off x="3862548" y="3089749"/>
          <a:ext cx="1133404" cy="4168706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Percentage of cost of workforce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Employee Productivity Rate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Number of full time employees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Number of Contractors</a:t>
          </a:r>
        </a:p>
      </dsp:txBody>
      <dsp:txXfrm rot="-5400000">
        <a:off x="2344897" y="4662728"/>
        <a:ext cx="4113378" cy="1022748"/>
      </dsp:txXfrm>
    </dsp:sp>
    <dsp:sp modelId="{BBC457A6-9F11-41B0-9623-A3A555F587EE}">
      <dsp:nvSpPr>
        <dsp:cNvPr id="0" name=""/>
        <dsp:cNvSpPr/>
      </dsp:nvSpPr>
      <dsp:spPr>
        <a:xfrm>
          <a:off x="0" y="4465725"/>
          <a:ext cx="2344897" cy="141675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Industrial Relations KPIs</a:t>
          </a:r>
        </a:p>
      </dsp:txBody>
      <dsp:txXfrm>
        <a:off x="69160" y="4534885"/>
        <a:ext cx="2206577" cy="12784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35078-0143-49F1-8C25-54FB8638DE27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579E189-21E5-4BFD-8A22-04DEBD7288CE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390D8C-DC1C-446C-A64B-98CA926519DA}">
      <dsp:nvSpPr>
        <dsp:cNvPr id="0" name=""/>
        <dsp:cNvSpPr/>
      </dsp:nvSpPr>
      <dsp:spPr>
        <a:xfrm>
          <a:off x="1429899" y="2442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Information Technology</a:t>
          </a:r>
        </a:p>
      </dsp:txBody>
      <dsp:txXfrm>
        <a:off x="1429899" y="2442"/>
        <a:ext cx="2931121" cy="1238008"/>
      </dsp:txXfrm>
    </dsp:sp>
    <dsp:sp modelId="{40CFA627-B1D0-47B5-BCC9-412BCD01A60D}">
      <dsp:nvSpPr>
        <dsp:cNvPr id="0" name=""/>
        <dsp:cNvSpPr/>
      </dsp:nvSpPr>
      <dsp:spPr>
        <a:xfrm>
          <a:off x="4361021" y="2442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To increase the efficiency of the operation through upgrading daily basis work from manual to digitalization </a:t>
          </a:r>
        </a:p>
      </dsp:txBody>
      <dsp:txXfrm>
        <a:off x="4361021" y="2442"/>
        <a:ext cx="2152582" cy="1238008"/>
      </dsp:txXfrm>
    </dsp:sp>
    <dsp:sp modelId="{9CAA03CB-DD8D-4390-B03B-E7013BB1E813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B936D36-CF3C-490F-BEE5-E1C85C50DBEF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8BDD3C-212C-42D5-8ED6-3CB50D0D499E}">
      <dsp:nvSpPr>
        <dsp:cNvPr id="0" name=""/>
        <dsp:cNvSpPr/>
      </dsp:nvSpPr>
      <dsp:spPr>
        <a:xfrm>
          <a:off x="1429899" y="1549953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Information Technology KPIs</a:t>
          </a:r>
        </a:p>
      </dsp:txBody>
      <dsp:txXfrm>
        <a:off x="1429899" y="1549953"/>
        <a:ext cx="2931121" cy="1238008"/>
      </dsp:txXfrm>
    </dsp:sp>
    <dsp:sp modelId="{3149FEBD-CA35-4E50-94BB-77DE7AF892FC}">
      <dsp:nvSpPr>
        <dsp:cNvPr id="0" name=""/>
        <dsp:cNvSpPr/>
      </dsp:nvSpPr>
      <dsp:spPr>
        <a:xfrm>
          <a:off x="4361021" y="1549953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Efficiency in operations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Productivity after digitalization</a:t>
          </a:r>
        </a:p>
      </dsp:txBody>
      <dsp:txXfrm>
        <a:off x="4361021" y="1549953"/>
        <a:ext cx="2152582" cy="1238008"/>
      </dsp:txXfrm>
    </dsp:sp>
    <dsp:sp modelId="{41A1E93B-8566-4849-9F11-0A6BD98F307F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7D9A29-FEAE-4B0C-917B-7FAFFB54349E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F477D9-6A3A-4069-862D-8640568179F1}">
      <dsp:nvSpPr>
        <dsp:cNvPr id="0" name=""/>
        <dsp:cNvSpPr/>
      </dsp:nvSpPr>
      <dsp:spPr>
        <a:xfrm>
          <a:off x="1429899" y="309746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Quality Control</a:t>
          </a:r>
        </a:p>
      </dsp:txBody>
      <dsp:txXfrm>
        <a:off x="1429899" y="3097464"/>
        <a:ext cx="2931121" cy="1238008"/>
      </dsp:txXfrm>
    </dsp:sp>
    <dsp:sp modelId="{BE17AA85-D728-4528-9BA4-F56C9CE23C3D}">
      <dsp:nvSpPr>
        <dsp:cNvPr id="0" name=""/>
        <dsp:cNvSpPr/>
      </dsp:nvSpPr>
      <dsp:spPr>
        <a:xfrm>
          <a:off x="4361021" y="309746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Quality control of food grain procurement &amp; preservation of food grains</a:t>
          </a:r>
        </a:p>
      </dsp:txBody>
      <dsp:txXfrm>
        <a:off x="4361021" y="3097464"/>
        <a:ext cx="2152582" cy="1238008"/>
      </dsp:txXfrm>
    </dsp:sp>
    <dsp:sp modelId="{03AD3DB6-69A1-428D-9E45-DDE53CC15569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8F9503-D9F0-4AD1-8F2F-F6C8AEEE148D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61CC55-2B87-4915-BE03-D12D407FC8F3}">
      <dsp:nvSpPr>
        <dsp:cNvPr id="0" name=""/>
        <dsp:cNvSpPr/>
      </dsp:nvSpPr>
      <dsp:spPr>
        <a:xfrm>
          <a:off x="1429899" y="464497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Quality Control KPIs</a:t>
          </a:r>
        </a:p>
      </dsp:txBody>
      <dsp:txXfrm>
        <a:off x="1429899" y="4644974"/>
        <a:ext cx="2931121" cy="1238008"/>
      </dsp:txXfrm>
    </dsp:sp>
    <dsp:sp modelId="{6A99E3D5-956B-4525-923E-6C59675FEDF1}">
      <dsp:nvSpPr>
        <dsp:cNvPr id="0" name=""/>
        <dsp:cNvSpPr/>
      </dsp:nvSpPr>
      <dsp:spPr>
        <a:xfrm>
          <a:off x="4361021" y="464497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Stock quality compliance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Trade Compliances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Procurement compliance</a:t>
          </a:r>
        </a:p>
      </dsp:txBody>
      <dsp:txXfrm>
        <a:off x="4361021" y="4644974"/>
        <a:ext cx="2152582" cy="12380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81DDC0-A128-4351-BF57-16E065A60C29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D0DDA-5696-403C-9B23-32F39974E5CB}">
      <dsp:nvSpPr>
        <dsp:cNvPr id="0" name=""/>
        <dsp:cNvSpPr/>
      </dsp:nvSpPr>
      <dsp:spPr>
        <a:xfrm>
          <a:off x="0" y="0"/>
          <a:ext cx="12985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Human Resource</a:t>
          </a:r>
        </a:p>
      </dsp:txBody>
      <dsp:txXfrm>
        <a:off x="0" y="0"/>
        <a:ext cx="1298575" cy="1276350"/>
      </dsp:txXfrm>
    </dsp:sp>
    <dsp:sp modelId="{518C1035-F6BD-4D77-B503-4D3DA298E6FE}">
      <dsp:nvSpPr>
        <dsp:cNvPr id="0" name=""/>
        <dsp:cNvSpPr/>
      </dsp:nvSpPr>
      <dsp:spPr>
        <a:xfrm>
          <a:off x="1395968" y="19942"/>
          <a:ext cx="5096906" cy="39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Recruitment of human resources</a:t>
          </a:r>
        </a:p>
      </dsp:txBody>
      <dsp:txXfrm>
        <a:off x="1395968" y="19942"/>
        <a:ext cx="5096906" cy="398859"/>
      </dsp:txXfrm>
    </dsp:sp>
    <dsp:sp modelId="{9C50A596-CB14-4A9E-84A8-D4872D793478}">
      <dsp:nvSpPr>
        <dsp:cNvPr id="0" name=""/>
        <dsp:cNvSpPr/>
      </dsp:nvSpPr>
      <dsp:spPr>
        <a:xfrm>
          <a:off x="1298574" y="418802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C2848-8728-4145-B1E5-42028F4BE540}">
      <dsp:nvSpPr>
        <dsp:cNvPr id="0" name=""/>
        <dsp:cNvSpPr/>
      </dsp:nvSpPr>
      <dsp:spPr>
        <a:xfrm>
          <a:off x="1395968" y="438745"/>
          <a:ext cx="5096906" cy="39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Employee relationship/engagement</a:t>
          </a:r>
        </a:p>
      </dsp:txBody>
      <dsp:txXfrm>
        <a:off x="1395968" y="438745"/>
        <a:ext cx="5096906" cy="398859"/>
      </dsp:txXfrm>
    </dsp:sp>
    <dsp:sp modelId="{DAA84088-58ED-4AAA-AEFF-C00AB18EDE77}">
      <dsp:nvSpPr>
        <dsp:cNvPr id="0" name=""/>
        <dsp:cNvSpPr/>
      </dsp:nvSpPr>
      <dsp:spPr>
        <a:xfrm>
          <a:off x="1298574" y="837604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C7CFF-D237-4FC4-8349-D1BA027A06EA}">
      <dsp:nvSpPr>
        <dsp:cNvPr id="0" name=""/>
        <dsp:cNvSpPr/>
      </dsp:nvSpPr>
      <dsp:spPr>
        <a:xfrm>
          <a:off x="1395968" y="857547"/>
          <a:ext cx="5096906" cy="39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Employee satisfaction</a:t>
          </a:r>
        </a:p>
      </dsp:txBody>
      <dsp:txXfrm>
        <a:off x="1395968" y="857547"/>
        <a:ext cx="5096906" cy="398859"/>
      </dsp:txXfrm>
    </dsp:sp>
    <dsp:sp modelId="{E1D403B2-BAD8-41EC-9E72-4023C9092EA1}">
      <dsp:nvSpPr>
        <dsp:cNvPr id="0" name=""/>
        <dsp:cNvSpPr/>
      </dsp:nvSpPr>
      <dsp:spPr>
        <a:xfrm>
          <a:off x="1298574" y="1256407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89E4E0-DE97-4CB4-8CE3-23440773C63C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B5A14-577A-4C99-9E1F-DBA196F80360}">
      <dsp:nvSpPr>
        <dsp:cNvPr id="0" name=""/>
        <dsp:cNvSpPr/>
      </dsp:nvSpPr>
      <dsp:spPr>
        <a:xfrm>
          <a:off x="0" y="1276350"/>
          <a:ext cx="12985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Human resource KPIs</a:t>
          </a:r>
        </a:p>
      </dsp:txBody>
      <dsp:txXfrm>
        <a:off x="0" y="1276350"/>
        <a:ext cx="1298575" cy="1276350"/>
      </dsp:txXfrm>
    </dsp:sp>
    <dsp:sp modelId="{64020D15-51D7-4400-A8E3-43F11608C3CF}">
      <dsp:nvSpPr>
        <dsp:cNvPr id="0" name=""/>
        <dsp:cNvSpPr/>
      </dsp:nvSpPr>
      <dsp:spPr>
        <a:xfrm>
          <a:off x="1395968" y="1291353"/>
          <a:ext cx="5096906" cy="300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Cost distribution of workforce</a:t>
          </a:r>
        </a:p>
      </dsp:txBody>
      <dsp:txXfrm>
        <a:off x="1395968" y="1291353"/>
        <a:ext cx="5096906" cy="300079"/>
      </dsp:txXfrm>
    </dsp:sp>
    <dsp:sp modelId="{C92C3E64-6A58-4CD2-B3BD-3CA6C5831FA9}">
      <dsp:nvSpPr>
        <dsp:cNvPr id="0" name=""/>
        <dsp:cNvSpPr/>
      </dsp:nvSpPr>
      <dsp:spPr>
        <a:xfrm>
          <a:off x="1298574" y="1591433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93A23-2D2F-4AB1-8CE6-702815508843}">
      <dsp:nvSpPr>
        <dsp:cNvPr id="0" name=""/>
        <dsp:cNvSpPr/>
      </dsp:nvSpPr>
      <dsp:spPr>
        <a:xfrm>
          <a:off x="1395968" y="1606437"/>
          <a:ext cx="5096906" cy="300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Employee Productivity Rate</a:t>
          </a:r>
        </a:p>
      </dsp:txBody>
      <dsp:txXfrm>
        <a:off x="1395968" y="1606437"/>
        <a:ext cx="5096906" cy="300079"/>
      </dsp:txXfrm>
    </dsp:sp>
    <dsp:sp modelId="{03AFDBA6-102F-4C3E-8A3F-F113446D4690}">
      <dsp:nvSpPr>
        <dsp:cNvPr id="0" name=""/>
        <dsp:cNvSpPr/>
      </dsp:nvSpPr>
      <dsp:spPr>
        <a:xfrm>
          <a:off x="1298574" y="1906516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A66C0-9A8A-4CB1-8030-7DAD0FF4263C}">
      <dsp:nvSpPr>
        <dsp:cNvPr id="0" name=""/>
        <dsp:cNvSpPr/>
      </dsp:nvSpPr>
      <dsp:spPr>
        <a:xfrm>
          <a:off x="1395968" y="1921520"/>
          <a:ext cx="5096906" cy="300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Attrition rate</a:t>
          </a:r>
        </a:p>
      </dsp:txBody>
      <dsp:txXfrm>
        <a:off x="1395968" y="1921520"/>
        <a:ext cx="5096906" cy="300079"/>
      </dsp:txXfrm>
    </dsp:sp>
    <dsp:sp modelId="{5DB52826-433A-4002-B5C8-CF7C86B2AE46}">
      <dsp:nvSpPr>
        <dsp:cNvPr id="0" name=""/>
        <dsp:cNvSpPr/>
      </dsp:nvSpPr>
      <dsp:spPr>
        <a:xfrm>
          <a:off x="1298574" y="2221599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91B8B-A7DE-41B0-9120-A5BCB17969AD}">
      <dsp:nvSpPr>
        <dsp:cNvPr id="0" name=""/>
        <dsp:cNvSpPr/>
      </dsp:nvSpPr>
      <dsp:spPr>
        <a:xfrm>
          <a:off x="1395968" y="2236603"/>
          <a:ext cx="5096906" cy="300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Cost of hiring</a:t>
          </a:r>
        </a:p>
      </dsp:txBody>
      <dsp:txXfrm>
        <a:off x="1395968" y="2236603"/>
        <a:ext cx="5096906" cy="300079"/>
      </dsp:txXfrm>
    </dsp:sp>
    <dsp:sp modelId="{57EA56CF-DBD4-41CE-A949-1747C04454DB}">
      <dsp:nvSpPr>
        <dsp:cNvPr id="0" name=""/>
        <dsp:cNvSpPr/>
      </dsp:nvSpPr>
      <dsp:spPr>
        <a:xfrm>
          <a:off x="1298574" y="2536683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64674-DC60-4ABF-8DCF-F15B1F834511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26441-1B5A-46A6-86B7-564C4FD71EC1}">
      <dsp:nvSpPr>
        <dsp:cNvPr id="0" name=""/>
        <dsp:cNvSpPr/>
      </dsp:nvSpPr>
      <dsp:spPr>
        <a:xfrm>
          <a:off x="0" y="2552700"/>
          <a:ext cx="12985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Vigilance</a:t>
          </a:r>
        </a:p>
      </dsp:txBody>
      <dsp:txXfrm>
        <a:off x="0" y="2552700"/>
        <a:ext cx="1298575" cy="1276350"/>
      </dsp:txXfrm>
    </dsp:sp>
    <dsp:sp modelId="{DF22DF54-73D9-4CB2-8715-EEF0BC2CAF61}">
      <dsp:nvSpPr>
        <dsp:cNvPr id="0" name=""/>
        <dsp:cNvSpPr/>
      </dsp:nvSpPr>
      <dsp:spPr>
        <a:xfrm>
          <a:off x="1395968" y="2572642"/>
          <a:ext cx="5096906" cy="39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Role of CVO (Chief Vigilance Officer) is to collect intelligence about the corrupt practices committed, or likely to be committed by the employees</a:t>
          </a:r>
        </a:p>
      </dsp:txBody>
      <dsp:txXfrm>
        <a:off x="1395968" y="2572642"/>
        <a:ext cx="5096906" cy="398859"/>
      </dsp:txXfrm>
    </dsp:sp>
    <dsp:sp modelId="{01B3DBC7-39B9-44C3-96C7-43922140DD3E}">
      <dsp:nvSpPr>
        <dsp:cNvPr id="0" name=""/>
        <dsp:cNvSpPr/>
      </dsp:nvSpPr>
      <dsp:spPr>
        <a:xfrm>
          <a:off x="1298574" y="2971502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BE2B2-1DBD-43D5-971B-2F25DFA0D188}">
      <dsp:nvSpPr>
        <dsp:cNvPr id="0" name=""/>
        <dsp:cNvSpPr/>
      </dsp:nvSpPr>
      <dsp:spPr>
        <a:xfrm>
          <a:off x="1395968" y="2991445"/>
          <a:ext cx="5096906" cy="39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Investigate into verifiable allegations reported to him </a:t>
          </a:r>
        </a:p>
      </dsp:txBody>
      <dsp:txXfrm>
        <a:off x="1395968" y="2991445"/>
        <a:ext cx="5096906" cy="398859"/>
      </dsp:txXfrm>
    </dsp:sp>
    <dsp:sp modelId="{A96AFDAA-9658-4C93-9806-AB8C4ECAD6F1}">
      <dsp:nvSpPr>
        <dsp:cNvPr id="0" name=""/>
        <dsp:cNvSpPr/>
      </dsp:nvSpPr>
      <dsp:spPr>
        <a:xfrm>
          <a:off x="1298574" y="3390304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5681A-0FF6-4632-9F52-B3BC3696DC64}">
      <dsp:nvSpPr>
        <dsp:cNvPr id="0" name=""/>
        <dsp:cNvSpPr/>
      </dsp:nvSpPr>
      <dsp:spPr>
        <a:xfrm>
          <a:off x="1395968" y="3410247"/>
          <a:ext cx="5096906" cy="39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Processing investigation reports for further consideration for any disciplinary action</a:t>
          </a:r>
        </a:p>
      </dsp:txBody>
      <dsp:txXfrm>
        <a:off x="1395968" y="3410247"/>
        <a:ext cx="5096906" cy="398859"/>
      </dsp:txXfrm>
    </dsp:sp>
    <dsp:sp modelId="{654BCC1C-0349-4EFE-AC50-A5E9D0633E56}">
      <dsp:nvSpPr>
        <dsp:cNvPr id="0" name=""/>
        <dsp:cNvSpPr/>
      </dsp:nvSpPr>
      <dsp:spPr>
        <a:xfrm>
          <a:off x="1298574" y="3809107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CE89B-49B8-4157-BB1E-95A757F3FC4F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E44CB-C4A3-4FA5-94C0-6B05FD2529A1}">
      <dsp:nvSpPr>
        <dsp:cNvPr id="0" name=""/>
        <dsp:cNvSpPr/>
      </dsp:nvSpPr>
      <dsp:spPr>
        <a:xfrm>
          <a:off x="0" y="3829050"/>
          <a:ext cx="12985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Vigilance KPIs</a:t>
          </a:r>
        </a:p>
      </dsp:txBody>
      <dsp:txXfrm>
        <a:off x="0" y="3829050"/>
        <a:ext cx="1298575" cy="1276350"/>
      </dsp:txXfrm>
    </dsp:sp>
    <dsp:sp modelId="{C4AF82EA-9B19-4E68-8263-52E997C32C74}">
      <dsp:nvSpPr>
        <dsp:cNvPr id="0" name=""/>
        <dsp:cNvSpPr/>
      </dsp:nvSpPr>
      <dsp:spPr>
        <a:xfrm>
          <a:off x="1395968" y="3858715"/>
          <a:ext cx="5096906" cy="593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Number of corruption cases</a:t>
          </a:r>
        </a:p>
      </dsp:txBody>
      <dsp:txXfrm>
        <a:off x="1395968" y="3858715"/>
        <a:ext cx="5096906" cy="593303"/>
      </dsp:txXfrm>
    </dsp:sp>
    <dsp:sp modelId="{0D621725-7412-4B00-BF5B-91CF6939EE2D}">
      <dsp:nvSpPr>
        <dsp:cNvPr id="0" name=""/>
        <dsp:cNvSpPr/>
      </dsp:nvSpPr>
      <dsp:spPr>
        <a:xfrm>
          <a:off x="1298574" y="4452018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D051A-F86B-410A-B3BF-23E2135D140A}">
      <dsp:nvSpPr>
        <dsp:cNvPr id="0" name=""/>
        <dsp:cNvSpPr/>
      </dsp:nvSpPr>
      <dsp:spPr>
        <a:xfrm>
          <a:off x="1395968" y="4481683"/>
          <a:ext cx="5096906" cy="593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Simplified cumbersome procedures for the citizens to get the full benefits of schemes</a:t>
          </a:r>
        </a:p>
      </dsp:txBody>
      <dsp:txXfrm>
        <a:off x="1395968" y="4481683"/>
        <a:ext cx="5096906" cy="593303"/>
      </dsp:txXfrm>
    </dsp:sp>
    <dsp:sp modelId="{90287296-5A2C-4232-991A-50BC0A654F6F}">
      <dsp:nvSpPr>
        <dsp:cNvPr id="0" name=""/>
        <dsp:cNvSpPr/>
      </dsp:nvSpPr>
      <dsp:spPr>
        <a:xfrm>
          <a:off x="1298574" y="5074986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804ED-D17E-4D60-9E54-A2158C8325D7}">
      <dsp:nvSpPr>
        <dsp:cNvPr id="0" name=""/>
        <dsp:cNvSpPr/>
      </dsp:nvSpPr>
      <dsp:spPr>
        <a:xfrm>
          <a:off x="0" y="278712"/>
          <a:ext cx="6513603" cy="171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33248" rIns="50552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Productivity of the food grains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Quality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Storage of the food grains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Movement of the stocks from the warehouse/Go-downs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Cashflow</a:t>
          </a:r>
        </a:p>
      </dsp:txBody>
      <dsp:txXfrm>
        <a:off x="0" y="278712"/>
        <a:ext cx="6513603" cy="1713600"/>
      </dsp:txXfrm>
    </dsp:sp>
    <dsp:sp modelId="{99BB4E1D-C374-4E0D-8881-2CF003FDF319}">
      <dsp:nvSpPr>
        <dsp:cNvPr id="0" name=""/>
        <dsp:cNvSpPr/>
      </dsp:nvSpPr>
      <dsp:spPr>
        <a:xfrm>
          <a:off x="325680" y="42552"/>
          <a:ext cx="4559522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Important KPI’s for the organization</a:t>
          </a:r>
        </a:p>
      </dsp:txBody>
      <dsp:txXfrm>
        <a:off x="348737" y="65609"/>
        <a:ext cx="4513408" cy="426206"/>
      </dsp:txXfrm>
    </dsp:sp>
    <dsp:sp modelId="{C6DFC164-D859-40A8-B928-5DFD0A4F0DE2}">
      <dsp:nvSpPr>
        <dsp:cNvPr id="0" name=""/>
        <dsp:cNvSpPr/>
      </dsp:nvSpPr>
      <dsp:spPr>
        <a:xfrm>
          <a:off x="0" y="2314873"/>
          <a:ext cx="6513603" cy="352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33248" rIns="50552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Improper method of agriculture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Natural Calamities.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Moisture Content of the food grains.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Infrastructure problem for storage.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Delay release of subsidy from government.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Gunny bag production delay.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Petrol/Diesel price hike.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Shortage of human resource for loading and unloading of stocks.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Problem with revenue records.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Time taken from miller to mill the paddy.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Emergencies under the act of Nation Food Security and other government schemes.</a:t>
          </a:r>
        </a:p>
      </dsp:txBody>
      <dsp:txXfrm>
        <a:off x="0" y="2314873"/>
        <a:ext cx="6513603" cy="3528000"/>
      </dsp:txXfrm>
    </dsp:sp>
    <dsp:sp modelId="{A22BB68C-57C2-4203-BE1F-D3A231BADE7B}">
      <dsp:nvSpPr>
        <dsp:cNvPr id="0" name=""/>
        <dsp:cNvSpPr/>
      </dsp:nvSpPr>
      <dsp:spPr>
        <a:xfrm>
          <a:off x="325680" y="2078713"/>
          <a:ext cx="4559522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Leading KPIs</a:t>
          </a:r>
        </a:p>
      </dsp:txBody>
      <dsp:txXfrm>
        <a:off x="348737" y="2101770"/>
        <a:ext cx="4513408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CA4D8-E103-48A9-8975-09EC25EDCB62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98668-19AC-4E17-8A62-7ABDD247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33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8237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342881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6594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1910F2-C7EE-4623-9AAF-20949EF83111}" type="datetime1">
              <a:rPr lang="en-US" smtClean="0"/>
              <a:pPr/>
              <a:t>12/29/2018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8388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HR Analytics for Building Competency</a:t>
            </a:r>
          </a:p>
        </p:txBody>
      </p:sp>
    </p:spTree>
    <p:extLst>
      <p:ext uri="{BB962C8B-B14F-4D97-AF65-F5344CB8AC3E}">
        <p14:creationId xmlns:p14="http://schemas.microsoft.com/office/powerpoint/2010/main" val="32716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4985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78067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1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72428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23212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4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84541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6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28057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8237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77139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1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34884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16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291803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1489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BC00741-923B-4D46-8BF9-D34EE57F5136}" type="datetime1">
              <a:rPr lang="en-US" smtClean="0"/>
              <a:pPr/>
              <a:t>12/29/2018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HR Analytics for Building Competency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6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Supply Chain Assignment 1</a:t>
            </a:r>
            <a:endParaRPr lang="en-IN" sz="5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>
                <a:solidFill>
                  <a:schemeClr val="accent1"/>
                </a:solidFill>
              </a:rPr>
              <a:t>Anshuman Dash</a:t>
            </a:r>
            <a:endParaRPr lang="en-IN" sz="200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3257" y="6553690"/>
            <a:ext cx="2839059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50"/>
              <a:t>&lt;Date&gt;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80588" y="6553690"/>
            <a:ext cx="5053698" cy="27432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4272802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Important and Leading KPIs for the organization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>
                <a:solidFill>
                  <a:prstClr val="black">
                    <a:tint val="75000"/>
                  </a:prstClr>
                </a:solidFill>
              </a:rPr>
              <a:t>&lt;Title of your presentation&gt;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62293" y="6356350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200">
                <a:solidFill>
                  <a:prstClr val="black">
                    <a:tint val="75000"/>
                  </a:prstClr>
                </a:solidFill>
              </a:rPr>
              <a:t>&lt;Date&gt;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53BBEAC-613B-42C8-902F-88F3B1505F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75144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8687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4DE21-708B-4645-903C-A302F638A6A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0A8D98-F4FA-4BCE-940B-C68302104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AD1292-5BF1-417A-A103-53C7105109FB}"/>
              </a:ext>
            </a:extLst>
          </p:cNvPr>
          <p:cNvSpPr/>
          <p:nvPr/>
        </p:nvSpPr>
        <p:spPr>
          <a:xfrm>
            <a:off x="4368157" y="2967335"/>
            <a:ext cx="34556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7900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Deliverables</a:t>
            </a:r>
            <a:endParaRPr lang="en-IN" sz="3400" dirty="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5021" y="6309360"/>
            <a:ext cx="304637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>
                <a:solidFill>
                  <a:prstClr val="black">
                    <a:tint val="75000"/>
                  </a:prstClr>
                </a:solidFill>
              </a:rPr>
              <a:t>&lt;Date&gt;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52105" y="6309360"/>
            <a:ext cx="389894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>
                <a:solidFill>
                  <a:prstClr val="black">
                    <a:tint val="75000"/>
                  </a:prstClr>
                </a:solidFill>
              </a:rPr>
              <a:t>&lt;Title of your presentation&gt;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D2F3A4D-C2B6-4406-B422-746A8886D5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145571"/>
              </p:ext>
            </p:extLst>
          </p:nvPr>
        </p:nvGraphicFramePr>
        <p:xfrm>
          <a:off x="5010150" y="1074656"/>
          <a:ext cx="6492875" cy="471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677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Supply Chain organization and it’s entities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>
                <a:solidFill>
                  <a:prstClr val="black">
                    <a:tint val="75000"/>
                  </a:prstClr>
                </a:solidFill>
              </a:rPr>
              <a:t>&lt;Title of your presentation&gt;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62293" y="6356350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200">
                <a:solidFill>
                  <a:prstClr val="black">
                    <a:tint val="75000"/>
                  </a:prstClr>
                </a:solidFill>
              </a:rPr>
              <a:t>&lt;Date&gt;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74C091F-5998-4353-BA82-832B5E4DFA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000164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128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High Level Processes &amp; KPIs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>
                <a:solidFill>
                  <a:prstClr val="black">
                    <a:tint val="75000"/>
                  </a:prstClr>
                </a:solidFill>
              </a:rPr>
              <a:t>&lt;Title of your presentation&gt;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62293" y="6356350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200">
                <a:solidFill>
                  <a:prstClr val="black">
                    <a:tint val="75000"/>
                  </a:prstClr>
                </a:solidFill>
              </a:rPr>
              <a:t>&lt;Date&gt;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D79D2B3-E7E0-41D7-BD43-A156C63AA7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81778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334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High Level Processes &amp; KPIs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>
                <a:solidFill>
                  <a:prstClr val="black">
                    <a:tint val="75000"/>
                  </a:prstClr>
                </a:solidFill>
              </a:rPr>
              <a:t>&lt;Title of your presentation&gt;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62293" y="6356350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200">
                <a:solidFill>
                  <a:prstClr val="black">
                    <a:tint val="75000"/>
                  </a:prstClr>
                </a:solidFill>
              </a:rPr>
              <a:t>&lt;Date&gt;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0EC006B-5A91-4904-B794-0DB4FA8E7F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63614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050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High Level Processes &amp; KPIs</a:t>
            </a:r>
            <a:endParaRPr lang="en-IN">
              <a:solidFill>
                <a:schemeClr val="accent1"/>
              </a:solidFill>
            </a:endParaRP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1300"/>
              <a:t>Movement                             </a:t>
            </a:r>
          </a:p>
          <a:p>
            <a:pPr lvl="1"/>
            <a:r>
              <a:rPr lang="en-US" sz="1300"/>
              <a:t>Responsible for evacuating stocks form surplus region to meet requirement</a:t>
            </a:r>
          </a:p>
          <a:p>
            <a:pPr lvl="1"/>
            <a:r>
              <a:rPr lang="en-US" sz="1300"/>
              <a:t>Create buffer stocks in deficit region </a:t>
            </a:r>
          </a:p>
          <a:p>
            <a:r>
              <a:rPr lang="en-US" sz="1300"/>
              <a:t>Movement KPIs</a:t>
            </a:r>
          </a:p>
          <a:p>
            <a:pPr lvl="1"/>
            <a:r>
              <a:rPr lang="en-US" sz="1300"/>
              <a:t>Cost- Cost of Shipping.</a:t>
            </a:r>
          </a:p>
          <a:p>
            <a:pPr lvl="1"/>
            <a:r>
              <a:rPr lang="en-US" sz="1300"/>
              <a:t>Productivity- How much quantity have been moved to the target place.</a:t>
            </a:r>
          </a:p>
          <a:p>
            <a:pPr lvl="1"/>
            <a:r>
              <a:rPr lang="en-US" sz="1300"/>
              <a:t>Utilization-Picking labor and equipment utilization.</a:t>
            </a:r>
          </a:p>
          <a:p>
            <a:pPr lvl="1"/>
            <a:r>
              <a:rPr lang="en-US" sz="1300"/>
              <a:t>Cycle Time-Time taken to move the stock to the target place.</a:t>
            </a:r>
          </a:p>
          <a:p>
            <a:r>
              <a:rPr lang="en-US" sz="1300"/>
              <a:t>Engineering</a:t>
            </a:r>
          </a:p>
          <a:p>
            <a:pPr lvl="1"/>
            <a:r>
              <a:rPr lang="en-US" sz="1300"/>
              <a:t>Building and maintaining of covered go-downs</a:t>
            </a:r>
          </a:p>
          <a:p>
            <a:pPr lvl="1"/>
            <a:r>
              <a:rPr lang="en-US" sz="1300"/>
              <a:t>Railway sidings and cement concrete roads </a:t>
            </a:r>
          </a:p>
          <a:p>
            <a:pPr lvl="1"/>
            <a:r>
              <a:rPr lang="en-US" sz="1300"/>
              <a:t>Electronic upgradation of weigh bridges</a:t>
            </a:r>
          </a:p>
          <a:p>
            <a:pPr lvl="1"/>
            <a:r>
              <a:rPr lang="en-US" sz="1300"/>
              <a:t>Construction and maintenance of tube wells &amp; pumping set at FCI premises</a:t>
            </a:r>
          </a:p>
          <a:p>
            <a:r>
              <a:rPr lang="en-US" sz="1300"/>
              <a:t>Engineering KPIs</a:t>
            </a:r>
          </a:p>
          <a:p>
            <a:pPr lvl="1"/>
            <a:r>
              <a:rPr lang="en-US" sz="1300"/>
              <a:t>Cash Flow for Construction and upgradation</a:t>
            </a:r>
          </a:p>
          <a:p>
            <a:pPr lvl="1"/>
            <a:r>
              <a:rPr lang="en-US" sz="1300"/>
              <a:t>Estimation Accuracy</a:t>
            </a:r>
          </a:p>
          <a:p>
            <a:pPr lvl="1"/>
            <a:r>
              <a:rPr lang="en-US" sz="1300"/>
              <a:t>Productivity</a:t>
            </a:r>
          </a:p>
          <a:p>
            <a:pPr lvl="1"/>
            <a:r>
              <a:rPr lang="en-US" sz="1300"/>
              <a:t>On Time Delivery</a:t>
            </a:r>
          </a:p>
          <a:p>
            <a:pPr lvl="1"/>
            <a:endParaRPr lang="en-US" sz="1300"/>
          </a:p>
          <a:p>
            <a:endParaRPr lang="en-IN" sz="13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033479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&lt;Date&gt;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280069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High Level Processes &amp; KPIs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>
                <a:solidFill>
                  <a:prstClr val="black">
                    <a:tint val="75000"/>
                  </a:prstClr>
                </a:solidFill>
              </a:rPr>
              <a:t>&lt;Title of your presentation&gt;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62293" y="6356350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200">
                <a:solidFill>
                  <a:prstClr val="black">
                    <a:tint val="75000"/>
                  </a:prstClr>
                </a:solidFill>
              </a:rPr>
              <a:t>&lt;Date&gt;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D9831CF-A7EC-4431-AFDD-E30937A70D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901857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3735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High Level Processes &amp; KPIs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>
                <a:solidFill>
                  <a:prstClr val="black">
                    <a:tint val="75000"/>
                  </a:prstClr>
                </a:solidFill>
              </a:rPr>
              <a:t>&lt;Title of your presentation&gt;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62293" y="6356350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200">
                <a:solidFill>
                  <a:prstClr val="black">
                    <a:tint val="75000"/>
                  </a:prstClr>
                </a:solidFill>
              </a:rPr>
              <a:t>&lt;Date&gt;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EA688E0-E616-49EB-9A5F-8F08D049F1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38307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1945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High Level Processes &amp; KPIs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5021" y="6309360"/>
            <a:ext cx="304637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>
                <a:solidFill>
                  <a:prstClr val="black">
                    <a:tint val="75000"/>
                  </a:prstClr>
                </a:solidFill>
              </a:rPr>
              <a:t>&lt;Date&gt;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52105" y="6309360"/>
            <a:ext cx="389894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>
                <a:solidFill>
                  <a:prstClr val="black">
                    <a:tint val="75000"/>
                  </a:prstClr>
                </a:solidFill>
              </a:rPr>
              <a:t>&lt;Title of your presentation&gt;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F81E418-30B6-4593-81D4-735E063087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71969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07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924</Words>
  <Application>Microsoft Office PowerPoint</Application>
  <PresentationFormat>Widescreen</PresentationFormat>
  <Paragraphs>170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Supply Chain Assignment 1</vt:lpstr>
      <vt:lpstr>Deliverables</vt:lpstr>
      <vt:lpstr>Supply Chain organization and it’s entities</vt:lpstr>
      <vt:lpstr>High Level Processes &amp; KPIs</vt:lpstr>
      <vt:lpstr>High Level Processes &amp; KPIs</vt:lpstr>
      <vt:lpstr>High Level Processes &amp; KPIs</vt:lpstr>
      <vt:lpstr>High Level Processes &amp; KPIs</vt:lpstr>
      <vt:lpstr>High Level Processes &amp; KPIs</vt:lpstr>
      <vt:lpstr>High Level Processes &amp; KPIs</vt:lpstr>
      <vt:lpstr>Important and Leading KPIs for the organization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Assignment 1</dc:title>
  <dc:creator>Anshuman Dash</dc:creator>
  <cp:lastModifiedBy>Anshuman Dash</cp:lastModifiedBy>
  <cp:revision>1</cp:revision>
  <dcterms:created xsi:type="dcterms:W3CDTF">2018-12-29T19:14:56Z</dcterms:created>
  <dcterms:modified xsi:type="dcterms:W3CDTF">2018-12-29T19:16:51Z</dcterms:modified>
</cp:coreProperties>
</file>