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C42ADF4-16DC-4159-BBAF-6A431CBE7F1F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FCC847-59EB-4C61-AAED-CA28591A9D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42ADF4-16DC-4159-BBAF-6A431CBE7F1F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CC847-59EB-4C61-AAED-CA28591A9D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42ADF4-16DC-4159-BBAF-6A431CBE7F1F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CC847-59EB-4C61-AAED-CA28591A9D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42ADF4-16DC-4159-BBAF-6A431CBE7F1F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CC847-59EB-4C61-AAED-CA28591A9D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C42ADF4-16DC-4159-BBAF-6A431CBE7F1F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FCC847-59EB-4C61-AAED-CA28591A9D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42ADF4-16DC-4159-BBAF-6A431CBE7F1F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BFCC847-59EB-4C61-AAED-CA28591A9D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42ADF4-16DC-4159-BBAF-6A431CBE7F1F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BFCC847-59EB-4C61-AAED-CA28591A9D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42ADF4-16DC-4159-BBAF-6A431CBE7F1F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CC847-59EB-4C61-AAED-CA28591A9D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42ADF4-16DC-4159-BBAF-6A431CBE7F1F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CC847-59EB-4C61-AAED-CA28591A9D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C42ADF4-16DC-4159-BBAF-6A431CBE7F1F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FCC847-59EB-4C61-AAED-CA28591A9D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C42ADF4-16DC-4159-BBAF-6A431CBE7F1F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FCC847-59EB-4C61-AAED-CA28591A9D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C42ADF4-16DC-4159-BBAF-6A431CBE7F1F}" type="datetimeFigureOut">
              <a:rPr lang="en-US" smtClean="0"/>
              <a:t>12/15/2010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FCC847-59EB-4C61-AAED-CA28591A9D4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Design Showcase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Church</a:t>
            </a:r>
          </a:p>
          <a:p>
            <a:r>
              <a:rPr lang="en-US" dirty="0" smtClean="0"/>
              <a:t>Max </a:t>
            </a:r>
            <a:r>
              <a:rPr lang="en-US" dirty="0" err="1" smtClean="0"/>
              <a:t>Speicher</a:t>
            </a:r>
            <a:endParaRPr lang="en-US" dirty="0" smtClean="0"/>
          </a:p>
          <a:p>
            <a:r>
              <a:rPr lang="en-US" dirty="0" err="1" smtClean="0"/>
              <a:t>Anshuman</a:t>
            </a:r>
            <a:r>
              <a:rPr lang="en-US" dirty="0" smtClean="0"/>
              <a:t> Mehta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created a social network for web designers to display their creations and receive valuable feedback from the community</a:t>
            </a:r>
          </a:p>
          <a:p>
            <a:endParaRPr lang="en-US" dirty="0" smtClean="0"/>
          </a:p>
          <a:p>
            <a:r>
              <a:rPr lang="en-US" dirty="0" smtClean="0"/>
              <a:t>We expect it to make millions of $$ 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Create/edit </a:t>
            </a:r>
            <a:r>
              <a:rPr lang="en-US" dirty="0" smtClean="0"/>
              <a:t>/delete user </a:t>
            </a:r>
            <a:r>
              <a:rPr lang="en-US" dirty="0"/>
              <a:t>profile</a:t>
            </a:r>
          </a:p>
          <a:p>
            <a:pPr lvl="0"/>
            <a:r>
              <a:rPr lang="en-US" dirty="0"/>
              <a:t>User login/logout</a:t>
            </a:r>
          </a:p>
          <a:p>
            <a:pPr lvl="0"/>
            <a:r>
              <a:rPr lang="en-US" dirty="0"/>
              <a:t>Add/remove </a:t>
            </a:r>
            <a:r>
              <a:rPr lang="en-US" dirty="0" smtClean="0"/>
              <a:t>designs</a:t>
            </a:r>
            <a:endParaRPr lang="en-US" dirty="0"/>
          </a:p>
          <a:p>
            <a:pPr lvl="0"/>
            <a:r>
              <a:rPr lang="en-US" dirty="0" smtClean="0"/>
              <a:t>Add comment son designs</a:t>
            </a:r>
            <a:endParaRPr lang="en-US" dirty="0"/>
          </a:p>
          <a:p>
            <a:pPr lvl="0"/>
            <a:r>
              <a:rPr lang="en-US" dirty="0"/>
              <a:t>Email notifications when a user comments on one of your designs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b="1" dirty="0" smtClean="0"/>
              <a:t>Environment</a:t>
            </a:r>
            <a:r>
              <a:rPr lang="en-US" sz="3400" dirty="0" smtClean="0"/>
              <a:t> -</a:t>
            </a:r>
            <a:r>
              <a:rPr lang="en-US" sz="3400" dirty="0" smtClean="0"/>
              <a:t> J2EE, Glassfish, </a:t>
            </a:r>
            <a:r>
              <a:rPr lang="en-US" sz="3400" dirty="0" err="1" smtClean="0"/>
              <a:t>MySQL</a:t>
            </a:r>
            <a:r>
              <a:rPr lang="en-US" sz="3400" dirty="0" smtClean="0"/>
              <a:t>, </a:t>
            </a:r>
            <a:r>
              <a:rPr lang="en-US" sz="3400" dirty="0" err="1" smtClean="0"/>
              <a:t>Netbeans</a:t>
            </a:r>
            <a:r>
              <a:rPr lang="en-US" sz="3400" dirty="0" smtClean="0"/>
              <a:t>, SVN</a:t>
            </a:r>
          </a:p>
          <a:p>
            <a:r>
              <a:rPr lang="en-US" sz="3400" b="1" dirty="0" smtClean="0"/>
              <a:t>Technologies Used</a:t>
            </a:r>
            <a:r>
              <a:rPr lang="en-US" sz="3400" dirty="0" smtClean="0"/>
              <a:t> - </a:t>
            </a:r>
            <a:r>
              <a:rPr lang="en-US" sz="3400" dirty="0" err="1" smtClean="0"/>
              <a:t>Servlets</a:t>
            </a:r>
            <a:r>
              <a:rPr lang="en-US" sz="3400" dirty="0" smtClean="0"/>
              <a:t>, JSP, JNDI, JMS, MDB, EJB, JPA, CSS, JDBC, XML</a:t>
            </a:r>
          </a:p>
          <a:p>
            <a:endParaRPr lang="en-US" i="1" dirty="0" smtClean="0"/>
          </a:p>
          <a:p>
            <a:r>
              <a:rPr lang="en-US" i="1" dirty="0" err="1" smtClean="0"/>
              <a:t>Servlets</a:t>
            </a:r>
            <a:endParaRPr lang="en-US" i="1" dirty="0" smtClean="0"/>
          </a:p>
          <a:p>
            <a:pPr lvl="1"/>
            <a:r>
              <a:rPr lang="en-US" dirty="0" smtClean="0"/>
              <a:t>CRUD - User profiles, comments, designs </a:t>
            </a:r>
          </a:p>
          <a:p>
            <a:r>
              <a:rPr lang="en-US" i="1" dirty="0" smtClean="0"/>
              <a:t>JMS &amp; Message-Driven Beans</a:t>
            </a:r>
          </a:p>
          <a:p>
            <a:pPr lvl="1"/>
            <a:r>
              <a:rPr lang="en-US" dirty="0" smtClean="0"/>
              <a:t>Email notifications for comments</a:t>
            </a:r>
          </a:p>
          <a:p>
            <a:r>
              <a:rPr lang="en-US" i="1" dirty="0" smtClean="0"/>
              <a:t>EJB &amp; JPA</a:t>
            </a:r>
          </a:p>
          <a:p>
            <a:pPr lvl="1"/>
            <a:r>
              <a:rPr lang="en-US" dirty="0" smtClean="0"/>
              <a:t>Business logic and transactions</a:t>
            </a:r>
          </a:p>
          <a:p>
            <a:r>
              <a:rPr lang="en-US" i="1" dirty="0" smtClean="0"/>
              <a:t>JSP &amp; CSS</a:t>
            </a:r>
          </a:p>
          <a:p>
            <a:pPr lvl="1"/>
            <a:r>
              <a:rPr lang="en-US" dirty="0" smtClean="0"/>
              <a:t>Presentation layer</a:t>
            </a:r>
          </a:p>
          <a:p>
            <a:r>
              <a:rPr lang="en-US" i="1" dirty="0" err="1" smtClean="0"/>
              <a:t>MySQL</a:t>
            </a:r>
            <a:r>
              <a:rPr lang="en-US" i="1" dirty="0" smtClean="0"/>
              <a:t> &amp; JDBC</a:t>
            </a:r>
          </a:p>
          <a:p>
            <a:pPr lvl="1"/>
            <a:r>
              <a:rPr lang="en-US" dirty="0" smtClean="0"/>
              <a:t>Data persistence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tier application [MVC]</a:t>
            </a:r>
          </a:p>
          <a:p>
            <a:pPr lvl="1"/>
            <a:r>
              <a:rPr lang="en-US" dirty="0" smtClean="0"/>
              <a:t>Model – Entity Beans</a:t>
            </a:r>
          </a:p>
          <a:p>
            <a:pPr lvl="1"/>
            <a:r>
              <a:rPr lang="en-US" dirty="0" smtClean="0"/>
              <a:t>View – JSPs</a:t>
            </a:r>
          </a:p>
          <a:p>
            <a:pPr lvl="1"/>
            <a:r>
              <a:rPr lang="en-US" dirty="0" smtClean="0"/>
              <a:t>Controller – </a:t>
            </a:r>
            <a:r>
              <a:rPr lang="en-US" dirty="0" err="1" smtClean="0"/>
              <a:t>Servlets</a:t>
            </a:r>
            <a:r>
              <a:rPr lang="en-US" dirty="0" smtClean="0"/>
              <a:t> &amp; EJBs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tried to implement </a:t>
            </a:r>
            <a:r>
              <a:rPr lang="en-US" dirty="0"/>
              <a:t>l</a:t>
            </a:r>
            <a:r>
              <a:rPr lang="en-US" dirty="0" smtClean="0"/>
              <a:t>oad balancing with 2 server cluster instances and 1 db</a:t>
            </a:r>
          </a:p>
          <a:p>
            <a:pPr lvl="2"/>
            <a:r>
              <a:rPr lang="en-US" dirty="0" smtClean="0"/>
              <a:t>Glassfish v3 does not have clustering support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Database replication</a:t>
            </a:r>
          </a:p>
          <a:p>
            <a:pPr lvl="2"/>
            <a:r>
              <a:rPr lang="en-US" dirty="0" smtClean="0"/>
              <a:t>2 databases </a:t>
            </a:r>
          </a:p>
          <a:p>
            <a:pPr lvl="3"/>
            <a:r>
              <a:rPr lang="en-US" dirty="0" smtClean="0"/>
              <a:t>Reads choose a db via round-robin</a:t>
            </a:r>
          </a:p>
          <a:p>
            <a:pPr lvl="3"/>
            <a:r>
              <a:rPr lang="en-US" dirty="0" smtClean="0"/>
              <a:t>Insert/Update/Delete go to all DBs (in a single transaction)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105</TotalTime>
  <Words>196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Foundry</vt:lpstr>
      <vt:lpstr>Web Design Showcase</vt:lpstr>
      <vt:lpstr>Overview</vt:lpstr>
      <vt:lpstr>Functionality</vt:lpstr>
      <vt:lpstr>Technology</vt:lpstr>
      <vt:lpstr>Architecture</vt:lpstr>
      <vt:lpstr>Specialization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Showcase</dc:title>
  <dc:creator>Tim Church</dc:creator>
  <cp:lastModifiedBy>Tim Church</cp:lastModifiedBy>
  <cp:revision>9</cp:revision>
  <dcterms:created xsi:type="dcterms:W3CDTF">2010-12-15T14:14:42Z</dcterms:created>
  <dcterms:modified xsi:type="dcterms:W3CDTF">2010-12-15T16:00:23Z</dcterms:modified>
</cp:coreProperties>
</file>