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7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931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02E2C-B7D8-04C8-C240-1A3E4E91E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71AFC-D318-FD5E-08E7-6BAF47EAC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A9B3-7F4F-4A4D-9632-82479A1CD351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1FBEE-E86F-B722-5F1D-3ACBA8E48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72E68-1D54-CEDB-2E8C-3CA510A90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CF68-C9C2-4072-AAE6-9B71EFC0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81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219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5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11" y="370389"/>
            <a:ext cx="10153069" cy="1273215"/>
          </a:xfr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AB64F2-0CD7-2BAB-A3C7-CCDEFB78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72AD53-BE59-D8F5-D55D-EAD6A1B9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8021C83-65C7-47A2-163B-E6DEFF84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42879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6111" y="393312"/>
            <a:ext cx="10225089" cy="1251585"/>
          </a:xfrm>
          <a:prstGeom prst="rect">
            <a:avLst/>
          </a:prstGeo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6110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45103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C0FB981-7729-AE9A-8F6A-B6F87A64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354C69-D8C0-E1CC-ECCD-D6B774B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15DCA-65BB-CA4F-3658-4D108DC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14473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99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7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2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9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BEB26-BF2C-B37A-80FA-BDA08D58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56DF-9B90-B6A4-AEA3-92CF4BF9E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195957" y="295728"/>
            <a:ext cx="0" cy="6259437"/>
          </a:xfrm>
          <a:prstGeom prst="line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2E0C3-5D5F-D649-307B-77833A4E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0243" y="288622"/>
            <a:ext cx="11582400" cy="6266543"/>
          </a:xfrm>
          <a:prstGeom prst="rect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1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677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1FE-7C96-4161-95B9-B9C1C5193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Project Ideas based on sustainable development goals</a:t>
            </a:r>
            <a:br>
              <a:rPr lang="en-US" sz="6000" dirty="0"/>
            </a:br>
            <a:r>
              <a:rPr lang="en-US" sz="4000" dirty="0"/>
              <a:t>(IT266 – Project 1)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25207-C54B-46FA-899C-064FCA594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305245"/>
            <a:ext cx="4941045" cy="1181819"/>
          </a:xfrm>
        </p:spPr>
        <p:txBody>
          <a:bodyPr>
            <a:normAutofit/>
          </a:bodyPr>
          <a:lstStyle/>
          <a:p>
            <a:r>
              <a:rPr lang="en-US" dirty="0"/>
              <a:t>Anshuman Prajapati (22IT003)​</a:t>
            </a:r>
          </a:p>
          <a:p>
            <a:r>
              <a:rPr lang="en-US" dirty="0"/>
              <a:t>Jay Bhatt (22IT008)</a:t>
            </a:r>
          </a:p>
        </p:txBody>
      </p:sp>
    </p:spTree>
    <p:extLst>
      <p:ext uri="{BB962C8B-B14F-4D97-AF65-F5344CB8AC3E}">
        <p14:creationId xmlns:p14="http://schemas.microsoft.com/office/powerpoint/2010/main" val="25129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- 1 : Climate and Energy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marL="0" indent="0">
              <a:buNone/>
            </a:pPr>
            <a:r>
              <a:rPr lang="en-IN" sz="2400" dirty="0"/>
              <a:t>	1. Carbon Footprint emission calculator as per users input data.</a:t>
            </a:r>
          </a:p>
          <a:p>
            <a:pPr marL="0" indent="0">
              <a:buNone/>
            </a:pPr>
            <a:r>
              <a:rPr lang="en-IN" sz="2400" dirty="0"/>
              <a:t>	2. Display daily fuel prices in cities as per user input.</a:t>
            </a:r>
          </a:p>
          <a:p>
            <a:pPr marL="0" indent="0">
              <a:buNone/>
            </a:pPr>
            <a:r>
              <a:rPr lang="en-IN" sz="2400" dirty="0"/>
              <a:t>	3. Solar energy production live forecast at users place.</a:t>
            </a:r>
          </a:p>
          <a:p>
            <a:pPr marL="0" indent="0">
              <a:buNone/>
            </a:pPr>
            <a:r>
              <a:rPr lang="en-IN" sz="2400" dirty="0"/>
              <a:t>	4. Weather forecasting tab </a:t>
            </a:r>
          </a:p>
          <a:p>
            <a:pPr marL="0" indent="0">
              <a:buNone/>
            </a:pPr>
            <a:r>
              <a:rPr lang="en-IN" sz="2400" dirty="0"/>
              <a:t>	5. can add further advanced features in future	</a:t>
            </a:r>
            <a:r>
              <a:rPr lang="en-IN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59901-1471-9F70-4DDF-B36D58D9BD1B}"/>
              </a:ext>
            </a:extLst>
          </p:cNvPr>
          <p:cNvSpPr txBox="1"/>
          <p:nvPr/>
        </p:nvSpPr>
        <p:spPr>
          <a:xfrm>
            <a:off x="8055460" y="1553694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4669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/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sdg11 – sustainable cities and communities.</a:t>
            </a:r>
          </a:p>
          <a:p>
            <a:pPr lvl="1"/>
            <a:r>
              <a:rPr lang="en-IN" sz="2000" dirty="0"/>
              <a:t>2. sdg12 – responsible consumption and production</a:t>
            </a:r>
          </a:p>
          <a:p>
            <a:pPr lvl="1"/>
            <a:r>
              <a:rPr lang="en-IN" sz="2000" dirty="0"/>
              <a:t>3. sdg13 – climate action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- 2 : Farming assistance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Includes: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AE01C-8413-3A2F-7BF9-D76A2304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2899"/>
              </p:ext>
            </p:extLst>
          </p:nvPr>
        </p:nvGraphicFramePr>
        <p:xfrm>
          <a:off x="1531668" y="2997040"/>
          <a:ext cx="8127999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946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37674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07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Farmer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 login: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Received complaints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Farming Tips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Farmers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Requirement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1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Weather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Suppliers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.....(to be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47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8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1FCD31-C452-4C1F-3872-D9D500CE6C88}"/>
              </a:ext>
            </a:extLst>
          </p:cNvPr>
          <p:cNvSpPr txBox="1"/>
          <p:nvPr/>
        </p:nvSpPr>
        <p:spPr>
          <a:xfrm>
            <a:off x="7906109" y="1542128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18379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529558"/>
          </a:xfrm>
        </p:spPr>
        <p:txBody>
          <a:bodyPr>
            <a:normAutofit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sdg2 – Zero Hunger</a:t>
            </a:r>
          </a:p>
          <a:p>
            <a:pPr lvl="1"/>
            <a:r>
              <a:rPr lang="en-IN" sz="2000" dirty="0"/>
              <a:t>2. sdg8 – Decent work and economic growth</a:t>
            </a:r>
          </a:p>
          <a:p>
            <a:pPr lvl="1"/>
            <a:r>
              <a:rPr lang="en-IN" sz="2000" dirty="0"/>
              <a:t>3. sdg11 – sustainable cities and communities.</a:t>
            </a:r>
          </a:p>
          <a:p>
            <a:pPr lvl="1"/>
            <a:r>
              <a:rPr lang="en-IN" sz="2000" dirty="0"/>
              <a:t>4. sdg12 – responsible consumption and production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</a:p>
          <a:p>
            <a:pPr lvl="2"/>
            <a:r>
              <a:rPr lang="en-IN" sz="1800" dirty="0"/>
              <a:t>Database : MongoDB, MySQL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Idea - 1 : </a:t>
            </a:r>
            <a:r>
              <a:rPr lang="en-IN" sz="3600" dirty="0"/>
              <a:t>Women entrepreneurs assistance Web app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profiles for entrepreneurs, mentors, and investors.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Search and matching for connecting mentors and entrepreneurs.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Funding and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Resource library with articles and educational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Messaging and communication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authentication and authorization.</a:t>
            </a:r>
          </a:p>
          <a:p>
            <a:pPr marL="0" indent="0">
              <a:buNone/>
            </a:pPr>
            <a:r>
              <a:rPr lang="en-IN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BB98F-F99F-247C-361F-FC74F0EB14BE}"/>
              </a:ext>
            </a:extLst>
          </p:cNvPr>
          <p:cNvSpPr txBox="1"/>
          <p:nvPr/>
        </p:nvSpPr>
        <p:spPr>
          <a:xfrm>
            <a:off x="7699075" y="1553694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390028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>
            <a:normAutofit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sdg5 – Gender Equalities.</a:t>
            </a:r>
          </a:p>
          <a:p>
            <a:pPr lvl="1"/>
            <a:r>
              <a:rPr lang="en-IN" sz="2000" dirty="0"/>
              <a:t>2. sdg8 – Decent work and economic growth  </a:t>
            </a:r>
          </a:p>
          <a:p>
            <a:pPr lvl="1"/>
            <a:r>
              <a:rPr lang="en-IN" sz="2000" dirty="0"/>
              <a:t>3. sdg10 – Reduced inequalities </a:t>
            </a:r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Frontend: HTML, CSS, JavaScript (React.js).</a:t>
            </a:r>
          </a:p>
          <a:p>
            <a:pPr lvl="2"/>
            <a:r>
              <a:rPr lang="en-IN" sz="1800" dirty="0"/>
              <a:t>Backend: (Node.js).</a:t>
            </a:r>
          </a:p>
          <a:p>
            <a:pPr lvl="2"/>
            <a:r>
              <a:rPr lang="en-IN" sz="1800" dirty="0"/>
              <a:t>Database: </a:t>
            </a:r>
            <a:r>
              <a:rPr lang="en-IN" sz="1800" dirty="0" err="1"/>
              <a:t>MySQL,MongoDB</a:t>
            </a:r>
            <a:r>
              <a:rPr lang="en-IN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6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81DF2-7A2E-4A95-A273-99C6FE2C13A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9DFB090-DB8B-424D-ACF8-FC9521241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AE718-030D-4245-9ED1-7367B3E90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</TotalTime>
  <Words>432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Rockwell</vt:lpstr>
      <vt:lpstr>Rockwell Condensed</vt:lpstr>
      <vt:lpstr>Söhne</vt:lpstr>
      <vt:lpstr>Wingdings</vt:lpstr>
      <vt:lpstr>Wood Type</vt:lpstr>
      <vt:lpstr>Project Ideas based on sustainable development goals (IT266 – Project 1)</vt:lpstr>
      <vt:lpstr>Idea - 1 : Climate and Energy Web app</vt:lpstr>
      <vt:lpstr>PowerPoint Presentation</vt:lpstr>
      <vt:lpstr>Idea - 2 : Farming assistance Web app</vt:lpstr>
      <vt:lpstr>PowerPoint Presentation</vt:lpstr>
      <vt:lpstr>Idea - 1 : Women entrepreneurs assistance Web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 based on sustainable development goals (IT266 – Project 1)</dc:title>
  <dc:creator>Anshuman Prajapati</dc:creator>
  <cp:lastModifiedBy>Anshuman Prajapati</cp:lastModifiedBy>
  <cp:revision>1</cp:revision>
  <dcterms:created xsi:type="dcterms:W3CDTF">2023-12-24T16:36:57Z</dcterms:created>
  <dcterms:modified xsi:type="dcterms:W3CDTF">2023-12-24T18:18:29Z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