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7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76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177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-3931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D802E2C-B7D8-04C8-C240-1A3E4E91E1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171AFC-D318-FD5E-08E7-6BAF47EACD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CA9B3-7F4F-4A4D-9632-82479A1CD351}" type="datetimeFigureOut">
              <a:rPr lang="en-US" smtClean="0"/>
              <a:t>12/28/2023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11FBEE-E86F-B722-5F1D-3ACBA8E486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672E68-1D54-CEDB-2E8C-3CA510A906C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05CF68-C9C2-4072-AAE6-9B71EFC0ED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284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7D6A3-58FC-498D-8FCC-F158510A9658}" type="datetimeFigureOut">
              <a:rPr lang="en-US" smtClean="0"/>
              <a:t>12/28/2023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DD3C7-09A3-4FAE-BEB8-19FEF19260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263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DD3C7-09A3-4FAE-BEB8-19FEF19260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910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10/15/20XX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63816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10/15/20XX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02198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10/15/20XX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89576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6111" y="370389"/>
            <a:ext cx="10153069" cy="1273215"/>
          </a:xfrm>
        </p:spPr>
        <p:txBody>
          <a:bodyPr anchor="b" anchorCtr="0"/>
          <a:lstStyle>
            <a:lvl1pPr>
              <a:defRPr cap="all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8AB64F2-0CD7-2BAB-A3C7-CCDEFB78FF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1110685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1" i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672AD53-BE59-D8F5-D55D-EAD6A1B93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801196" y="2886728"/>
            <a:ext cx="347532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 i="0" cap="all" spc="15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a footer here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18021C83-65C7-47A2-163B-E6DEFF845B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727757" y="5426418"/>
            <a:ext cx="1613124" cy="3138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 i="0" cap="all" spc="15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10/15/20XX</a:t>
            </a:r>
          </a:p>
        </p:txBody>
      </p:sp>
    </p:spTree>
    <p:extLst>
      <p:ext uri="{BB962C8B-B14F-4D97-AF65-F5344CB8AC3E}">
        <p14:creationId xmlns:p14="http://schemas.microsoft.com/office/powerpoint/2010/main" val="4287932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6111" y="393312"/>
            <a:ext cx="10225089" cy="1251585"/>
          </a:xfrm>
          <a:prstGeom prst="rect">
            <a:avLst/>
          </a:prstGeom>
        </p:spPr>
        <p:txBody>
          <a:bodyPr anchor="b" anchorCtr="0"/>
          <a:lstStyle>
            <a:lvl1pPr>
              <a:defRPr cap="all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6110" y="2089150"/>
            <a:ext cx="4926097" cy="4089401"/>
          </a:xfrm>
        </p:spPr>
        <p:txBody>
          <a:bodyPr anchor="t" anchorCtr="0">
            <a:normAutofit/>
          </a:bodyPr>
          <a:lstStyle>
            <a:lvl1pPr marL="342900" indent="-342900">
              <a:buClr>
                <a:schemeClr val="accent5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742950" indent="-285750">
              <a:buClr>
                <a:schemeClr val="accent5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Clr>
                <a:schemeClr val="accent5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1600200" indent="-228600">
              <a:buClr>
                <a:schemeClr val="accent5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2057400" indent="-228600">
              <a:buClr>
                <a:schemeClr val="accent5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945103" y="2089150"/>
            <a:ext cx="4926097" cy="4089401"/>
          </a:xfrm>
        </p:spPr>
        <p:txBody>
          <a:bodyPr anchor="t" anchorCtr="0">
            <a:normAutofit/>
          </a:bodyPr>
          <a:lstStyle>
            <a:lvl1pPr marL="342900" indent="-342900">
              <a:buClr>
                <a:schemeClr val="accent5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742950" indent="-285750">
              <a:buClr>
                <a:schemeClr val="accent5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Clr>
                <a:schemeClr val="accent5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1600200" indent="-228600">
              <a:buClr>
                <a:schemeClr val="accent5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2057400" indent="-228600">
              <a:buClr>
                <a:schemeClr val="accent5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CC0FB981-7729-AE9A-8F6A-B6F87A647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>
          <a:xfrm>
            <a:off x="11110685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1" i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A354C69-D8C0-E1CC-ECCD-D6B774B57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801196" y="2886728"/>
            <a:ext cx="347532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 i="0" cap="all" spc="15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a footer here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E615DCA-65BB-CA4F-3658-4D108DC273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727757" y="5426418"/>
            <a:ext cx="1613124" cy="3138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 i="0" cap="all" spc="15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10/15/20XX</a:t>
            </a:r>
          </a:p>
        </p:txBody>
      </p:sp>
    </p:spTree>
    <p:extLst>
      <p:ext uri="{BB962C8B-B14F-4D97-AF65-F5344CB8AC3E}">
        <p14:creationId xmlns:p14="http://schemas.microsoft.com/office/powerpoint/2010/main" val="1447348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10/15/20XX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63992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r>
              <a:rPr lang="en-US"/>
              <a:t>10/15/20XX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/>
              <a:t>Add a footer here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14973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10/15/20XX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 here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30245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10/15/20XX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 here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666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10/15/20XX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 here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94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10/15/20XX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61940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10/15/20XX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 here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9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10/15/20XX</a:t>
            </a:r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961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10/15/20XX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 here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5BEB26-BF2C-B37A-80FA-BDA08D58D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A56DF-9B90-B6A4-AEA3-92CF4BF9E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1195957" y="295728"/>
            <a:ext cx="0" cy="6259437"/>
          </a:xfrm>
          <a:prstGeom prst="line">
            <a:avLst/>
          </a:prstGeom>
          <a:noFill/>
          <a:ln w="15875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8F2E0C3-5D5F-D649-307B-77833A4E1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0243" y="288622"/>
            <a:ext cx="11582400" cy="6266543"/>
          </a:xfrm>
          <a:prstGeom prst="rect">
            <a:avLst/>
          </a:prstGeom>
          <a:noFill/>
          <a:ln w="15875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99172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677" r:id="rId12"/>
    <p:sldLayoutId id="2147483678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36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reepik.com/free-photos-vectors/thank-yo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2F1FE-7C96-4161-95B9-B9C1C51936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000" dirty="0"/>
              <a:t>Project Ideas based on sustainable development goals</a:t>
            </a:r>
            <a:br>
              <a:rPr lang="en-US" sz="6000" dirty="0"/>
            </a:br>
            <a:r>
              <a:rPr lang="en-US" sz="4000" dirty="0"/>
              <a:t>(IT266 – Project 1)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525207-C54B-46FA-899C-064FCA594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5305245"/>
            <a:ext cx="4941045" cy="1181819"/>
          </a:xfrm>
        </p:spPr>
        <p:txBody>
          <a:bodyPr>
            <a:normAutofit/>
          </a:bodyPr>
          <a:lstStyle/>
          <a:p>
            <a:r>
              <a:rPr lang="en-US" dirty="0"/>
              <a:t>Anshuman Prajapati (22IT003)​</a:t>
            </a:r>
          </a:p>
          <a:p>
            <a:r>
              <a:rPr lang="en-US" dirty="0"/>
              <a:t>Jay Bhatt (22IT008)</a:t>
            </a:r>
          </a:p>
        </p:txBody>
      </p:sp>
    </p:spTree>
    <p:extLst>
      <p:ext uri="{BB962C8B-B14F-4D97-AF65-F5344CB8AC3E}">
        <p14:creationId xmlns:p14="http://schemas.microsoft.com/office/powerpoint/2010/main" val="2512990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D0906-E441-E5F9-56E2-787F207CC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Idea - 1 : </a:t>
            </a:r>
            <a:r>
              <a:rPr lang="en-IN" sz="4000" dirty="0"/>
              <a:t>Climate and rainfall prediction </a:t>
            </a:r>
            <a:br>
              <a:rPr lang="en-IN" sz="4000" dirty="0"/>
            </a:br>
            <a:r>
              <a:rPr lang="en-IN" sz="4000" dirty="0"/>
              <a:t>		    web app using machine learning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9081F-20FB-0DFF-E354-D3151282F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Includes:</a:t>
            </a:r>
          </a:p>
          <a:p>
            <a:pPr marL="0" indent="0">
              <a:buNone/>
            </a:pPr>
            <a:r>
              <a:rPr lang="en-IN" sz="2400" dirty="0"/>
              <a:t>	1. Weather forecasting tab </a:t>
            </a:r>
          </a:p>
          <a:p>
            <a:pPr marL="0" indent="0">
              <a:buNone/>
            </a:pPr>
            <a:r>
              <a:rPr lang="en-IN" sz="2400" dirty="0"/>
              <a:t>	2. Rainfall prediction using machine learning and previous 		    years rainfall data set</a:t>
            </a:r>
          </a:p>
          <a:p>
            <a:pPr marL="0" indent="0">
              <a:buNone/>
            </a:pPr>
            <a:r>
              <a:rPr lang="en-IN" sz="2400" dirty="0"/>
              <a:t>	3. can add further advanced features in future	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//</a:t>
            </a:r>
            <a:r>
              <a:rPr lang="en-IN" sz="2400" dirty="0">
                <a:solidFill>
                  <a:srgbClr val="FF0000"/>
                </a:solidFill>
              </a:rPr>
              <a:t>learn about different algorithms requirement and python deep and machine learning</a:t>
            </a:r>
            <a:r>
              <a:rPr lang="en-IN" dirty="0">
                <a:solidFill>
                  <a:srgbClr val="FF0000"/>
                </a:solidFill>
              </a:rPr>
              <a:t>	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D1B4F-6266-12B7-468C-73B9A6AE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959901-1471-9F70-4DDF-B36D58D9BD1B}"/>
              </a:ext>
            </a:extLst>
          </p:cNvPr>
          <p:cNvSpPr txBox="1"/>
          <p:nvPr/>
        </p:nvSpPr>
        <p:spPr>
          <a:xfrm>
            <a:off x="7054796" y="1909310"/>
            <a:ext cx="3066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*name to be decided later</a:t>
            </a:r>
          </a:p>
        </p:txBody>
      </p:sp>
    </p:spTree>
    <p:extLst>
      <p:ext uri="{BB962C8B-B14F-4D97-AF65-F5344CB8AC3E}">
        <p14:creationId xmlns:p14="http://schemas.microsoft.com/office/powerpoint/2010/main" val="466922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3FEEC-990E-3784-6E86-2C0BC22BF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704" y="1517559"/>
            <a:ext cx="10058400" cy="4050792"/>
          </a:xfrm>
        </p:spPr>
        <p:txBody>
          <a:bodyPr/>
          <a:lstStyle/>
          <a:p>
            <a:r>
              <a:rPr lang="en-IN" sz="2400" dirty="0"/>
              <a:t>Falls under SDGs:</a:t>
            </a:r>
          </a:p>
          <a:p>
            <a:pPr lvl="1"/>
            <a:r>
              <a:rPr lang="en-IN" sz="2000" dirty="0"/>
              <a:t>1. sdg11 – sustainable cities and communities.</a:t>
            </a:r>
          </a:p>
          <a:p>
            <a:pPr lvl="1"/>
            <a:r>
              <a:rPr lang="en-IN" sz="2000" dirty="0"/>
              <a:t>2. sdg13 – climate action</a:t>
            </a:r>
          </a:p>
          <a:p>
            <a:pPr marL="274320" lvl="1" indent="0">
              <a:buNone/>
            </a:pPr>
            <a:endParaRPr lang="en-IN" sz="2000" dirty="0"/>
          </a:p>
          <a:p>
            <a:r>
              <a:rPr lang="en-IN" sz="2400" dirty="0"/>
              <a:t>Requirements:</a:t>
            </a:r>
          </a:p>
          <a:p>
            <a:pPr lvl="2"/>
            <a:r>
              <a:rPr lang="en-IN" sz="1800" dirty="0"/>
              <a:t>Min. 8gb RAM.</a:t>
            </a:r>
          </a:p>
          <a:p>
            <a:pPr lvl="2"/>
            <a:r>
              <a:rPr lang="en-IN" sz="1800" dirty="0"/>
              <a:t>Any IDE</a:t>
            </a:r>
          </a:p>
          <a:p>
            <a:pPr lvl="2"/>
            <a:r>
              <a:rPr lang="en-IN" sz="1800" dirty="0"/>
              <a:t>Frontend : Html, </a:t>
            </a:r>
            <a:r>
              <a:rPr lang="en-IN" sz="1800" dirty="0" err="1"/>
              <a:t>Css</a:t>
            </a:r>
            <a:r>
              <a:rPr lang="en-IN" sz="1800" dirty="0"/>
              <a:t>, </a:t>
            </a:r>
            <a:r>
              <a:rPr lang="en-IN" sz="1800" dirty="0" err="1"/>
              <a:t>Javascript</a:t>
            </a:r>
            <a:r>
              <a:rPr lang="en-IN" sz="1800" dirty="0"/>
              <a:t>, React.js</a:t>
            </a:r>
          </a:p>
          <a:p>
            <a:pPr lvl="2"/>
            <a:r>
              <a:rPr lang="en-IN" sz="1800" dirty="0"/>
              <a:t>Backend : Python and other for deep learning and rainfall dataset.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5B5FC-4722-FE87-C17F-C054073BE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484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D0906-E441-E5F9-56E2-787F207CC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Idea - 2 : Farming assistance Web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9081F-20FB-0DFF-E354-D3151282F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Includes: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sz="1800" dirty="0"/>
              <a:t>	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D1B4F-6266-12B7-468C-73B9A6AE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D0AE01C-8413-3A2F-7BF9-D76A23042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522899"/>
              </p:ext>
            </p:extLst>
          </p:nvPr>
        </p:nvGraphicFramePr>
        <p:xfrm>
          <a:off x="1531668" y="2997040"/>
          <a:ext cx="8127999" cy="25958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7946342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2376745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290710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Farmer login: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Admin login: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Supplier login: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62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1. Complaint 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 Received complaints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 Complaint 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242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2. Farming Tips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2. Farmers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2. Requirement 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715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3. Weather 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 Suppliers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 Tips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588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4.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4. Profile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4. Profile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684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5. Profile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.....(to be added)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…..(to be added)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40476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65844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D1FCD31-C452-4C1F-3872-D9D500CE6C88}"/>
              </a:ext>
            </a:extLst>
          </p:cNvPr>
          <p:cNvSpPr txBox="1"/>
          <p:nvPr/>
        </p:nvSpPr>
        <p:spPr>
          <a:xfrm>
            <a:off x="7906109" y="1542128"/>
            <a:ext cx="3066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*name to be decided later</a:t>
            </a:r>
          </a:p>
        </p:txBody>
      </p:sp>
    </p:spTree>
    <p:extLst>
      <p:ext uri="{BB962C8B-B14F-4D97-AF65-F5344CB8AC3E}">
        <p14:creationId xmlns:p14="http://schemas.microsoft.com/office/powerpoint/2010/main" val="1837959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3FEEC-990E-3784-6E86-2C0BC22BF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704" y="1517559"/>
            <a:ext cx="10058400" cy="4529558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Falls under SDGs:</a:t>
            </a:r>
          </a:p>
          <a:p>
            <a:pPr lvl="1"/>
            <a:r>
              <a:rPr lang="en-IN" sz="2000" dirty="0"/>
              <a:t>1. sdg2 – Zero Hunger</a:t>
            </a:r>
          </a:p>
          <a:p>
            <a:pPr lvl="1"/>
            <a:r>
              <a:rPr lang="en-IN" sz="2000" dirty="0"/>
              <a:t>2. sdg8 – Decent work and economic growth</a:t>
            </a:r>
          </a:p>
          <a:p>
            <a:pPr marL="274320" lvl="1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//more research on decent work</a:t>
            </a:r>
          </a:p>
          <a:p>
            <a:pPr lvl="1"/>
            <a:r>
              <a:rPr lang="en-IN" sz="2000" dirty="0"/>
              <a:t>3. sdg11 – sustainable cities and communities.</a:t>
            </a:r>
          </a:p>
          <a:p>
            <a:pPr lvl="1"/>
            <a:r>
              <a:rPr lang="en-IN" sz="2000" dirty="0"/>
              <a:t>4. sdg12 – responsible consumption and production</a:t>
            </a:r>
          </a:p>
          <a:p>
            <a:pPr marL="274320" lvl="1" indent="0">
              <a:buNone/>
            </a:pPr>
            <a:endParaRPr lang="en-IN" sz="2000" dirty="0"/>
          </a:p>
          <a:p>
            <a:r>
              <a:rPr lang="en-IN" sz="2400" dirty="0"/>
              <a:t>Requirements:</a:t>
            </a:r>
          </a:p>
          <a:p>
            <a:pPr lvl="2"/>
            <a:r>
              <a:rPr lang="en-IN" sz="1800" dirty="0"/>
              <a:t>Min. 8gb RAM.</a:t>
            </a:r>
          </a:p>
          <a:p>
            <a:pPr lvl="2"/>
            <a:r>
              <a:rPr lang="en-IN" sz="1800" dirty="0"/>
              <a:t>Any IDE</a:t>
            </a:r>
          </a:p>
          <a:p>
            <a:pPr lvl="2"/>
            <a:r>
              <a:rPr lang="en-IN" sz="1800" dirty="0"/>
              <a:t>Frontend : Html, </a:t>
            </a:r>
            <a:r>
              <a:rPr lang="en-IN" sz="1800" dirty="0" err="1"/>
              <a:t>Css</a:t>
            </a:r>
            <a:r>
              <a:rPr lang="en-IN" sz="1800" dirty="0"/>
              <a:t>, </a:t>
            </a:r>
            <a:r>
              <a:rPr lang="en-IN" sz="1800" dirty="0" err="1"/>
              <a:t>Javascript</a:t>
            </a:r>
            <a:r>
              <a:rPr lang="en-IN" sz="1800" dirty="0"/>
              <a:t>, React.js</a:t>
            </a:r>
          </a:p>
          <a:p>
            <a:pPr lvl="2"/>
            <a:r>
              <a:rPr lang="en-IN" sz="1800" dirty="0"/>
              <a:t>Backend : Node.js</a:t>
            </a:r>
          </a:p>
          <a:p>
            <a:pPr lvl="2"/>
            <a:r>
              <a:rPr lang="en-IN" sz="1800" dirty="0"/>
              <a:t>Database : MongoDB, MySQL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5B5FC-4722-FE87-C17F-C054073BE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228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D0906-E441-E5F9-56E2-787F207CC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Idea - 1 : </a:t>
            </a:r>
            <a:r>
              <a:rPr lang="en-IN" sz="3600" dirty="0"/>
              <a:t>Women assistance Web app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9081F-20FB-0DFF-E354-D3151282F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Includes: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User profiles for entrepreneurs, mentors, and investors.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Search and matching for connecting mentors and entrepreneurs.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Funding and investment.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Resource library with articles and educational content.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Messaging and communication features.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User authentication and authorization.</a:t>
            </a:r>
          </a:p>
          <a:p>
            <a:pPr marL="0" indent="0">
              <a:buNone/>
            </a:pPr>
            <a:r>
              <a:rPr lang="en-IN" dirty="0"/>
              <a:t>	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D1B4F-6266-12B7-468C-73B9A6AE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2BB98F-F99F-247C-361F-FC74F0EB14BE}"/>
              </a:ext>
            </a:extLst>
          </p:cNvPr>
          <p:cNvSpPr txBox="1"/>
          <p:nvPr/>
        </p:nvSpPr>
        <p:spPr>
          <a:xfrm>
            <a:off x="7699075" y="1553694"/>
            <a:ext cx="3066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*name to be decided later</a:t>
            </a:r>
          </a:p>
        </p:txBody>
      </p:sp>
    </p:spTree>
    <p:extLst>
      <p:ext uri="{BB962C8B-B14F-4D97-AF65-F5344CB8AC3E}">
        <p14:creationId xmlns:p14="http://schemas.microsoft.com/office/powerpoint/2010/main" val="3900281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3FEEC-990E-3784-6E86-2C0BC22BF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704" y="1517559"/>
            <a:ext cx="10058400" cy="4050792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Falls under SDGs:</a:t>
            </a:r>
          </a:p>
          <a:p>
            <a:pPr lvl="1"/>
            <a:r>
              <a:rPr lang="en-IN" sz="2000" dirty="0"/>
              <a:t>1. sdg5 – Gender Equalities.</a:t>
            </a:r>
          </a:p>
          <a:p>
            <a:pPr lvl="1"/>
            <a:r>
              <a:rPr lang="en-IN" sz="2000" dirty="0"/>
              <a:t>2. sdg8 – Decent work and economic growth  </a:t>
            </a:r>
          </a:p>
          <a:p>
            <a:pPr marL="274320" lvl="1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//work more on decent work</a:t>
            </a:r>
          </a:p>
          <a:p>
            <a:pPr lvl="1"/>
            <a:r>
              <a:rPr lang="en-IN" sz="2000" dirty="0"/>
              <a:t>3. sdg10 – Reduced inequalities </a:t>
            </a:r>
          </a:p>
          <a:p>
            <a:pPr marL="274320" lvl="1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//also for transgender</a:t>
            </a:r>
          </a:p>
          <a:p>
            <a:r>
              <a:rPr lang="en-IN" sz="2400" dirty="0"/>
              <a:t>Requirements:</a:t>
            </a:r>
          </a:p>
          <a:p>
            <a:pPr lvl="2"/>
            <a:r>
              <a:rPr lang="en-IN" sz="1800" dirty="0"/>
              <a:t>Min. 8gb RAM.</a:t>
            </a:r>
          </a:p>
          <a:p>
            <a:pPr lvl="2"/>
            <a:r>
              <a:rPr lang="en-IN" sz="1800" dirty="0"/>
              <a:t>Any IDE</a:t>
            </a:r>
          </a:p>
          <a:p>
            <a:pPr lvl="2"/>
            <a:r>
              <a:rPr lang="en-IN" sz="1800" dirty="0"/>
              <a:t>Frontend: HTML, CSS, JavaScript (React.js).</a:t>
            </a:r>
          </a:p>
          <a:p>
            <a:pPr lvl="2"/>
            <a:r>
              <a:rPr lang="en-IN" sz="1800" dirty="0"/>
              <a:t>Backend: (Node.js).</a:t>
            </a:r>
          </a:p>
          <a:p>
            <a:pPr lvl="2"/>
            <a:r>
              <a:rPr lang="en-IN" sz="1800" dirty="0"/>
              <a:t>Database: </a:t>
            </a:r>
            <a:r>
              <a:rPr lang="en-IN" sz="1800" dirty="0" err="1"/>
              <a:t>MySQL,MongoDB</a:t>
            </a:r>
            <a:r>
              <a:rPr lang="en-IN" sz="18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5B5FC-4722-FE87-C17F-C054073BE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286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4C6EF2-ACB7-A4B3-8C32-D568D970E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14727C-813D-59ED-6B54-78236DC934D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14675" y="1319212"/>
            <a:ext cx="59626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53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9DFB090-DB8B-424D-ACF8-FC95212413D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7281DF2-7A2E-4A95-A273-99C6FE2C13A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1AAE718-030D-4245-9ED1-7367B3E909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222</TotalTime>
  <Words>443</Words>
  <Application>Microsoft Office PowerPoint</Application>
  <PresentationFormat>Widescreen</PresentationFormat>
  <Paragraphs>85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Aptos</vt:lpstr>
      <vt:lpstr>Arial</vt:lpstr>
      <vt:lpstr>Calibri</vt:lpstr>
      <vt:lpstr>Rockwell</vt:lpstr>
      <vt:lpstr>Rockwell Condensed</vt:lpstr>
      <vt:lpstr>Söhne</vt:lpstr>
      <vt:lpstr>Wingdings</vt:lpstr>
      <vt:lpstr>Wood Type</vt:lpstr>
      <vt:lpstr>Project Ideas based on sustainable development goals (IT266 – Project 1)</vt:lpstr>
      <vt:lpstr>Idea - 1 : Climate and rainfall prediction        web app using machine learning</vt:lpstr>
      <vt:lpstr>PowerPoint Presentation</vt:lpstr>
      <vt:lpstr>Idea - 2 : Farming assistance Web app</vt:lpstr>
      <vt:lpstr>PowerPoint Presentation</vt:lpstr>
      <vt:lpstr>Idea - 1 : Women assistance Web app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Ideas based on sustainable development goals (IT266 – Project 1)</dc:title>
  <dc:creator>Anshuman Prajapati</dc:creator>
  <cp:lastModifiedBy>Anshuman Prajapati</cp:lastModifiedBy>
  <cp:revision>7</cp:revision>
  <dcterms:created xsi:type="dcterms:W3CDTF">2023-12-24T16:36:57Z</dcterms:created>
  <dcterms:modified xsi:type="dcterms:W3CDTF">2023-12-28T08:24:11Z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