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22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3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78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6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17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87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92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77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1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9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02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0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54A-2739-4158-A79F-E1C02FF4437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C634D4-9355-439D-B2C3-01F3811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5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9CCC-B25D-DFA2-98DD-15C458BD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57" y="1562329"/>
            <a:ext cx="10515600" cy="2566611"/>
          </a:xfrm>
        </p:spPr>
        <p:txBody>
          <a:bodyPr/>
          <a:lstStyle/>
          <a:p>
            <a:r>
              <a:rPr lang="en-US" dirty="0"/>
              <a:t>DATA PIPELINE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38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9DA5-F3F2-A704-4EAB-B0A2EFCE5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0961"/>
          </a:xfrm>
        </p:spPr>
        <p:txBody>
          <a:bodyPr/>
          <a:lstStyle/>
          <a:p>
            <a:pPr algn="l"/>
            <a:r>
              <a:rPr lang="en-US" sz="1800" b="1" u="sng" dirty="0">
                <a:solidFill>
                  <a:srgbClr val="333333"/>
                </a:solidFill>
                <a:effectLst/>
                <a:latin typeface="Abad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Ingestion</a:t>
            </a:r>
            <a:r>
              <a:rPr lang="en-US" sz="1800" b="1" dirty="0">
                <a:solidFill>
                  <a:srgbClr val="333333"/>
                </a:solidFill>
                <a:effectLst/>
                <a:latin typeface="Abad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177FD-6854-ED98-2D3F-76DBE2E79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3324"/>
            <a:ext cx="9144000" cy="3174476"/>
          </a:xfrm>
        </p:spPr>
        <p:txBody>
          <a:bodyPr/>
          <a:lstStyle/>
          <a:p>
            <a:pPr algn="l"/>
            <a:r>
              <a:rPr lang="en-US" sz="1800" dirty="0"/>
              <a:t>•For flat files, used Pandas library  to read the CSV files into dataframe.</a:t>
            </a:r>
          </a:p>
          <a:p>
            <a:pPr algn="l"/>
            <a:r>
              <a:rPr lang="en-US" sz="1800" dirty="0"/>
              <a:t>•For APIs, used requests module to fetch data from both internal and external APIs and converted JSON data to dataframes. Testing done through mock server created using Postman tool.</a:t>
            </a:r>
          </a:p>
          <a:p>
            <a:pPr algn="l"/>
            <a:r>
              <a:rPr lang="en-US" sz="1800" dirty="0"/>
              <a:t>•For Postgres tables, used sqlalchemy ORM to read the records from database tables into dataframe.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24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20BF-F5AD-C6C5-E81D-603D13D42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1155"/>
          </a:xfrm>
        </p:spPr>
        <p:txBody>
          <a:bodyPr/>
          <a:lstStyle/>
          <a:p>
            <a:pPr algn="l"/>
            <a:r>
              <a:rPr lang="en-US" sz="1800" b="1" u="sng" dirty="0">
                <a:solidFill>
                  <a:srgbClr val="333333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Standardization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6DD2C-8093-63EA-1B11-12D695132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2792" y="2799761"/>
            <a:ext cx="9144000" cy="250517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/>
              <a:t>•To transform and merge data from different sources, column names and data types conversions(</a:t>
            </a:r>
            <a:r>
              <a:rPr lang="en-US" dirty="0"/>
              <a:t>object to datetime) done</a:t>
            </a:r>
            <a:r>
              <a:rPr lang="en-US" sz="2400" dirty="0"/>
              <a:t> to ingest into standardized database after reading </a:t>
            </a:r>
            <a:r>
              <a:rPr lang="en-US" dirty="0"/>
              <a:t>from the sources</a:t>
            </a:r>
            <a:r>
              <a:rPr lang="en-US" sz="2400" dirty="0"/>
              <a:t>.</a:t>
            </a:r>
          </a:p>
          <a:p>
            <a:pPr algn="l"/>
            <a:r>
              <a:rPr lang="en-US" sz="2400" dirty="0"/>
              <a:t>•Export(.sql file</a:t>
            </a:r>
            <a:r>
              <a:rPr lang="en-US" dirty="0"/>
              <a:t>)</a:t>
            </a:r>
            <a:r>
              <a:rPr lang="en-US" sz="2400" dirty="0"/>
              <a:t> created after inserting data into the standardized database.</a:t>
            </a:r>
          </a:p>
          <a:p>
            <a:pPr algn="l"/>
            <a:r>
              <a:rPr lang="en-US" sz="2400" dirty="0"/>
              <a:t>• Changes in </a:t>
            </a:r>
            <a:r>
              <a:rPr lang="en-US" dirty="0"/>
              <a:t>d</a:t>
            </a:r>
            <a:r>
              <a:rPr lang="en-US" sz="2400" dirty="0"/>
              <a:t>ata types and column names are done looking into the sample files shared. </a:t>
            </a:r>
            <a:r>
              <a:rPr lang="en-US" dirty="0"/>
              <a:t>E</a:t>
            </a:r>
            <a:r>
              <a:rPr lang="en-US" sz="2400" dirty="0"/>
              <a:t>dge cases in handling date, column name conversions may prevail if deviations seen from sample data. </a:t>
            </a:r>
          </a:p>
          <a:p>
            <a:pPr algn="l"/>
            <a:endParaRPr lang="en-US" sz="24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40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F632-D26E-615B-535E-4F5BF65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5229"/>
          </a:xfrm>
        </p:spPr>
        <p:txBody>
          <a:bodyPr/>
          <a:lstStyle/>
          <a:p>
            <a:pPr algn="l"/>
            <a:r>
              <a:rPr lang="en-US" sz="1800" b="1" u="sng" dirty="0">
                <a:solidFill>
                  <a:srgbClr val="333333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 Pipeline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A79F7-76FF-3B8A-5672-E359D4125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035" y="2611225"/>
            <a:ext cx="9144000" cy="280683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400" dirty="0"/>
              <a:t>•Data preprocessing script is written using Python which covers handling missing data, duplicate records and abnormal values. </a:t>
            </a:r>
          </a:p>
          <a:p>
            <a:pPr algn="l"/>
            <a:r>
              <a:rPr lang="en-US" sz="2400" dirty="0"/>
              <a:t>•For handling abnormal values, took absolute values for the columns with integer(quantity, stock) and float(prices, total_amount) values.</a:t>
            </a:r>
          </a:p>
          <a:p>
            <a:pPr algn="l"/>
            <a:r>
              <a:rPr lang="en-US" sz="2400" dirty="0"/>
              <a:t>•For handling missing data in total_amount, calculation made using prices given in products table and  default values inserted in other date, integer and float columns.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preprocessing methods are implemented on the sample data only and can be extended/improved for more similar datasets.</a:t>
            </a:r>
          </a:p>
          <a:p>
            <a:pPr algn="l"/>
            <a:r>
              <a:rPr lang="en-US" sz="2400" dirty="0"/>
              <a:t> </a:t>
            </a:r>
            <a:endParaRPr lang="en-US" dirty="0"/>
          </a:p>
          <a:p>
            <a:pPr algn="l"/>
            <a:endParaRPr lang="en-US" sz="24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42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0524-76AA-FF2D-8F52-0CB85E6D6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8033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>
                <a:solidFill>
                  <a:srgbClr val="333333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Cloud Architecture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A2C15-7401-FBA0-845B-E39F36501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072" y="2356701"/>
            <a:ext cx="9144000" cy="304250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/>
              <a:t>•Cloud-based architecture designed to deploy the prepared data processing pipeline ensuring it is scalable and  resilient.</a:t>
            </a:r>
          </a:p>
          <a:p>
            <a:pPr algn="l"/>
            <a:r>
              <a:rPr lang="en-US" sz="2400" dirty="0"/>
              <a:t>•AWS services, the selection choices &amp; their brief to explain data flow diagram for each of the data source. </a:t>
            </a:r>
          </a:p>
          <a:p>
            <a:pPr algn="l"/>
            <a:r>
              <a:rPr lang="en-US" sz="2400" dirty="0"/>
              <a:t>•Further alternative/optional services can be utilized for cost-reduction and low latency as per scaling requirements like AWS DMS, AWS EMR can be employed.</a:t>
            </a:r>
          </a:p>
          <a:p>
            <a:pPr algn="l"/>
            <a:r>
              <a:rPr lang="en-US" sz="2400" dirty="0"/>
              <a:t>• AWS API </a:t>
            </a:r>
            <a:r>
              <a:rPr lang="en-IN" sz="2400" dirty="0"/>
              <a:t>Gateway</a:t>
            </a:r>
            <a:r>
              <a:rPr lang="en-US" sz="2400" dirty="0"/>
              <a:t> can be used to expose the few APIs on top of the prepared database </a:t>
            </a:r>
          </a:p>
          <a:p>
            <a:pPr algn="l"/>
            <a:r>
              <a:rPr lang="en-US" sz="2400" dirty="0"/>
              <a:t>• Airflow tasks  or </a:t>
            </a:r>
            <a:r>
              <a:rPr lang="en-IN" sz="2400" dirty="0"/>
              <a:t>Step Function workflow can be used </a:t>
            </a:r>
            <a:r>
              <a:rPr lang="en-US" sz="2400" dirty="0"/>
              <a:t>for orchestration.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9720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364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</vt:lpstr>
      <vt:lpstr>Arial</vt:lpstr>
      <vt:lpstr>Calibri</vt:lpstr>
      <vt:lpstr>Century Gothic</vt:lpstr>
      <vt:lpstr>Wingdings 3</vt:lpstr>
      <vt:lpstr>Wisp</vt:lpstr>
      <vt:lpstr>DATA PIPELINE DESIGN</vt:lpstr>
      <vt:lpstr>Ingestion </vt:lpstr>
      <vt:lpstr>Standardization</vt:lpstr>
      <vt:lpstr>Data Preprocessing Pipeline</vt:lpstr>
      <vt:lpstr> Cloud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Anshuman Prasad</dc:creator>
  <cp:lastModifiedBy>Anshuman Prasad</cp:lastModifiedBy>
  <cp:revision>3</cp:revision>
  <dcterms:created xsi:type="dcterms:W3CDTF">2024-09-03T14:47:15Z</dcterms:created>
  <dcterms:modified xsi:type="dcterms:W3CDTF">2024-09-03T16:06:15Z</dcterms:modified>
</cp:coreProperties>
</file>