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2849-5AB2-4280-AA34-D219673709E6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DBD4-460A-46C9-9D76-FCC9EC396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33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2849-5AB2-4280-AA34-D219673709E6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DBD4-460A-46C9-9D76-FCC9EC396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02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2849-5AB2-4280-AA34-D219673709E6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DBD4-460A-46C9-9D76-FCC9EC396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11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2849-5AB2-4280-AA34-D219673709E6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DBD4-460A-46C9-9D76-FCC9EC396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43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2849-5AB2-4280-AA34-D219673709E6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DBD4-460A-46C9-9D76-FCC9EC396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90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2849-5AB2-4280-AA34-D219673709E6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DBD4-460A-46C9-9D76-FCC9EC396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30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2849-5AB2-4280-AA34-D219673709E6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DBD4-460A-46C9-9D76-FCC9EC396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34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2849-5AB2-4280-AA34-D219673709E6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DBD4-460A-46C9-9D76-FCC9EC396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71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2849-5AB2-4280-AA34-D219673709E6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DBD4-460A-46C9-9D76-FCC9EC396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5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2849-5AB2-4280-AA34-D219673709E6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DBD4-460A-46C9-9D76-FCC9EC396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8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2849-5AB2-4280-AA34-D219673709E6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DBD4-460A-46C9-9D76-FCC9EC396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03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12849-5AB2-4280-AA34-D219673709E6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0DBD4-460A-46C9-9D76-FCC9EC396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66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b="1" dirty="0" smtClean="0">
                <a:solidFill>
                  <a:srgbClr val="FF0000"/>
                </a:solidFill>
                <a:latin typeface="Castellar" panose="020A0402060406010301" pitchFamily="18" charset="0"/>
              </a:rPr>
              <a:t>The </a:t>
            </a:r>
            <a:r>
              <a:rPr lang="en-IN" sz="6600" b="1" dirty="0" smtClean="0">
                <a:solidFill>
                  <a:srgbClr val="FFC000"/>
                </a:solidFill>
                <a:latin typeface="Castellar" panose="020A0402060406010301" pitchFamily="18" charset="0"/>
              </a:rPr>
              <a:t>Wallflower</a:t>
            </a:r>
            <a:endParaRPr lang="en-IN" sz="6600" b="1" dirty="0">
              <a:solidFill>
                <a:srgbClr val="FFC000"/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778920"/>
              </p:ext>
            </p:extLst>
          </p:nvPr>
        </p:nvGraphicFramePr>
        <p:xfrm>
          <a:off x="590550" y="1399280"/>
          <a:ext cx="2552700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161513541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4002538391"/>
                    </a:ext>
                  </a:extLst>
                </a:gridCol>
              </a:tblGrid>
              <a:tr h="194123">
                <a:tc gridSpan="2">
                  <a:txBody>
                    <a:bodyPr/>
                    <a:lstStyle/>
                    <a:p>
                      <a:pPr algn="ctr"/>
                      <a:r>
                        <a:rPr lang="en-IN" sz="1000" b="1" dirty="0" smtClean="0"/>
                        <a:t>AUTHOR</a:t>
                      </a:r>
                      <a:endParaRPr lang="en-IN" sz="1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551477"/>
                  </a:ext>
                </a:extLst>
              </a:tr>
              <a:tr h="194123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USERNAME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VARCHAR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04209"/>
                  </a:ext>
                </a:extLst>
              </a:tr>
              <a:tr h="194123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NAME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VARCHAR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70146"/>
                  </a:ext>
                </a:extLst>
              </a:tr>
              <a:tr h="202390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EMAIL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VARCHAR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690153"/>
                  </a:ext>
                </a:extLst>
              </a:tr>
              <a:tr h="194123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PASSWORD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VARCHAR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72035"/>
                  </a:ext>
                </a:extLst>
              </a:tr>
              <a:tr h="194123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CREATED_AT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DATETIME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961724"/>
                  </a:ext>
                </a:extLst>
              </a:tr>
              <a:tr h="194123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UPDATED_AT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DATETIME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03242"/>
                  </a:ext>
                </a:extLst>
              </a:tr>
              <a:tr h="194123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ID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INT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077701"/>
                  </a:ext>
                </a:extLst>
              </a:tr>
              <a:tr h="194123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IS_ACTIVE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1007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05571"/>
              </p:ext>
            </p:extLst>
          </p:nvPr>
        </p:nvGraphicFramePr>
        <p:xfrm>
          <a:off x="4089400" y="1399280"/>
          <a:ext cx="2235200" cy="2665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166180558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649976915"/>
                    </a:ext>
                  </a:extLst>
                </a:gridCol>
              </a:tblGrid>
              <a:tr h="266573">
                <a:tc gridSpan="2">
                  <a:txBody>
                    <a:bodyPr/>
                    <a:lstStyle/>
                    <a:p>
                      <a:pPr algn="ctr"/>
                      <a:r>
                        <a:rPr lang="en-IN" sz="1000" b="1" dirty="0" smtClean="0"/>
                        <a:t>POST</a:t>
                      </a:r>
                      <a:endParaRPr lang="en-IN" sz="1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200597"/>
                  </a:ext>
                </a:extLst>
              </a:tr>
              <a:tr h="266573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ID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INT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943622"/>
                  </a:ext>
                </a:extLst>
              </a:tr>
              <a:tr h="266573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TITLE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731736"/>
                  </a:ext>
                </a:extLst>
              </a:tr>
              <a:tr h="266573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SLUG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90917"/>
                  </a:ext>
                </a:extLst>
              </a:tr>
              <a:tr h="266573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AUTHOR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71692"/>
                  </a:ext>
                </a:extLst>
              </a:tr>
              <a:tr h="266573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TAGS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47433"/>
                  </a:ext>
                </a:extLst>
              </a:tr>
              <a:tr h="266573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STATUS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904585"/>
                  </a:ext>
                </a:extLst>
              </a:tr>
              <a:tr h="266573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CREATEDED_AT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907497"/>
                  </a:ext>
                </a:extLst>
              </a:tr>
              <a:tr h="266573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UPDATED_AT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93191"/>
                  </a:ext>
                </a:extLst>
              </a:tr>
              <a:tr h="266573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POST_CONTENT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35961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313853"/>
              </p:ext>
            </p:extLst>
          </p:nvPr>
        </p:nvGraphicFramePr>
        <p:xfrm>
          <a:off x="590550" y="4855175"/>
          <a:ext cx="16256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878516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4674635"/>
                    </a:ext>
                  </a:extLst>
                </a:gridCol>
              </a:tblGrid>
              <a:tr h="213784">
                <a:tc gridSpan="2">
                  <a:txBody>
                    <a:bodyPr/>
                    <a:lstStyle/>
                    <a:p>
                      <a:pPr algn="ctr"/>
                      <a:r>
                        <a:rPr lang="en-IN" sz="1000" dirty="0" smtClean="0"/>
                        <a:t>POST_VIEW</a:t>
                      </a:r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086257"/>
                  </a:ext>
                </a:extLst>
              </a:tr>
              <a:tr h="213784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ID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26110"/>
                  </a:ext>
                </a:extLst>
              </a:tr>
              <a:tr h="213784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POST_ID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96416"/>
                  </a:ext>
                </a:extLst>
              </a:tr>
              <a:tr h="213784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VIEWED_BY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8923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19399"/>
              </p:ext>
            </p:extLst>
          </p:nvPr>
        </p:nvGraphicFramePr>
        <p:xfrm>
          <a:off x="6960478" y="1399280"/>
          <a:ext cx="1866900" cy="213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3878516935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924674635"/>
                    </a:ext>
                  </a:extLst>
                </a:gridCol>
              </a:tblGrid>
              <a:tr h="232505">
                <a:tc gridSpan="2">
                  <a:txBody>
                    <a:bodyPr/>
                    <a:lstStyle/>
                    <a:p>
                      <a:pPr algn="ctr"/>
                      <a:r>
                        <a:rPr lang="en-IN" sz="1000" dirty="0" smtClean="0"/>
                        <a:t>POST_LIKE</a:t>
                      </a:r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086257"/>
                  </a:ext>
                </a:extLst>
              </a:tr>
              <a:tr h="232505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ID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26110"/>
                  </a:ext>
                </a:extLst>
              </a:tr>
              <a:tr h="232505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POST_ID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96416"/>
                  </a:ext>
                </a:extLst>
              </a:tr>
              <a:tr h="232505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USERNAME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89236"/>
                  </a:ext>
                </a:extLst>
              </a:tr>
              <a:tr h="232505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LIKED_AT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619694"/>
                  </a:ext>
                </a:extLst>
              </a:tr>
              <a:tr h="232505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IS_LIKED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564511"/>
                  </a:ext>
                </a:extLst>
              </a:tr>
              <a:tr h="343646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UNLIKED_AT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159440"/>
                  </a:ext>
                </a:extLst>
              </a:tr>
              <a:tr h="323935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IS_UNLIKED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92775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879427"/>
              </p:ext>
            </p:extLst>
          </p:nvPr>
        </p:nvGraphicFramePr>
        <p:xfrm>
          <a:off x="9321800" y="1399280"/>
          <a:ext cx="22987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350">
                  <a:extLst>
                    <a:ext uri="{9D8B030D-6E8A-4147-A177-3AD203B41FA5}">
                      <a16:colId xmlns:a16="http://schemas.microsoft.com/office/drawing/2014/main" val="3878516935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1924674635"/>
                    </a:ext>
                  </a:extLst>
                </a:gridCol>
              </a:tblGrid>
              <a:tr h="213784">
                <a:tc gridSpan="2">
                  <a:txBody>
                    <a:bodyPr/>
                    <a:lstStyle/>
                    <a:p>
                      <a:pPr algn="ctr"/>
                      <a:r>
                        <a:rPr lang="en-IN" sz="1000" dirty="0" smtClean="0"/>
                        <a:t>POST_COMMENT</a:t>
                      </a:r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086257"/>
                  </a:ext>
                </a:extLst>
              </a:tr>
              <a:tr h="213784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ID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26110"/>
                  </a:ext>
                </a:extLst>
              </a:tr>
              <a:tr h="213784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POST_ID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96416"/>
                  </a:ext>
                </a:extLst>
              </a:tr>
              <a:tr h="213784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COMMENTED_BY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89236"/>
                  </a:ext>
                </a:extLst>
              </a:tr>
              <a:tr h="213784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COMMENT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39296"/>
                  </a:ext>
                </a:extLst>
              </a:tr>
              <a:tr h="213784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COMMENTED_AT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685907"/>
                  </a:ext>
                </a:extLst>
              </a:tr>
              <a:tr h="213784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UPDATED_AT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723611"/>
                  </a:ext>
                </a:extLst>
              </a:tr>
              <a:tr h="213784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IS_ACTIVE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193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662540"/>
              </p:ext>
            </p:extLst>
          </p:nvPr>
        </p:nvGraphicFramePr>
        <p:xfrm>
          <a:off x="4089400" y="4733255"/>
          <a:ext cx="20701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50">
                  <a:extLst>
                    <a:ext uri="{9D8B030D-6E8A-4147-A177-3AD203B41FA5}">
                      <a16:colId xmlns:a16="http://schemas.microsoft.com/office/drawing/2014/main" val="3878516935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1924674635"/>
                    </a:ext>
                  </a:extLst>
                </a:gridCol>
              </a:tblGrid>
              <a:tr h="213784">
                <a:tc gridSpan="2">
                  <a:txBody>
                    <a:bodyPr/>
                    <a:lstStyle/>
                    <a:p>
                      <a:pPr algn="ctr"/>
                      <a:r>
                        <a:rPr lang="en-IN" sz="1000" dirty="0" smtClean="0"/>
                        <a:t>TAG</a:t>
                      </a:r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086257"/>
                  </a:ext>
                </a:extLst>
              </a:tr>
              <a:tr h="213784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ID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26110"/>
                  </a:ext>
                </a:extLst>
              </a:tr>
              <a:tr h="213784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NAME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96416"/>
                  </a:ext>
                </a:extLst>
              </a:tr>
              <a:tr h="213784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CREATED_AT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89236"/>
                  </a:ext>
                </a:extLst>
              </a:tr>
              <a:tr h="213784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UPDATED_AT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30819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89400" y="322062"/>
            <a:ext cx="4619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DATABASE SCHEMAS</a:t>
            </a:r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163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4058" y="337626"/>
            <a:ext cx="970671" cy="407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>
                <a:solidFill>
                  <a:schemeClr val="tx1"/>
                </a:solidFill>
              </a:rPr>
              <a:t>HIT BASE URL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1567390" y="1172777"/>
            <a:ext cx="1184005" cy="1115099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>
                <a:solidFill>
                  <a:schemeClr val="tx1"/>
                </a:solidFill>
              </a:rPr>
              <a:t>ALREADY A MEMBER?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21477" y="1496879"/>
            <a:ext cx="970671" cy="4668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>
                <a:solidFill>
                  <a:schemeClr val="tx1"/>
                </a:solidFill>
              </a:rPr>
              <a:t>REGISTER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74056" y="2743361"/>
            <a:ext cx="970671" cy="407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>
                <a:solidFill>
                  <a:schemeClr val="tx1"/>
                </a:solidFill>
              </a:rPr>
              <a:t>LANDS ON HOMEPAGE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21478" y="2667709"/>
            <a:ext cx="970671" cy="525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>
                <a:solidFill>
                  <a:schemeClr val="tx1"/>
                </a:solidFill>
              </a:rPr>
              <a:t>REDIRECT TO LOGIN PAGE AND LOGIN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450" y="1467416"/>
            <a:ext cx="970671" cy="525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>
                <a:solidFill>
                  <a:schemeClr val="tx1"/>
                </a:solidFill>
              </a:rPr>
              <a:t>REDIRECT TO LOGIN PAGE AND LOGIN</a:t>
            </a:r>
            <a:endParaRPr lang="en-IN" sz="9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 flipH="1">
            <a:off x="2159393" y="745589"/>
            <a:ext cx="1" cy="427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1" idx="0"/>
          </p:cNvCxnSpPr>
          <p:nvPr/>
        </p:nvCxnSpPr>
        <p:spPr>
          <a:xfrm>
            <a:off x="3706813" y="1963771"/>
            <a:ext cx="1" cy="703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  <a:endCxn id="12" idx="3"/>
          </p:cNvCxnSpPr>
          <p:nvPr/>
        </p:nvCxnSpPr>
        <p:spPr>
          <a:xfrm flipH="1" flipV="1">
            <a:off x="1045121" y="1730326"/>
            <a:ext cx="52226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9" idx="1"/>
          </p:cNvCxnSpPr>
          <p:nvPr/>
        </p:nvCxnSpPr>
        <p:spPr>
          <a:xfrm flipV="1">
            <a:off x="2751395" y="1730325"/>
            <a:ext cx="47008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1"/>
            <a:endCxn id="10" idx="3"/>
          </p:cNvCxnSpPr>
          <p:nvPr/>
        </p:nvCxnSpPr>
        <p:spPr>
          <a:xfrm flipH="1">
            <a:off x="2644727" y="2930619"/>
            <a:ext cx="576751" cy="16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2"/>
            <a:endCxn id="10" idx="1"/>
          </p:cNvCxnSpPr>
          <p:nvPr/>
        </p:nvCxnSpPr>
        <p:spPr>
          <a:xfrm rot="16200000" flipH="1">
            <a:off x="639867" y="1913154"/>
            <a:ext cx="954108" cy="11142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86068" y="0"/>
            <a:ext cx="84406" cy="697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0" y="3488787"/>
            <a:ext cx="4628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39951" y="541607"/>
            <a:ext cx="371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USER WITH LOGIN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422032" y="3734972"/>
            <a:ext cx="371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USER WITHOUT LOGIN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422032" y="4459458"/>
            <a:ext cx="38826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CAN VIEW POST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CAN VIEW POST DETAIL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CAN’T LIKE A 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CAN’T COMMENT ON A 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CAN’T VIEW A AUTHOR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CAN’T CREATE A NEW 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CAN’T LIKE A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CAN RESET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CAN CREATE A NEW ACCOUNT</a:t>
            </a:r>
            <a:endParaRPr lang="en-IN" sz="1200" dirty="0" smtClean="0"/>
          </a:p>
          <a:p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543432" y="1208258"/>
            <a:ext cx="388268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CAN VIEW POST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CAN VIEW POST DETAIL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CAN LIKE A 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CAN UNLIKE A POST</a:t>
            </a:r>
            <a:endParaRPr lang="en-I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CAN COMMENT ON A 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CAN UPDATE THE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CAN DELETE THE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CAN VIEW AUTOR LIST</a:t>
            </a:r>
            <a:endParaRPr lang="en-I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CAN VIEW A AUTHOR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CAN CREATE A NEW 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CAN LIKE A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CAN UNLIKE A 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CAN RESET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CAN CREATE A NEW ACCOUNT</a:t>
            </a:r>
            <a:endParaRPr lang="en-IN" sz="12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173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302000" y="215900"/>
            <a:ext cx="5080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279400" y="215900"/>
            <a:ext cx="11074400" cy="59610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5000" b="1" dirty="0" smtClean="0">
                <a:solidFill>
                  <a:srgbClr val="FF0000"/>
                </a:solidFill>
              </a:rPr>
              <a:t>  </a:t>
            </a:r>
            <a:r>
              <a:rPr lang="en-IN" sz="8600" b="1" dirty="0" err="1" smtClean="0">
                <a:solidFill>
                  <a:srgbClr val="FF0000"/>
                </a:solidFill>
              </a:rPr>
              <a:t>The</a:t>
            </a:r>
            <a:r>
              <a:rPr lang="en-IN" sz="8600" b="1" dirty="0" err="1" smtClean="0">
                <a:solidFill>
                  <a:srgbClr val="FFC000"/>
                </a:solidFill>
              </a:rPr>
              <a:t>Wallflower</a:t>
            </a:r>
            <a:endParaRPr lang="en-IN" sz="86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IN" sz="1500" b="1" dirty="0" smtClean="0"/>
          </a:p>
          <a:p>
            <a:pPr marL="0" indent="0">
              <a:buNone/>
            </a:pPr>
            <a:endParaRPr lang="en-IN" sz="1500" b="1" dirty="0" smtClean="0"/>
          </a:p>
          <a:p>
            <a:pPr marL="0" indent="0">
              <a:buNone/>
            </a:pPr>
            <a:endParaRPr lang="en-IN" sz="1500" b="1" dirty="0"/>
          </a:p>
          <a:p>
            <a:pPr marL="0" indent="0">
              <a:buNone/>
            </a:pPr>
            <a:r>
              <a:rPr lang="en-IN" sz="4800" b="1" dirty="0" smtClean="0"/>
              <a:t>Home</a:t>
            </a:r>
          </a:p>
          <a:p>
            <a:pPr marL="0" indent="0">
              <a:buNone/>
            </a:pPr>
            <a:r>
              <a:rPr lang="en-IN" sz="4800" b="1" dirty="0" smtClean="0"/>
              <a:t>Posts</a:t>
            </a:r>
          </a:p>
          <a:p>
            <a:pPr marL="0" indent="0">
              <a:buNone/>
            </a:pPr>
            <a:r>
              <a:rPr lang="en-IN" sz="4800" b="1" dirty="0" smtClean="0"/>
              <a:t>Authors</a:t>
            </a:r>
          </a:p>
          <a:p>
            <a:pPr marL="0" indent="0">
              <a:buNone/>
            </a:pPr>
            <a:r>
              <a:rPr lang="en-IN" sz="4800" b="1" dirty="0" smtClean="0"/>
              <a:t>Topics</a:t>
            </a:r>
            <a:endParaRPr lang="en-IN" sz="4800" b="1" dirty="0"/>
          </a:p>
          <a:p>
            <a:pPr marL="0" indent="0">
              <a:buNone/>
            </a:pPr>
            <a:r>
              <a:rPr lang="en-IN" sz="4800" b="1" dirty="0" smtClean="0"/>
              <a:t>Archives</a:t>
            </a:r>
          </a:p>
          <a:p>
            <a:pPr marL="0" indent="0">
              <a:buNone/>
            </a:pPr>
            <a:endParaRPr lang="en-IN" sz="2500" b="1" dirty="0"/>
          </a:p>
          <a:p>
            <a:pPr marL="0" indent="0">
              <a:buNone/>
            </a:pPr>
            <a:endParaRPr lang="en-IN" sz="2500" b="1" dirty="0" smtClean="0"/>
          </a:p>
          <a:p>
            <a:pPr marL="0" indent="0">
              <a:buNone/>
            </a:pPr>
            <a:endParaRPr lang="en-IN" sz="2500" b="1" dirty="0"/>
          </a:p>
          <a:p>
            <a:pPr marL="0" indent="0">
              <a:buNone/>
            </a:pPr>
            <a:endParaRPr lang="en-IN" sz="1500" b="1" dirty="0" smtClean="0"/>
          </a:p>
          <a:p>
            <a:pPr marL="0" indent="0">
              <a:buNone/>
            </a:pPr>
            <a:endParaRPr lang="en-IN" sz="1500" b="1" dirty="0"/>
          </a:p>
          <a:p>
            <a:pPr marL="0" indent="0">
              <a:buNone/>
            </a:pPr>
            <a:endParaRPr lang="en-IN" sz="1500" b="1" dirty="0" smtClean="0"/>
          </a:p>
          <a:p>
            <a:pPr marL="0" indent="0">
              <a:buNone/>
            </a:pPr>
            <a:endParaRPr lang="en-IN" sz="1500" b="1" dirty="0" smtClean="0"/>
          </a:p>
          <a:p>
            <a:pPr marL="0" indent="0">
              <a:buNone/>
            </a:pPr>
            <a:endParaRPr lang="en-IN" sz="1500" b="1" dirty="0" smtClean="0"/>
          </a:p>
          <a:p>
            <a:pPr marL="0" indent="0">
              <a:buNone/>
            </a:pPr>
            <a:endParaRPr lang="en-IN" sz="1500" b="1" dirty="0" smtClean="0"/>
          </a:p>
          <a:p>
            <a:pPr marL="0" indent="0">
              <a:buNone/>
            </a:pPr>
            <a:endParaRPr lang="en-IN" sz="1500" b="1" dirty="0" smtClean="0"/>
          </a:p>
          <a:p>
            <a:pPr marL="0" indent="0">
              <a:buNone/>
            </a:pPr>
            <a:r>
              <a:rPr lang="en-IN" sz="4800" b="1" dirty="0" smtClean="0"/>
              <a:t>Contact</a:t>
            </a:r>
          </a:p>
          <a:p>
            <a:pPr marL="0" indent="0">
              <a:buNone/>
            </a:pPr>
            <a:r>
              <a:rPr lang="en-IN" sz="4800" b="1" dirty="0" smtClean="0"/>
              <a:t>Write us</a:t>
            </a:r>
            <a:endParaRPr lang="en-IN" sz="4800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9400" y="3670300"/>
            <a:ext cx="3073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92100" y="5346700"/>
            <a:ext cx="306070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314700" y="711200"/>
            <a:ext cx="88773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683000" y="304800"/>
            <a:ext cx="2857500" cy="342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/>
                </a:solidFill>
              </a:rPr>
              <a:t>Search</a:t>
            </a:r>
            <a:endParaRPr lang="en-IN" dirty="0">
              <a:solidFill>
                <a:schemeClr val="bg2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79400" y="215900"/>
            <a:ext cx="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0-Point Star 13"/>
          <p:cNvSpPr/>
          <p:nvPr/>
        </p:nvSpPr>
        <p:spPr>
          <a:xfrm>
            <a:off x="7073900" y="342900"/>
            <a:ext cx="279400" cy="2667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ross 14"/>
          <p:cNvSpPr/>
          <p:nvPr/>
        </p:nvSpPr>
        <p:spPr>
          <a:xfrm>
            <a:off x="9734550" y="352425"/>
            <a:ext cx="203200" cy="171450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9956800" y="26300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New Post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7416800" y="26300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Notifications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10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302000" y="215900"/>
            <a:ext cx="5080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279400" y="215900"/>
            <a:ext cx="11074400" cy="59610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5000" b="1" dirty="0" smtClean="0">
                <a:solidFill>
                  <a:srgbClr val="FF0000"/>
                </a:solidFill>
              </a:rPr>
              <a:t>  </a:t>
            </a:r>
            <a:r>
              <a:rPr lang="en-IN" sz="8600" b="1" dirty="0" err="1" smtClean="0">
                <a:solidFill>
                  <a:srgbClr val="FF0000"/>
                </a:solidFill>
              </a:rPr>
              <a:t>The</a:t>
            </a:r>
            <a:r>
              <a:rPr lang="en-IN" sz="8600" b="1" dirty="0" err="1" smtClean="0">
                <a:solidFill>
                  <a:srgbClr val="FFC000"/>
                </a:solidFill>
              </a:rPr>
              <a:t>Wallflower</a:t>
            </a:r>
            <a:endParaRPr lang="en-IN" sz="86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IN" sz="1500" b="1" dirty="0" smtClean="0"/>
          </a:p>
          <a:p>
            <a:pPr marL="0" indent="0">
              <a:buNone/>
            </a:pPr>
            <a:endParaRPr lang="en-IN" sz="1500" b="1" dirty="0" smtClean="0"/>
          </a:p>
          <a:p>
            <a:pPr marL="0" indent="0">
              <a:buNone/>
            </a:pPr>
            <a:endParaRPr lang="en-IN" sz="1500" b="1" dirty="0"/>
          </a:p>
          <a:p>
            <a:pPr marL="0" indent="0">
              <a:buNone/>
            </a:pPr>
            <a:r>
              <a:rPr lang="en-IN" sz="4800" b="1" dirty="0" smtClean="0"/>
              <a:t>Home</a:t>
            </a:r>
          </a:p>
          <a:p>
            <a:pPr marL="0" indent="0">
              <a:buNone/>
            </a:pPr>
            <a:r>
              <a:rPr lang="en-IN" sz="4800" b="1" dirty="0" smtClean="0"/>
              <a:t>Posts</a:t>
            </a:r>
          </a:p>
          <a:p>
            <a:pPr marL="0" indent="0">
              <a:buNone/>
            </a:pPr>
            <a:r>
              <a:rPr lang="en-IN" sz="4800" b="1" dirty="0" smtClean="0"/>
              <a:t>Authors</a:t>
            </a:r>
          </a:p>
          <a:p>
            <a:pPr marL="0" indent="0">
              <a:buNone/>
            </a:pPr>
            <a:r>
              <a:rPr lang="en-IN" sz="4800" b="1" dirty="0" smtClean="0"/>
              <a:t>Topics</a:t>
            </a:r>
            <a:endParaRPr lang="en-IN" sz="4800" b="1" dirty="0"/>
          </a:p>
          <a:p>
            <a:pPr marL="0" indent="0">
              <a:buNone/>
            </a:pPr>
            <a:r>
              <a:rPr lang="en-IN" sz="4800" b="1" dirty="0" smtClean="0"/>
              <a:t>Archives</a:t>
            </a:r>
          </a:p>
          <a:p>
            <a:pPr marL="0" indent="0">
              <a:buNone/>
            </a:pPr>
            <a:endParaRPr lang="en-IN" sz="2500" b="1" dirty="0"/>
          </a:p>
          <a:p>
            <a:pPr marL="0" indent="0">
              <a:buNone/>
            </a:pPr>
            <a:endParaRPr lang="en-IN" sz="2500" b="1" dirty="0" smtClean="0"/>
          </a:p>
          <a:p>
            <a:pPr marL="0" indent="0">
              <a:buNone/>
            </a:pPr>
            <a:endParaRPr lang="en-IN" sz="2500" b="1" dirty="0"/>
          </a:p>
          <a:p>
            <a:pPr marL="0" indent="0">
              <a:buNone/>
            </a:pPr>
            <a:endParaRPr lang="en-IN" sz="1500" b="1" dirty="0" smtClean="0"/>
          </a:p>
          <a:p>
            <a:pPr marL="0" indent="0">
              <a:buNone/>
            </a:pPr>
            <a:endParaRPr lang="en-IN" sz="1500" b="1" dirty="0"/>
          </a:p>
          <a:p>
            <a:pPr marL="0" indent="0">
              <a:buNone/>
            </a:pPr>
            <a:endParaRPr lang="en-IN" sz="1500" b="1" dirty="0" smtClean="0"/>
          </a:p>
          <a:p>
            <a:pPr marL="0" indent="0">
              <a:buNone/>
            </a:pPr>
            <a:endParaRPr lang="en-IN" sz="1500" b="1" dirty="0" smtClean="0"/>
          </a:p>
          <a:p>
            <a:pPr marL="0" indent="0">
              <a:buNone/>
            </a:pPr>
            <a:r>
              <a:rPr lang="en-IN" sz="4800" b="1" dirty="0" smtClean="0"/>
              <a:t>The Batman</a:t>
            </a:r>
          </a:p>
          <a:p>
            <a:pPr marL="0" indent="0">
              <a:buNone/>
            </a:pPr>
            <a:r>
              <a:rPr lang="en-IN" sz="4800" b="1" dirty="0" smtClean="0"/>
              <a:t>Settings</a:t>
            </a:r>
            <a:endParaRPr lang="en-IN" sz="4800" b="1" dirty="0"/>
          </a:p>
          <a:p>
            <a:pPr marL="0" indent="0">
              <a:buNone/>
            </a:pPr>
            <a:r>
              <a:rPr lang="en-IN" sz="4800" b="1" dirty="0" smtClean="0"/>
              <a:t>Logout</a:t>
            </a:r>
          </a:p>
          <a:p>
            <a:pPr marL="0" indent="0">
              <a:buNone/>
            </a:pPr>
            <a:endParaRPr lang="en-IN" sz="1500" b="1" dirty="0" smtClean="0"/>
          </a:p>
          <a:p>
            <a:pPr marL="0" indent="0">
              <a:buNone/>
            </a:pPr>
            <a:endParaRPr lang="en-IN" sz="1500" b="1" dirty="0" smtClean="0"/>
          </a:p>
          <a:p>
            <a:pPr marL="0" indent="0">
              <a:buNone/>
            </a:pPr>
            <a:endParaRPr lang="en-IN" sz="1500" b="1" dirty="0" smtClean="0"/>
          </a:p>
          <a:p>
            <a:pPr marL="0" indent="0">
              <a:buNone/>
            </a:pPr>
            <a:r>
              <a:rPr lang="en-IN" sz="4800" b="1" dirty="0" smtClean="0"/>
              <a:t>Contact</a:t>
            </a:r>
          </a:p>
          <a:p>
            <a:pPr marL="0" indent="0">
              <a:buNone/>
            </a:pPr>
            <a:r>
              <a:rPr lang="en-IN" sz="4800" b="1" dirty="0" smtClean="0"/>
              <a:t>Privacy</a:t>
            </a:r>
            <a:endParaRPr lang="en-IN" sz="4800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9400" y="3670300"/>
            <a:ext cx="3073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92100" y="5346700"/>
            <a:ext cx="306070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314700" y="711200"/>
            <a:ext cx="88773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683000" y="304800"/>
            <a:ext cx="2857500" cy="342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/>
                </a:solidFill>
              </a:rPr>
              <a:t>Search</a:t>
            </a:r>
            <a:endParaRPr lang="en-IN" dirty="0">
              <a:solidFill>
                <a:schemeClr val="bg2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79400" y="215900"/>
            <a:ext cx="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0-Point Star 13"/>
          <p:cNvSpPr/>
          <p:nvPr/>
        </p:nvSpPr>
        <p:spPr>
          <a:xfrm>
            <a:off x="7073900" y="342900"/>
            <a:ext cx="279400" cy="2667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ross 14"/>
          <p:cNvSpPr/>
          <p:nvPr/>
        </p:nvSpPr>
        <p:spPr>
          <a:xfrm>
            <a:off x="9734550" y="352425"/>
            <a:ext cx="203200" cy="171450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9956800" y="26300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New Post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7416800" y="26300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Notifications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4483100" y="2425700"/>
            <a:ext cx="60579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Post Title</a:t>
            </a:r>
          </a:p>
          <a:p>
            <a:r>
              <a:rPr lang="en-US" sz="1000" dirty="0"/>
              <a:t>By Author  </a:t>
            </a:r>
            <a:r>
              <a:rPr lang="en-US" sz="1000" dirty="0" smtClean="0"/>
              <a:t>DD/MM/YYYY </a:t>
            </a:r>
            <a:r>
              <a:rPr lang="en-US" sz="1000" dirty="0"/>
              <a:t>HH:MM AM/PM</a:t>
            </a:r>
            <a:endParaRPr lang="en-IN" sz="1000" dirty="0"/>
          </a:p>
          <a:p>
            <a:endParaRPr lang="en-IN" sz="1000" dirty="0" smtClean="0"/>
          </a:p>
          <a:p>
            <a:r>
              <a:rPr lang="en-US" sz="1000" dirty="0"/>
              <a:t>There are many variations of passages of Lorem Ipsum available, but the majority have suffered alteration in some form, by injected </a:t>
            </a:r>
            <a:r>
              <a:rPr lang="en-US" sz="1000" dirty="0" err="1"/>
              <a:t>humour</a:t>
            </a:r>
            <a:r>
              <a:rPr lang="en-US" sz="1000" dirty="0"/>
              <a:t>, or </a:t>
            </a:r>
            <a:r>
              <a:rPr lang="en-US" sz="1000" dirty="0" err="1"/>
              <a:t>randomised</a:t>
            </a:r>
            <a:r>
              <a:rPr lang="en-US" sz="1000" dirty="0"/>
              <a:t> words which don't look even slightly </a:t>
            </a:r>
            <a:r>
              <a:rPr lang="en-US" sz="1000" dirty="0" smtClean="0"/>
              <a:t>believable…</a:t>
            </a:r>
          </a:p>
          <a:p>
            <a:endParaRPr lang="en-US" sz="1000" dirty="0"/>
          </a:p>
          <a:p>
            <a:endParaRPr lang="en-IN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483100" y="1028700"/>
            <a:ext cx="60579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Post Title</a:t>
            </a:r>
          </a:p>
          <a:p>
            <a:r>
              <a:rPr lang="en-US" sz="1000" dirty="0"/>
              <a:t>By Author  </a:t>
            </a:r>
            <a:r>
              <a:rPr lang="en-US" sz="1000" dirty="0" smtClean="0"/>
              <a:t>DD/MM/YYYY </a:t>
            </a:r>
            <a:r>
              <a:rPr lang="en-US" sz="1000" dirty="0"/>
              <a:t>HH:MM AM/PM</a:t>
            </a:r>
            <a:endParaRPr lang="en-IN" sz="1000" dirty="0"/>
          </a:p>
          <a:p>
            <a:endParaRPr lang="en-IN" sz="1000" dirty="0" smtClean="0"/>
          </a:p>
          <a:p>
            <a:r>
              <a:rPr lang="en-US" sz="1000" dirty="0"/>
              <a:t>There are many variations of passages of Lorem Ipsum available, but the majority have suffered alteration in some form, by injected </a:t>
            </a:r>
            <a:r>
              <a:rPr lang="en-US" sz="1000" dirty="0" err="1"/>
              <a:t>humour</a:t>
            </a:r>
            <a:r>
              <a:rPr lang="en-US" sz="1000" dirty="0"/>
              <a:t>, or </a:t>
            </a:r>
            <a:r>
              <a:rPr lang="en-US" sz="1000" dirty="0" err="1"/>
              <a:t>randomised</a:t>
            </a:r>
            <a:r>
              <a:rPr lang="en-US" sz="1000" dirty="0"/>
              <a:t> words which don't look even slightly </a:t>
            </a:r>
            <a:r>
              <a:rPr lang="en-US" sz="1000" dirty="0" smtClean="0"/>
              <a:t>believable…</a:t>
            </a:r>
          </a:p>
          <a:p>
            <a:endParaRPr lang="en-US" sz="1000" dirty="0"/>
          </a:p>
          <a:p>
            <a:endParaRPr lang="en-IN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483100" y="3619500"/>
            <a:ext cx="60579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Post Title</a:t>
            </a:r>
          </a:p>
          <a:p>
            <a:r>
              <a:rPr lang="en-US" sz="1000" dirty="0"/>
              <a:t>By Author  </a:t>
            </a:r>
            <a:r>
              <a:rPr lang="en-US" sz="1000" dirty="0" smtClean="0"/>
              <a:t>DD/MM/YYYY </a:t>
            </a:r>
            <a:r>
              <a:rPr lang="en-US" sz="1000" dirty="0"/>
              <a:t>HH:MM AM/PM</a:t>
            </a:r>
            <a:endParaRPr lang="en-IN" sz="1000" dirty="0"/>
          </a:p>
          <a:p>
            <a:endParaRPr lang="en-IN" sz="1000" dirty="0" smtClean="0"/>
          </a:p>
          <a:p>
            <a:r>
              <a:rPr lang="en-US" sz="1000" dirty="0"/>
              <a:t>There are many variations of passages of Lorem Ipsum available, but the majority have suffered alteration in some form, by injected </a:t>
            </a:r>
            <a:r>
              <a:rPr lang="en-US" sz="1000" dirty="0" err="1"/>
              <a:t>humour</a:t>
            </a:r>
            <a:r>
              <a:rPr lang="en-US" sz="1000" dirty="0"/>
              <a:t>, or </a:t>
            </a:r>
            <a:r>
              <a:rPr lang="en-US" sz="1000" dirty="0" err="1"/>
              <a:t>randomised</a:t>
            </a:r>
            <a:r>
              <a:rPr lang="en-US" sz="1000" dirty="0"/>
              <a:t> words which don't look even slightly </a:t>
            </a:r>
            <a:r>
              <a:rPr lang="en-US" sz="1000" dirty="0" smtClean="0"/>
              <a:t>believable…</a:t>
            </a:r>
          </a:p>
          <a:p>
            <a:endParaRPr lang="en-US" sz="1000" dirty="0"/>
          </a:p>
          <a:p>
            <a:endParaRPr lang="en-IN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4483100" y="5493465"/>
            <a:ext cx="605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&lt;&lt; &lt;1 2 3 4 5… &gt; &gt;&gt;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4249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460375"/>
          </a:xfrm>
        </p:spPr>
        <p:txBody>
          <a:bodyPr>
            <a:normAutofit/>
          </a:bodyPr>
          <a:lstStyle/>
          <a:p>
            <a:pPr algn="ctr"/>
            <a:r>
              <a:rPr lang="en-IN" sz="2000" dirty="0" smtClean="0"/>
              <a:t>Pending Points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901700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IN" sz="1400" dirty="0" smtClean="0"/>
              <a:t>Redirect to correct author from comment and replies</a:t>
            </a:r>
          </a:p>
          <a:p>
            <a:pPr marL="342900" indent="-342900">
              <a:buAutoNum type="arabicPeriod"/>
            </a:pPr>
            <a:r>
              <a:rPr lang="en-IN" sz="1400" dirty="0" smtClean="0"/>
              <a:t>Quick search implementation on homepage </a:t>
            </a:r>
            <a:endParaRPr lang="en-IN" sz="1400" dirty="0"/>
          </a:p>
          <a:p>
            <a:pPr marL="342900" indent="-342900">
              <a:buAutoNum type="arabicPeriod"/>
            </a:pPr>
            <a:r>
              <a:rPr lang="en-IN" sz="1400" dirty="0" smtClean="0"/>
              <a:t>Redirect to correct author from homepage card</a:t>
            </a:r>
          </a:p>
          <a:p>
            <a:pPr marL="342900" indent="-342900">
              <a:buAutoNum type="arabicPeriod"/>
            </a:pPr>
            <a:r>
              <a:rPr lang="en-IN" sz="1400" dirty="0" smtClean="0"/>
              <a:t>Barring users to view profile without activation account</a:t>
            </a:r>
          </a:p>
          <a:p>
            <a:pPr marL="342900" indent="-342900">
              <a:buAutoNum type="arabicPeriod"/>
            </a:pPr>
            <a:r>
              <a:rPr lang="en-IN" sz="1400" dirty="0" smtClean="0"/>
              <a:t>Defile character </a:t>
            </a:r>
            <a:r>
              <a:rPr lang="en-IN" sz="1400" dirty="0" smtClean="0"/>
              <a:t>limits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sz="1400" dirty="0"/>
              <a:t>Social media &amp; email subscription</a:t>
            </a:r>
          </a:p>
          <a:p>
            <a:pPr marL="342900" indent="-342900">
              <a:buAutoNum type="arabicPeriod"/>
            </a:pP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307966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389</Words>
  <Application>Microsoft Office PowerPoint</Application>
  <PresentationFormat>Widescreen</PresentationFormat>
  <Paragraphs>156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Castellar</vt:lpstr>
      <vt:lpstr>Office Theme</vt:lpstr>
      <vt:lpstr>The Wallflower</vt:lpstr>
      <vt:lpstr>PowerPoint Presentation</vt:lpstr>
      <vt:lpstr>PowerPoint Presentation</vt:lpstr>
      <vt:lpstr>PowerPoint Presentation</vt:lpstr>
      <vt:lpstr>PowerPoint Presentation</vt:lpstr>
      <vt:lpstr>Pending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Blog DB</dc:title>
  <dc:creator>Anshuman Rai</dc:creator>
  <cp:lastModifiedBy>Anshuman Rai</cp:lastModifiedBy>
  <cp:revision>147</cp:revision>
  <dcterms:created xsi:type="dcterms:W3CDTF">2020-04-12T18:39:11Z</dcterms:created>
  <dcterms:modified xsi:type="dcterms:W3CDTF">2020-05-17T12:06:08Z</dcterms:modified>
</cp:coreProperties>
</file>