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2" r:id="rId5"/>
    <p:sldId id="260" r:id="rId6"/>
    <p:sldId id="263" r:id="rId7"/>
    <p:sldId id="258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6BC67A-2EDE-4124-AD36-EBF0C9EA4090}" type="doc">
      <dgm:prSet loTypeId="urn:microsoft.com/office/officeart/2005/8/layout/b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80C1E64C-9713-4006-B608-06625B9FC3BB}">
      <dgm:prSet phldrT="[Text]"/>
      <dgm:spPr/>
      <dgm:t>
        <a:bodyPr/>
        <a:lstStyle/>
        <a:p>
          <a:r>
            <a:rPr lang="en-IN" dirty="0" smtClean="0"/>
            <a:t>User opens the App</a:t>
          </a:r>
          <a:endParaRPr lang="en-IN" dirty="0"/>
        </a:p>
      </dgm:t>
    </dgm:pt>
    <dgm:pt modelId="{9E6EE144-60A5-470F-B7F0-6DCFC82BDFDB}" type="parTrans" cxnId="{72C4EFA9-447D-4516-B2C3-D37C99B2B8C7}">
      <dgm:prSet/>
      <dgm:spPr/>
      <dgm:t>
        <a:bodyPr/>
        <a:lstStyle/>
        <a:p>
          <a:endParaRPr lang="en-IN"/>
        </a:p>
      </dgm:t>
    </dgm:pt>
    <dgm:pt modelId="{D138E477-DCE9-4AF8-AB46-B500D8697D5B}" type="sibTrans" cxnId="{72C4EFA9-447D-4516-B2C3-D37C99B2B8C7}">
      <dgm:prSet/>
      <dgm:spPr/>
      <dgm:t>
        <a:bodyPr/>
        <a:lstStyle/>
        <a:p>
          <a:endParaRPr lang="en-IN"/>
        </a:p>
      </dgm:t>
    </dgm:pt>
    <dgm:pt modelId="{F8D908D7-6518-4495-984E-87E43302A029}">
      <dgm:prSet phldrT="[Text]"/>
      <dgm:spPr/>
      <dgm:t>
        <a:bodyPr/>
        <a:lstStyle/>
        <a:p>
          <a:r>
            <a:rPr lang="en-IN" dirty="0" smtClean="0"/>
            <a:t>Captures the image of the object </a:t>
          </a:r>
          <a:endParaRPr lang="en-IN" dirty="0"/>
        </a:p>
      </dgm:t>
    </dgm:pt>
    <dgm:pt modelId="{D7649A6F-25B5-4D6C-A567-5FEE76D47BF6}" type="parTrans" cxnId="{2697CC86-3348-43AC-84F3-A6C9CD211A37}">
      <dgm:prSet/>
      <dgm:spPr/>
      <dgm:t>
        <a:bodyPr/>
        <a:lstStyle/>
        <a:p>
          <a:endParaRPr lang="en-IN"/>
        </a:p>
      </dgm:t>
    </dgm:pt>
    <dgm:pt modelId="{63B5F0E3-F23C-4348-A1C2-5D2E2591B594}" type="sibTrans" cxnId="{2697CC86-3348-43AC-84F3-A6C9CD211A37}">
      <dgm:prSet/>
      <dgm:spPr/>
      <dgm:t>
        <a:bodyPr/>
        <a:lstStyle/>
        <a:p>
          <a:endParaRPr lang="en-IN"/>
        </a:p>
      </dgm:t>
    </dgm:pt>
    <dgm:pt modelId="{92D01A4D-1712-4874-BDD9-44ED4406D12B}">
      <dgm:prSet phldrT="[Text]"/>
      <dgm:spPr/>
      <dgm:t>
        <a:bodyPr/>
        <a:lstStyle/>
        <a:p>
          <a:r>
            <a:rPr lang="en-IN" dirty="0" smtClean="0"/>
            <a:t>The image is resized .</a:t>
          </a:r>
          <a:endParaRPr lang="en-IN" dirty="0"/>
        </a:p>
      </dgm:t>
    </dgm:pt>
    <dgm:pt modelId="{D503CDC9-3C45-4F5E-9B87-4A8FDC6338B2}" type="parTrans" cxnId="{1521ACED-AE02-430B-96DA-6706BCF8FFC2}">
      <dgm:prSet/>
      <dgm:spPr/>
      <dgm:t>
        <a:bodyPr/>
        <a:lstStyle/>
        <a:p>
          <a:endParaRPr lang="en-IN"/>
        </a:p>
      </dgm:t>
    </dgm:pt>
    <dgm:pt modelId="{C51DE102-FE3C-4D0C-97F7-F89EC5CC8B7A}" type="sibTrans" cxnId="{1521ACED-AE02-430B-96DA-6706BCF8FFC2}">
      <dgm:prSet/>
      <dgm:spPr/>
      <dgm:t>
        <a:bodyPr/>
        <a:lstStyle/>
        <a:p>
          <a:endParaRPr lang="en-IN"/>
        </a:p>
      </dgm:t>
    </dgm:pt>
    <dgm:pt modelId="{EF6FE8EB-07A3-4C62-88D3-930C6EF82120}">
      <dgm:prSet phldrT="[Text]"/>
      <dgm:spPr/>
      <dgm:t>
        <a:bodyPr/>
        <a:lstStyle/>
        <a:p>
          <a:r>
            <a:rPr lang="en-IN" dirty="0" smtClean="0"/>
            <a:t>The output is shown on the screen  </a:t>
          </a:r>
          <a:endParaRPr lang="en-IN" dirty="0"/>
        </a:p>
      </dgm:t>
    </dgm:pt>
    <dgm:pt modelId="{2C8BCA3D-94C5-46AA-AFCF-B4973D4206DD}" type="parTrans" cxnId="{E3693986-08EE-43D6-8E22-538659FBFB6C}">
      <dgm:prSet/>
      <dgm:spPr/>
      <dgm:t>
        <a:bodyPr/>
        <a:lstStyle/>
        <a:p>
          <a:endParaRPr lang="en-IN"/>
        </a:p>
      </dgm:t>
    </dgm:pt>
    <dgm:pt modelId="{21B3C1C8-FBDA-45C1-BA1B-F1AD3C01C6E9}" type="sibTrans" cxnId="{E3693986-08EE-43D6-8E22-538659FBFB6C}">
      <dgm:prSet/>
      <dgm:spPr/>
      <dgm:t>
        <a:bodyPr/>
        <a:lstStyle/>
        <a:p>
          <a:endParaRPr lang="en-IN"/>
        </a:p>
      </dgm:t>
    </dgm:pt>
    <dgm:pt modelId="{1530AF7A-146C-45C7-AEC7-4826807B5743}">
      <dgm:prSet phldrT="[Text]"/>
      <dgm:spPr/>
      <dgm:t>
        <a:bodyPr/>
        <a:lstStyle/>
        <a:p>
          <a:r>
            <a:rPr lang="en-IN" dirty="0" smtClean="0"/>
            <a:t>The image is fed on the </a:t>
          </a:r>
          <a:r>
            <a:rPr lang="en-IN" dirty="0" err="1" smtClean="0"/>
            <a:t>tensorflow</a:t>
          </a:r>
          <a:r>
            <a:rPr lang="en-IN" dirty="0" smtClean="0"/>
            <a:t> object detection model present in the app</a:t>
          </a:r>
          <a:endParaRPr lang="en-IN" dirty="0"/>
        </a:p>
      </dgm:t>
    </dgm:pt>
    <dgm:pt modelId="{F3798580-E38F-4862-81D2-ED488D37F4DF}" type="parTrans" cxnId="{9C29FFE0-7F30-4D67-8CDE-563C71388539}">
      <dgm:prSet/>
      <dgm:spPr/>
      <dgm:t>
        <a:bodyPr/>
        <a:lstStyle/>
        <a:p>
          <a:endParaRPr lang="en-IN"/>
        </a:p>
      </dgm:t>
    </dgm:pt>
    <dgm:pt modelId="{D661512E-E800-4B5B-982C-25BA5724778A}" type="sibTrans" cxnId="{9C29FFE0-7F30-4D67-8CDE-563C71388539}">
      <dgm:prSet/>
      <dgm:spPr/>
      <dgm:t>
        <a:bodyPr/>
        <a:lstStyle/>
        <a:p>
          <a:endParaRPr lang="en-IN"/>
        </a:p>
      </dgm:t>
    </dgm:pt>
    <dgm:pt modelId="{4D542DD4-CBC3-43C2-AF9C-0DC0E344ED9E}">
      <dgm:prSet phldrT="[Text]"/>
      <dgm:spPr/>
      <dgm:t>
        <a:bodyPr/>
        <a:lstStyle/>
        <a:p>
          <a:r>
            <a:rPr lang="en-IN" dirty="0" smtClean="0"/>
            <a:t>User Selects the language on which he/she wants the classification</a:t>
          </a:r>
          <a:endParaRPr lang="en-IN" dirty="0"/>
        </a:p>
      </dgm:t>
    </dgm:pt>
    <dgm:pt modelId="{5A49D610-D6EB-4551-8A8E-4C42BE45E516}" type="parTrans" cxnId="{1B571E9A-154D-4511-9A8C-CF646C9937FC}">
      <dgm:prSet/>
      <dgm:spPr/>
      <dgm:t>
        <a:bodyPr/>
        <a:lstStyle/>
        <a:p>
          <a:endParaRPr lang="en-IN"/>
        </a:p>
      </dgm:t>
    </dgm:pt>
    <dgm:pt modelId="{3B369AF8-CB40-4467-87C0-1C197FDC1440}" type="sibTrans" cxnId="{1B571E9A-154D-4511-9A8C-CF646C9937FC}">
      <dgm:prSet/>
      <dgm:spPr/>
      <dgm:t>
        <a:bodyPr/>
        <a:lstStyle/>
        <a:p>
          <a:endParaRPr lang="en-IN"/>
        </a:p>
      </dgm:t>
    </dgm:pt>
    <dgm:pt modelId="{58B030BC-632E-44FB-AA8F-72C49A340B6E}">
      <dgm:prSet phldrT="[Text]"/>
      <dgm:spPr/>
      <dgm:t>
        <a:bodyPr/>
        <a:lstStyle/>
        <a:p>
          <a:r>
            <a:rPr lang="en-IN" dirty="0" smtClean="0"/>
            <a:t>Word  pronunciation using </a:t>
          </a:r>
          <a:r>
            <a:rPr lang="en-IN" dirty="0" err="1" smtClean="0"/>
            <a:t>apis</a:t>
          </a:r>
          <a:r>
            <a:rPr lang="en-IN" dirty="0" smtClean="0"/>
            <a:t>  </a:t>
          </a:r>
          <a:endParaRPr lang="en-IN" dirty="0"/>
        </a:p>
      </dgm:t>
    </dgm:pt>
    <dgm:pt modelId="{6688978D-B20C-43A9-A2F6-37C8CFE23C47}" type="parTrans" cxnId="{C9C1002A-99F7-44F7-B654-7D6F8AB13593}">
      <dgm:prSet/>
      <dgm:spPr/>
      <dgm:t>
        <a:bodyPr/>
        <a:lstStyle/>
        <a:p>
          <a:endParaRPr lang="en-IN"/>
        </a:p>
      </dgm:t>
    </dgm:pt>
    <dgm:pt modelId="{32BC9EDA-7A03-4E8A-8292-A4FB6DA0FE34}" type="sibTrans" cxnId="{C9C1002A-99F7-44F7-B654-7D6F8AB13593}">
      <dgm:prSet/>
      <dgm:spPr/>
      <dgm:t>
        <a:bodyPr/>
        <a:lstStyle/>
        <a:p>
          <a:endParaRPr lang="en-IN"/>
        </a:p>
      </dgm:t>
    </dgm:pt>
    <dgm:pt modelId="{232D2AF4-9D1E-4CC7-BF46-5503290178D9}" type="pres">
      <dgm:prSet presAssocID="{166BC67A-2EDE-4124-AD36-EBF0C9EA4090}" presName="Name0" presStyleCnt="0">
        <dgm:presLayoutVars>
          <dgm:dir/>
          <dgm:resizeHandles/>
        </dgm:presLayoutVars>
      </dgm:prSet>
      <dgm:spPr/>
      <dgm:t>
        <a:bodyPr/>
        <a:lstStyle/>
        <a:p>
          <a:endParaRPr lang="en-IN"/>
        </a:p>
      </dgm:t>
    </dgm:pt>
    <dgm:pt modelId="{33124E62-8E66-42C0-8457-9FD32B4FE003}" type="pres">
      <dgm:prSet presAssocID="{80C1E64C-9713-4006-B608-06625B9FC3BB}" presName="compNode" presStyleCnt="0"/>
      <dgm:spPr/>
    </dgm:pt>
    <dgm:pt modelId="{5E2BA207-1D6A-4757-B3D5-DCB58D2D243E}" type="pres">
      <dgm:prSet presAssocID="{80C1E64C-9713-4006-B608-06625B9FC3BB}" presName="dummyConnPt" presStyleCnt="0"/>
      <dgm:spPr/>
    </dgm:pt>
    <dgm:pt modelId="{9034C149-F099-4F8F-B52C-BAB268F213C6}" type="pres">
      <dgm:prSet presAssocID="{80C1E64C-9713-4006-B608-06625B9FC3BB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30D458D-7F96-451D-B6D3-2399D5BE14FE}" type="pres">
      <dgm:prSet presAssocID="{D138E477-DCE9-4AF8-AB46-B500D8697D5B}" presName="sibTrans" presStyleLbl="bgSibTrans2D1" presStyleIdx="0" presStyleCnt="6"/>
      <dgm:spPr/>
      <dgm:t>
        <a:bodyPr/>
        <a:lstStyle/>
        <a:p>
          <a:endParaRPr lang="en-IN"/>
        </a:p>
      </dgm:t>
    </dgm:pt>
    <dgm:pt modelId="{9124681D-63AF-4CD1-B1EA-D98EDB501340}" type="pres">
      <dgm:prSet presAssocID="{F8D908D7-6518-4495-984E-87E43302A029}" presName="compNode" presStyleCnt="0"/>
      <dgm:spPr/>
    </dgm:pt>
    <dgm:pt modelId="{DC59BC55-44E2-4E5A-BDA1-F39B0472CF86}" type="pres">
      <dgm:prSet presAssocID="{F8D908D7-6518-4495-984E-87E43302A029}" presName="dummyConnPt" presStyleCnt="0"/>
      <dgm:spPr/>
    </dgm:pt>
    <dgm:pt modelId="{A0FB7E32-A117-4EEF-B3DF-8DF6579CA511}" type="pres">
      <dgm:prSet presAssocID="{F8D908D7-6518-4495-984E-87E43302A029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8D88AC1-9E07-407B-B0DD-92B35EEFD264}" type="pres">
      <dgm:prSet presAssocID="{63B5F0E3-F23C-4348-A1C2-5D2E2591B594}" presName="sibTrans" presStyleLbl="bgSibTrans2D1" presStyleIdx="1" presStyleCnt="6"/>
      <dgm:spPr/>
      <dgm:t>
        <a:bodyPr/>
        <a:lstStyle/>
        <a:p>
          <a:endParaRPr lang="en-IN"/>
        </a:p>
      </dgm:t>
    </dgm:pt>
    <dgm:pt modelId="{0ECCFF36-4F6D-4FE9-9688-D8638A3F229D}" type="pres">
      <dgm:prSet presAssocID="{92D01A4D-1712-4874-BDD9-44ED4406D12B}" presName="compNode" presStyleCnt="0"/>
      <dgm:spPr/>
    </dgm:pt>
    <dgm:pt modelId="{84244A5F-8BF9-4AF8-A2BF-E1C5B766E240}" type="pres">
      <dgm:prSet presAssocID="{92D01A4D-1712-4874-BDD9-44ED4406D12B}" presName="dummyConnPt" presStyleCnt="0"/>
      <dgm:spPr/>
    </dgm:pt>
    <dgm:pt modelId="{D5B307F2-DFE2-46BF-AADA-15A6836CF471}" type="pres">
      <dgm:prSet presAssocID="{92D01A4D-1712-4874-BDD9-44ED4406D12B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9E70BC0-7E66-4C2A-8A1C-662E0B7AEF88}" type="pres">
      <dgm:prSet presAssocID="{C51DE102-FE3C-4D0C-97F7-F89EC5CC8B7A}" presName="sibTrans" presStyleLbl="bgSibTrans2D1" presStyleIdx="2" presStyleCnt="6"/>
      <dgm:spPr/>
      <dgm:t>
        <a:bodyPr/>
        <a:lstStyle/>
        <a:p>
          <a:endParaRPr lang="en-IN"/>
        </a:p>
      </dgm:t>
    </dgm:pt>
    <dgm:pt modelId="{DCE4E5FC-226D-412C-A635-4C5B1CE23C87}" type="pres">
      <dgm:prSet presAssocID="{EF6FE8EB-07A3-4C62-88D3-930C6EF82120}" presName="compNode" presStyleCnt="0"/>
      <dgm:spPr/>
    </dgm:pt>
    <dgm:pt modelId="{CE028A8B-CC0C-46CE-B2C0-BE401B78AA5C}" type="pres">
      <dgm:prSet presAssocID="{EF6FE8EB-07A3-4C62-88D3-930C6EF82120}" presName="dummyConnPt" presStyleCnt="0"/>
      <dgm:spPr/>
    </dgm:pt>
    <dgm:pt modelId="{A3D636FB-A7FF-4708-90C3-E34F1CA361DE}" type="pres">
      <dgm:prSet presAssocID="{EF6FE8EB-07A3-4C62-88D3-930C6EF82120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9B4190F-5147-4D71-BA98-46AB816834E9}" type="pres">
      <dgm:prSet presAssocID="{21B3C1C8-FBDA-45C1-BA1B-F1AD3C01C6E9}" presName="sibTrans" presStyleLbl="bgSibTrans2D1" presStyleIdx="3" presStyleCnt="6"/>
      <dgm:spPr/>
      <dgm:t>
        <a:bodyPr/>
        <a:lstStyle/>
        <a:p>
          <a:endParaRPr lang="en-IN"/>
        </a:p>
      </dgm:t>
    </dgm:pt>
    <dgm:pt modelId="{51F0D144-616A-4A04-8167-B47842EFCC2E}" type="pres">
      <dgm:prSet presAssocID="{1530AF7A-146C-45C7-AEC7-4826807B5743}" presName="compNode" presStyleCnt="0"/>
      <dgm:spPr/>
    </dgm:pt>
    <dgm:pt modelId="{8325DD49-5C5A-4281-A033-0E11F3E94711}" type="pres">
      <dgm:prSet presAssocID="{1530AF7A-146C-45C7-AEC7-4826807B5743}" presName="dummyConnPt" presStyleCnt="0"/>
      <dgm:spPr/>
    </dgm:pt>
    <dgm:pt modelId="{073D71D6-7286-459F-8C0A-4CB044B67DF1}" type="pres">
      <dgm:prSet presAssocID="{1530AF7A-146C-45C7-AEC7-4826807B5743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575257F-D82B-4DDB-B1AB-01ACBF862256}" type="pres">
      <dgm:prSet presAssocID="{D661512E-E800-4B5B-982C-25BA5724778A}" presName="sibTrans" presStyleLbl="bgSibTrans2D1" presStyleIdx="4" presStyleCnt="6"/>
      <dgm:spPr/>
      <dgm:t>
        <a:bodyPr/>
        <a:lstStyle/>
        <a:p>
          <a:endParaRPr lang="en-IN"/>
        </a:p>
      </dgm:t>
    </dgm:pt>
    <dgm:pt modelId="{3F8F9776-7488-4593-810D-F9D41A6D7FF1}" type="pres">
      <dgm:prSet presAssocID="{4D542DD4-CBC3-43C2-AF9C-0DC0E344ED9E}" presName="compNode" presStyleCnt="0"/>
      <dgm:spPr/>
    </dgm:pt>
    <dgm:pt modelId="{D683FF5B-740E-435A-96FF-105C3863BCC1}" type="pres">
      <dgm:prSet presAssocID="{4D542DD4-CBC3-43C2-AF9C-0DC0E344ED9E}" presName="dummyConnPt" presStyleCnt="0"/>
      <dgm:spPr/>
    </dgm:pt>
    <dgm:pt modelId="{05F2E46D-3C00-4CAB-97A5-ACF0FA3A5272}" type="pres">
      <dgm:prSet presAssocID="{4D542DD4-CBC3-43C2-AF9C-0DC0E344ED9E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89157E2-8A02-4027-AFB4-9796045871FA}" type="pres">
      <dgm:prSet presAssocID="{3B369AF8-CB40-4467-87C0-1C197FDC1440}" presName="sibTrans" presStyleLbl="bgSibTrans2D1" presStyleIdx="5" presStyleCnt="6"/>
      <dgm:spPr/>
      <dgm:t>
        <a:bodyPr/>
        <a:lstStyle/>
        <a:p>
          <a:endParaRPr lang="en-IN"/>
        </a:p>
      </dgm:t>
    </dgm:pt>
    <dgm:pt modelId="{B3630990-51BB-45E4-A373-965EFB44DCF7}" type="pres">
      <dgm:prSet presAssocID="{58B030BC-632E-44FB-AA8F-72C49A340B6E}" presName="compNode" presStyleCnt="0"/>
      <dgm:spPr/>
    </dgm:pt>
    <dgm:pt modelId="{45319CBB-3F64-4181-8514-2EB1AB030AF0}" type="pres">
      <dgm:prSet presAssocID="{58B030BC-632E-44FB-AA8F-72C49A340B6E}" presName="dummyConnPt" presStyleCnt="0"/>
      <dgm:spPr/>
    </dgm:pt>
    <dgm:pt modelId="{2774FDBE-66B9-4495-A88C-F9D658FD9F1C}" type="pres">
      <dgm:prSet presAssocID="{58B030BC-632E-44FB-AA8F-72C49A340B6E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6D142849-B1DF-4083-8201-CFFE01B09817}" type="presOf" srcId="{D661512E-E800-4B5B-982C-25BA5724778A}" destId="{F575257F-D82B-4DDB-B1AB-01ACBF862256}" srcOrd="0" destOrd="0" presId="urn:microsoft.com/office/officeart/2005/8/layout/bProcess4"/>
    <dgm:cxn modelId="{E3693986-08EE-43D6-8E22-538659FBFB6C}" srcId="{166BC67A-2EDE-4124-AD36-EBF0C9EA4090}" destId="{EF6FE8EB-07A3-4C62-88D3-930C6EF82120}" srcOrd="3" destOrd="0" parTransId="{2C8BCA3D-94C5-46AA-AFCF-B4973D4206DD}" sibTransId="{21B3C1C8-FBDA-45C1-BA1B-F1AD3C01C6E9}"/>
    <dgm:cxn modelId="{9E1048D5-0B51-44CE-B688-B36DC79AD699}" type="presOf" srcId="{D138E477-DCE9-4AF8-AB46-B500D8697D5B}" destId="{F30D458D-7F96-451D-B6D3-2399D5BE14FE}" srcOrd="0" destOrd="0" presId="urn:microsoft.com/office/officeart/2005/8/layout/bProcess4"/>
    <dgm:cxn modelId="{478F6851-D4A9-48D2-B5EF-27560CCEEA7C}" type="presOf" srcId="{EF6FE8EB-07A3-4C62-88D3-930C6EF82120}" destId="{A3D636FB-A7FF-4708-90C3-E34F1CA361DE}" srcOrd="0" destOrd="0" presId="urn:microsoft.com/office/officeart/2005/8/layout/bProcess4"/>
    <dgm:cxn modelId="{05143B9F-2DA4-43BC-8B77-5E215729F0C1}" type="presOf" srcId="{92D01A4D-1712-4874-BDD9-44ED4406D12B}" destId="{D5B307F2-DFE2-46BF-AADA-15A6836CF471}" srcOrd="0" destOrd="0" presId="urn:microsoft.com/office/officeart/2005/8/layout/bProcess4"/>
    <dgm:cxn modelId="{99946EE4-7F5A-440A-A286-8DCE79E5995F}" type="presOf" srcId="{4D542DD4-CBC3-43C2-AF9C-0DC0E344ED9E}" destId="{05F2E46D-3C00-4CAB-97A5-ACF0FA3A5272}" srcOrd="0" destOrd="0" presId="urn:microsoft.com/office/officeart/2005/8/layout/bProcess4"/>
    <dgm:cxn modelId="{72C4EFA9-447D-4516-B2C3-D37C99B2B8C7}" srcId="{166BC67A-2EDE-4124-AD36-EBF0C9EA4090}" destId="{80C1E64C-9713-4006-B608-06625B9FC3BB}" srcOrd="0" destOrd="0" parTransId="{9E6EE144-60A5-470F-B7F0-6DCFC82BDFDB}" sibTransId="{D138E477-DCE9-4AF8-AB46-B500D8697D5B}"/>
    <dgm:cxn modelId="{FC5FBCEF-64DF-4975-A81C-4C2A747A100D}" type="presOf" srcId="{C51DE102-FE3C-4D0C-97F7-F89EC5CC8B7A}" destId="{59E70BC0-7E66-4C2A-8A1C-662E0B7AEF88}" srcOrd="0" destOrd="0" presId="urn:microsoft.com/office/officeart/2005/8/layout/bProcess4"/>
    <dgm:cxn modelId="{05EE68D4-FD56-45AD-88F9-8D2760B2329A}" type="presOf" srcId="{3B369AF8-CB40-4467-87C0-1C197FDC1440}" destId="{289157E2-8A02-4027-AFB4-9796045871FA}" srcOrd="0" destOrd="0" presId="urn:microsoft.com/office/officeart/2005/8/layout/bProcess4"/>
    <dgm:cxn modelId="{C9C1002A-99F7-44F7-B654-7D6F8AB13593}" srcId="{166BC67A-2EDE-4124-AD36-EBF0C9EA4090}" destId="{58B030BC-632E-44FB-AA8F-72C49A340B6E}" srcOrd="6" destOrd="0" parTransId="{6688978D-B20C-43A9-A2F6-37C8CFE23C47}" sibTransId="{32BC9EDA-7A03-4E8A-8292-A4FB6DA0FE34}"/>
    <dgm:cxn modelId="{1521ACED-AE02-430B-96DA-6706BCF8FFC2}" srcId="{166BC67A-2EDE-4124-AD36-EBF0C9EA4090}" destId="{92D01A4D-1712-4874-BDD9-44ED4406D12B}" srcOrd="2" destOrd="0" parTransId="{D503CDC9-3C45-4F5E-9B87-4A8FDC6338B2}" sibTransId="{C51DE102-FE3C-4D0C-97F7-F89EC5CC8B7A}"/>
    <dgm:cxn modelId="{FFA5B498-4A8D-462C-A915-B32555B13BFB}" type="presOf" srcId="{58B030BC-632E-44FB-AA8F-72C49A340B6E}" destId="{2774FDBE-66B9-4495-A88C-F9D658FD9F1C}" srcOrd="0" destOrd="0" presId="urn:microsoft.com/office/officeart/2005/8/layout/bProcess4"/>
    <dgm:cxn modelId="{1B571E9A-154D-4511-9A8C-CF646C9937FC}" srcId="{166BC67A-2EDE-4124-AD36-EBF0C9EA4090}" destId="{4D542DD4-CBC3-43C2-AF9C-0DC0E344ED9E}" srcOrd="5" destOrd="0" parTransId="{5A49D610-D6EB-4551-8A8E-4C42BE45E516}" sibTransId="{3B369AF8-CB40-4467-87C0-1C197FDC1440}"/>
    <dgm:cxn modelId="{2697CC86-3348-43AC-84F3-A6C9CD211A37}" srcId="{166BC67A-2EDE-4124-AD36-EBF0C9EA4090}" destId="{F8D908D7-6518-4495-984E-87E43302A029}" srcOrd="1" destOrd="0" parTransId="{D7649A6F-25B5-4D6C-A567-5FEE76D47BF6}" sibTransId="{63B5F0E3-F23C-4348-A1C2-5D2E2591B594}"/>
    <dgm:cxn modelId="{B374D781-6C28-41FE-AC39-01D479B6F262}" type="presOf" srcId="{F8D908D7-6518-4495-984E-87E43302A029}" destId="{A0FB7E32-A117-4EEF-B3DF-8DF6579CA511}" srcOrd="0" destOrd="0" presId="urn:microsoft.com/office/officeart/2005/8/layout/bProcess4"/>
    <dgm:cxn modelId="{24C3FE0E-110C-4650-901A-DF07545F148A}" type="presOf" srcId="{1530AF7A-146C-45C7-AEC7-4826807B5743}" destId="{073D71D6-7286-459F-8C0A-4CB044B67DF1}" srcOrd="0" destOrd="0" presId="urn:microsoft.com/office/officeart/2005/8/layout/bProcess4"/>
    <dgm:cxn modelId="{9C29FFE0-7F30-4D67-8CDE-563C71388539}" srcId="{166BC67A-2EDE-4124-AD36-EBF0C9EA4090}" destId="{1530AF7A-146C-45C7-AEC7-4826807B5743}" srcOrd="4" destOrd="0" parTransId="{F3798580-E38F-4862-81D2-ED488D37F4DF}" sibTransId="{D661512E-E800-4B5B-982C-25BA5724778A}"/>
    <dgm:cxn modelId="{8AC83A4E-7201-4A0B-AB32-215CB409581C}" type="presOf" srcId="{21B3C1C8-FBDA-45C1-BA1B-F1AD3C01C6E9}" destId="{19B4190F-5147-4D71-BA98-46AB816834E9}" srcOrd="0" destOrd="0" presId="urn:microsoft.com/office/officeart/2005/8/layout/bProcess4"/>
    <dgm:cxn modelId="{12ED0B25-8778-4AE5-B08E-0338EA2D28C7}" type="presOf" srcId="{166BC67A-2EDE-4124-AD36-EBF0C9EA4090}" destId="{232D2AF4-9D1E-4CC7-BF46-5503290178D9}" srcOrd="0" destOrd="0" presId="urn:microsoft.com/office/officeart/2005/8/layout/bProcess4"/>
    <dgm:cxn modelId="{D15F0F9F-8054-4F9B-827D-E5C99E0204A1}" type="presOf" srcId="{80C1E64C-9713-4006-B608-06625B9FC3BB}" destId="{9034C149-F099-4F8F-B52C-BAB268F213C6}" srcOrd="0" destOrd="0" presId="urn:microsoft.com/office/officeart/2005/8/layout/bProcess4"/>
    <dgm:cxn modelId="{22DE890A-2E11-42E0-A82B-A6F7D09E5D86}" type="presOf" srcId="{63B5F0E3-F23C-4348-A1C2-5D2E2591B594}" destId="{F8D88AC1-9E07-407B-B0DD-92B35EEFD264}" srcOrd="0" destOrd="0" presId="urn:microsoft.com/office/officeart/2005/8/layout/bProcess4"/>
    <dgm:cxn modelId="{14999DCC-6E36-4053-8C51-75E0A7A3BBB8}" type="presParOf" srcId="{232D2AF4-9D1E-4CC7-BF46-5503290178D9}" destId="{33124E62-8E66-42C0-8457-9FD32B4FE003}" srcOrd="0" destOrd="0" presId="urn:microsoft.com/office/officeart/2005/8/layout/bProcess4"/>
    <dgm:cxn modelId="{B6304931-CCEC-4E27-A7D8-4E3F5EE0E149}" type="presParOf" srcId="{33124E62-8E66-42C0-8457-9FD32B4FE003}" destId="{5E2BA207-1D6A-4757-B3D5-DCB58D2D243E}" srcOrd="0" destOrd="0" presId="urn:microsoft.com/office/officeart/2005/8/layout/bProcess4"/>
    <dgm:cxn modelId="{E7E797C8-82B0-4B7E-861C-07355ABC6106}" type="presParOf" srcId="{33124E62-8E66-42C0-8457-9FD32B4FE003}" destId="{9034C149-F099-4F8F-B52C-BAB268F213C6}" srcOrd="1" destOrd="0" presId="urn:microsoft.com/office/officeart/2005/8/layout/bProcess4"/>
    <dgm:cxn modelId="{791336ED-C7A5-4750-AD48-3F98C4875310}" type="presParOf" srcId="{232D2AF4-9D1E-4CC7-BF46-5503290178D9}" destId="{F30D458D-7F96-451D-B6D3-2399D5BE14FE}" srcOrd="1" destOrd="0" presId="urn:microsoft.com/office/officeart/2005/8/layout/bProcess4"/>
    <dgm:cxn modelId="{B34391E2-D725-47D2-9FA6-4AFF6BF60BF0}" type="presParOf" srcId="{232D2AF4-9D1E-4CC7-BF46-5503290178D9}" destId="{9124681D-63AF-4CD1-B1EA-D98EDB501340}" srcOrd="2" destOrd="0" presId="urn:microsoft.com/office/officeart/2005/8/layout/bProcess4"/>
    <dgm:cxn modelId="{EFC3125F-5F4D-43B4-BCDE-EB8902A78470}" type="presParOf" srcId="{9124681D-63AF-4CD1-B1EA-D98EDB501340}" destId="{DC59BC55-44E2-4E5A-BDA1-F39B0472CF86}" srcOrd="0" destOrd="0" presId="urn:microsoft.com/office/officeart/2005/8/layout/bProcess4"/>
    <dgm:cxn modelId="{8F2A193B-5BE0-47C3-9432-760C66534B4A}" type="presParOf" srcId="{9124681D-63AF-4CD1-B1EA-D98EDB501340}" destId="{A0FB7E32-A117-4EEF-B3DF-8DF6579CA511}" srcOrd="1" destOrd="0" presId="urn:microsoft.com/office/officeart/2005/8/layout/bProcess4"/>
    <dgm:cxn modelId="{8275517D-C735-41E3-A29A-339430D485C9}" type="presParOf" srcId="{232D2AF4-9D1E-4CC7-BF46-5503290178D9}" destId="{F8D88AC1-9E07-407B-B0DD-92B35EEFD264}" srcOrd="3" destOrd="0" presId="urn:microsoft.com/office/officeart/2005/8/layout/bProcess4"/>
    <dgm:cxn modelId="{B42A6D43-4C1A-4117-9F4C-CAA6B05B980A}" type="presParOf" srcId="{232D2AF4-9D1E-4CC7-BF46-5503290178D9}" destId="{0ECCFF36-4F6D-4FE9-9688-D8638A3F229D}" srcOrd="4" destOrd="0" presId="urn:microsoft.com/office/officeart/2005/8/layout/bProcess4"/>
    <dgm:cxn modelId="{AC7EF399-D3EB-4D01-9ADC-6BB91A3CD16F}" type="presParOf" srcId="{0ECCFF36-4F6D-4FE9-9688-D8638A3F229D}" destId="{84244A5F-8BF9-4AF8-A2BF-E1C5B766E240}" srcOrd="0" destOrd="0" presId="urn:microsoft.com/office/officeart/2005/8/layout/bProcess4"/>
    <dgm:cxn modelId="{05880978-FE54-45C0-94ED-7B4C0128AB22}" type="presParOf" srcId="{0ECCFF36-4F6D-4FE9-9688-D8638A3F229D}" destId="{D5B307F2-DFE2-46BF-AADA-15A6836CF471}" srcOrd="1" destOrd="0" presId="urn:microsoft.com/office/officeart/2005/8/layout/bProcess4"/>
    <dgm:cxn modelId="{500532CE-83C4-4222-B27D-1A3E5942FDF4}" type="presParOf" srcId="{232D2AF4-9D1E-4CC7-BF46-5503290178D9}" destId="{59E70BC0-7E66-4C2A-8A1C-662E0B7AEF88}" srcOrd="5" destOrd="0" presId="urn:microsoft.com/office/officeart/2005/8/layout/bProcess4"/>
    <dgm:cxn modelId="{CD781454-F58C-4895-8E6E-587DB9D10961}" type="presParOf" srcId="{232D2AF4-9D1E-4CC7-BF46-5503290178D9}" destId="{DCE4E5FC-226D-412C-A635-4C5B1CE23C87}" srcOrd="6" destOrd="0" presId="urn:microsoft.com/office/officeart/2005/8/layout/bProcess4"/>
    <dgm:cxn modelId="{2FCE4998-0A3A-45FA-962C-A538E9F81FC7}" type="presParOf" srcId="{DCE4E5FC-226D-412C-A635-4C5B1CE23C87}" destId="{CE028A8B-CC0C-46CE-B2C0-BE401B78AA5C}" srcOrd="0" destOrd="0" presId="urn:microsoft.com/office/officeart/2005/8/layout/bProcess4"/>
    <dgm:cxn modelId="{C3B40050-90E8-4ACD-B3A3-CB07367DFDDD}" type="presParOf" srcId="{DCE4E5FC-226D-412C-A635-4C5B1CE23C87}" destId="{A3D636FB-A7FF-4708-90C3-E34F1CA361DE}" srcOrd="1" destOrd="0" presId="urn:microsoft.com/office/officeart/2005/8/layout/bProcess4"/>
    <dgm:cxn modelId="{AC1F26AF-A759-4ACC-80F1-0B9531C54023}" type="presParOf" srcId="{232D2AF4-9D1E-4CC7-BF46-5503290178D9}" destId="{19B4190F-5147-4D71-BA98-46AB816834E9}" srcOrd="7" destOrd="0" presId="urn:microsoft.com/office/officeart/2005/8/layout/bProcess4"/>
    <dgm:cxn modelId="{9E706D35-123B-4DAE-83DC-BC2945A24265}" type="presParOf" srcId="{232D2AF4-9D1E-4CC7-BF46-5503290178D9}" destId="{51F0D144-616A-4A04-8167-B47842EFCC2E}" srcOrd="8" destOrd="0" presId="urn:microsoft.com/office/officeart/2005/8/layout/bProcess4"/>
    <dgm:cxn modelId="{CAD036B5-0B8A-48BB-9C20-647FFF05277F}" type="presParOf" srcId="{51F0D144-616A-4A04-8167-B47842EFCC2E}" destId="{8325DD49-5C5A-4281-A033-0E11F3E94711}" srcOrd="0" destOrd="0" presId="urn:microsoft.com/office/officeart/2005/8/layout/bProcess4"/>
    <dgm:cxn modelId="{7F1C5E6A-F33D-45B2-B0DD-C1D2876E057B}" type="presParOf" srcId="{51F0D144-616A-4A04-8167-B47842EFCC2E}" destId="{073D71D6-7286-459F-8C0A-4CB044B67DF1}" srcOrd="1" destOrd="0" presId="urn:microsoft.com/office/officeart/2005/8/layout/bProcess4"/>
    <dgm:cxn modelId="{EA5148BC-71A5-419D-8D0E-7B4EF9DDD402}" type="presParOf" srcId="{232D2AF4-9D1E-4CC7-BF46-5503290178D9}" destId="{F575257F-D82B-4DDB-B1AB-01ACBF862256}" srcOrd="9" destOrd="0" presId="urn:microsoft.com/office/officeart/2005/8/layout/bProcess4"/>
    <dgm:cxn modelId="{565A4536-D31B-492B-91D7-5DFEC50C4FD2}" type="presParOf" srcId="{232D2AF4-9D1E-4CC7-BF46-5503290178D9}" destId="{3F8F9776-7488-4593-810D-F9D41A6D7FF1}" srcOrd="10" destOrd="0" presId="urn:microsoft.com/office/officeart/2005/8/layout/bProcess4"/>
    <dgm:cxn modelId="{1115CDE4-E008-4555-BC82-DFE5BD8506C1}" type="presParOf" srcId="{3F8F9776-7488-4593-810D-F9D41A6D7FF1}" destId="{D683FF5B-740E-435A-96FF-105C3863BCC1}" srcOrd="0" destOrd="0" presId="urn:microsoft.com/office/officeart/2005/8/layout/bProcess4"/>
    <dgm:cxn modelId="{F278897C-EBCD-473F-9B0C-125249A5613C}" type="presParOf" srcId="{3F8F9776-7488-4593-810D-F9D41A6D7FF1}" destId="{05F2E46D-3C00-4CAB-97A5-ACF0FA3A5272}" srcOrd="1" destOrd="0" presId="urn:microsoft.com/office/officeart/2005/8/layout/bProcess4"/>
    <dgm:cxn modelId="{A8D1975B-A67A-4616-8840-BD47CCA58205}" type="presParOf" srcId="{232D2AF4-9D1E-4CC7-BF46-5503290178D9}" destId="{289157E2-8A02-4027-AFB4-9796045871FA}" srcOrd="11" destOrd="0" presId="urn:microsoft.com/office/officeart/2005/8/layout/bProcess4"/>
    <dgm:cxn modelId="{4F632870-D4F1-47DA-B9AB-A31C7F9286A6}" type="presParOf" srcId="{232D2AF4-9D1E-4CC7-BF46-5503290178D9}" destId="{B3630990-51BB-45E4-A373-965EFB44DCF7}" srcOrd="12" destOrd="0" presId="urn:microsoft.com/office/officeart/2005/8/layout/bProcess4"/>
    <dgm:cxn modelId="{A427C302-1AE5-4021-9F51-E4F2B2EC28C2}" type="presParOf" srcId="{B3630990-51BB-45E4-A373-965EFB44DCF7}" destId="{45319CBB-3F64-4181-8514-2EB1AB030AF0}" srcOrd="0" destOrd="0" presId="urn:microsoft.com/office/officeart/2005/8/layout/bProcess4"/>
    <dgm:cxn modelId="{B24D4902-5922-42BC-A3E1-944BBD314F7F}" type="presParOf" srcId="{B3630990-51BB-45E4-A373-965EFB44DCF7}" destId="{2774FDBE-66B9-4495-A88C-F9D658FD9F1C}" srcOrd="1" destOrd="0" presId="urn:microsoft.com/office/officeart/2005/8/layout/bProcess4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DB0CF99-5BC8-47D2-AD8A-D03FFA0AF5B9}" type="datetimeFigureOut">
              <a:rPr lang="en-US" smtClean="0"/>
              <a:pPr/>
              <a:t>12/4/2018</a:t>
            </a:fld>
            <a:endParaRPr lang="en-IN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B9F31F1-D365-46CE-8B85-4027A8B7DF2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DB0CF99-5BC8-47D2-AD8A-D03FFA0AF5B9}" type="datetimeFigureOut">
              <a:rPr lang="en-US" smtClean="0"/>
              <a:pPr/>
              <a:t>12/4/2018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B9F31F1-D365-46CE-8B85-4027A8B7DF2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DB0CF99-5BC8-47D2-AD8A-D03FFA0AF5B9}" type="datetimeFigureOut">
              <a:rPr lang="en-US" smtClean="0"/>
              <a:pPr/>
              <a:t>12/4/2018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B9F31F1-D365-46CE-8B85-4027A8B7DF2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DB0CF99-5BC8-47D2-AD8A-D03FFA0AF5B9}" type="datetimeFigureOut">
              <a:rPr lang="en-US" smtClean="0"/>
              <a:pPr/>
              <a:t>12/4/2018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B9F31F1-D365-46CE-8B85-4027A8B7DF2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DB0CF99-5BC8-47D2-AD8A-D03FFA0AF5B9}" type="datetimeFigureOut">
              <a:rPr lang="en-US" smtClean="0"/>
              <a:pPr/>
              <a:t>12/4/2018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B9F31F1-D365-46CE-8B85-4027A8B7DF2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DB0CF99-5BC8-47D2-AD8A-D03FFA0AF5B9}" type="datetimeFigureOut">
              <a:rPr lang="en-US" smtClean="0"/>
              <a:pPr/>
              <a:t>12/4/2018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B9F31F1-D365-46CE-8B85-4027A8B7DF2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DB0CF99-5BC8-47D2-AD8A-D03FFA0AF5B9}" type="datetimeFigureOut">
              <a:rPr lang="en-US" smtClean="0"/>
              <a:pPr/>
              <a:t>12/4/2018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B9F31F1-D365-46CE-8B85-4027A8B7DF2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DB0CF99-5BC8-47D2-AD8A-D03FFA0AF5B9}" type="datetimeFigureOut">
              <a:rPr lang="en-US" smtClean="0"/>
              <a:pPr/>
              <a:t>12/4/2018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B9F31F1-D365-46CE-8B85-4027A8B7DF2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DB0CF99-5BC8-47D2-AD8A-D03FFA0AF5B9}" type="datetimeFigureOut">
              <a:rPr lang="en-US" smtClean="0"/>
              <a:pPr/>
              <a:t>12/4/2018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B9F31F1-D365-46CE-8B85-4027A8B7DF2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DB0CF99-5BC8-47D2-AD8A-D03FFA0AF5B9}" type="datetimeFigureOut">
              <a:rPr lang="en-US" smtClean="0"/>
              <a:pPr/>
              <a:t>12/4/2018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B9F31F1-D365-46CE-8B85-4027A8B7DF2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DB0CF99-5BC8-47D2-AD8A-D03FFA0AF5B9}" type="datetimeFigureOut">
              <a:rPr lang="en-US" smtClean="0"/>
              <a:pPr/>
              <a:t>12/4/2018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B9F31F1-D365-46CE-8B85-4027A8B7DF2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2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3DB0CF99-5BC8-47D2-AD8A-D03FFA0AF5B9}" type="datetimeFigureOut">
              <a:rPr lang="en-US" smtClean="0"/>
              <a:pPr/>
              <a:t>12/4/2018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2B9F31F1-D365-46CE-8B85-4027A8B7DF2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8728" y="1214422"/>
            <a:ext cx="7406640" cy="1472184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Classification of Objects in </a:t>
            </a:r>
            <a:r>
              <a:rPr lang="en-IN" b="1" dirty="0" smtClean="0"/>
              <a:t>Many Languages</a:t>
            </a:r>
            <a:r>
              <a:rPr lang="en-IN" b="1" u="sng" dirty="0" smtClean="0"/>
              <a:t/>
            </a:r>
            <a:br>
              <a:rPr lang="en-IN" b="1" u="sng" dirty="0" smtClean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5852" y="2285992"/>
            <a:ext cx="7406640" cy="3429024"/>
          </a:xfrm>
        </p:spPr>
        <p:txBody>
          <a:bodyPr>
            <a:normAutofit/>
          </a:bodyPr>
          <a:lstStyle/>
          <a:p>
            <a:r>
              <a:rPr lang="en-IN" dirty="0" smtClean="0"/>
              <a:t>Project By:-</a:t>
            </a:r>
          </a:p>
          <a:p>
            <a:pPr marL="541782" indent="-514350">
              <a:buFont typeface="+mj-lt"/>
              <a:buAutoNum type="arabicPeriod"/>
            </a:pPr>
            <a:r>
              <a:rPr lang="en-IN" dirty="0" err="1" smtClean="0"/>
              <a:t>Anshuman</a:t>
            </a:r>
            <a:r>
              <a:rPr lang="en-IN" dirty="0" smtClean="0"/>
              <a:t> </a:t>
            </a:r>
            <a:r>
              <a:rPr lang="en-IN" dirty="0" err="1" smtClean="0"/>
              <a:t>Sekhar</a:t>
            </a:r>
            <a:r>
              <a:rPr lang="en-IN" dirty="0" smtClean="0"/>
              <a:t> Dash</a:t>
            </a:r>
          </a:p>
          <a:p>
            <a:pPr marL="541782" indent="-514350">
              <a:buFont typeface="+mj-lt"/>
              <a:buAutoNum type="arabicPeriod"/>
            </a:pPr>
            <a:r>
              <a:rPr lang="en-IN" dirty="0" err="1" smtClean="0"/>
              <a:t>PruthiRaj</a:t>
            </a:r>
            <a:r>
              <a:rPr lang="en-IN" dirty="0" smtClean="0"/>
              <a:t> </a:t>
            </a:r>
            <a:r>
              <a:rPr lang="en-IN" dirty="0" err="1" smtClean="0"/>
              <a:t>Marndi</a:t>
            </a:r>
            <a:endParaRPr lang="en-IN" dirty="0" smtClean="0"/>
          </a:p>
          <a:p>
            <a:pPr marL="541782" indent="-514350">
              <a:buFont typeface="+mj-lt"/>
              <a:buAutoNum type="arabicPeriod"/>
            </a:pPr>
            <a:r>
              <a:rPr lang="en-IN" dirty="0" err="1" smtClean="0"/>
              <a:t>Swagat</a:t>
            </a:r>
            <a:r>
              <a:rPr lang="en-IN" dirty="0" smtClean="0"/>
              <a:t>  Kumar Dora</a:t>
            </a:r>
          </a:p>
          <a:p>
            <a:pPr marL="541782" indent="-514350">
              <a:buFont typeface="+mj-lt"/>
              <a:buAutoNum type="arabicPeriod"/>
            </a:pPr>
            <a:r>
              <a:rPr lang="en-IN" dirty="0" smtClean="0"/>
              <a:t>Sanjay </a:t>
            </a:r>
            <a:r>
              <a:rPr lang="en-IN" dirty="0" err="1" smtClean="0"/>
              <a:t>Tudu</a:t>
            </a:r>
            <a:endParaRPr lang="en-IN" dirty="0" smtClean="0"/>
          </a:p>
          <a:p>
            <a:pPr marL="541782" indent="-514350"/>
            <a:r>
              <a:rPr lang="en-IN" dirty="0" smtClean="0"/>
              <a:t>Guided </a:t>
            </a:r>
            <a:r>
              <a:rPr lang="en-IN" dirty="0" smtClean="0"/>
              <a:t>By:-</a:t>
            </a:r>
          </a:p>
          <a:p>
            <a:pPr marL="541782" indent="-514350"/>
            <a:r>
              <a:rPr lang="en-IN" dirty="0" smtClean="0"/>
              <a:t>D K Swain</a:t>
            </a:r>
          </a:p>
          <a:p>
            <a:pPr marL="541782" indent="-514350">
              <a:buFont typeface="+mj-lt"/>
              <a:buAutoNum type="arabicPeriod"/>
            </a:pP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ABSTRACT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dirty="0" smtClean="0"/>
              <a:t>In today’s era of Globalization, people travel to many different countries for many different purposes whether it is business or simply as a tourist. For an individual learning the names of different objects, cuisines and dishes found across the world is a tedious task. This project is to help users overcome this problem with just the use of a Smartphone. The project will use Object detection Technique using </a:t>
            </a:r>
            <a:r>
              <a:rPr lang="en-IN" dirty="0" err="1" smtClean="0"/>
              <a:t>Tensorflow</a:t>
            </a:r>
            <a:r>
              <a:rPr lang="en-IN" dirty="0" smtClean="0"/>
              <a:t> to classify objects and  </a:t>
            </a:r>
            <a:r>
              <a:rPr lang="en-IN" dirty="0" err="1" smtClean="0"/>
              <a:t>google</a:t>
            </a:r>
            <a:r>
              <a:rPr lang="en-IN" dirty="0" smtClean="0"/>
              <a:t> translate </a:t>
            </a:r>
            <a:r>
              <a:rPr lang="en-IN" dirty="0" err="1" smtClean="0"/>
              <a:t>api</a:t>
            </a:r>
            <a:r>
              <a:rPr lang="en-IN" dirty="0" smtClean="0"/>
              <a:t> to get the names of objects in many different languages.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Use Cases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It can be used in Classification of Different Foods in User's Local Languages and Object Detection and Classification into different languages.</a:t>
            </a:r>
          </a:p>
          <a:p>
            <a:r>
              <a:rPr lang="en-IN" dirty="0" smtClean="0"/>
              <a:t>Use in the Field of Botany to get the names of different trees and plants in native language</a:t>
            </a:r>
          </a:p>
          <a:p>
            <a:r>
              <a:rPr lang="en-IN" dirty="0" smtClean="0"/>
              <a:t>Ex-Scanning a marigold flower will return “</a:t>
            </a:r>
            <a:r>
              <a:rPr lang="en-IN" dirty="0" err="1" smtClean="0"/>
              <a:t>gendu</a:t>
            </a:r>
            <a:r>
              <a:rPr lang="en-IN" dirty="0" smtClean="0"/>
              <a:t>” in </a:t>
            </a:r>
            <a:r>
              <a:rPr lang="en-IN" dirty="0" err="1" smtClean="0"/>
              <a:t>odia</a:t>
            </a:r>
            <a:endParaRPr lang="en-IN" dirty="0" smtClean="0"/>
          </a:p>
          <a:p>
            <a:pPr>
              <a:buNone/>
            </a:pP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Flow Diagram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435100" y="1447800"/>
          <a:ext cx="749935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Development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	The Application will be Developed using android studio and </a:t>
            </a:r>
            <a:r>
              <a:rPr lang="en-IN" dirty="0" err="1" smtClean="0"/>
              <a:t>TensorFlow</a:t>
            </a:r>
            <a:r>
              <a:rPr lang="en-IN" dirty="0" smtClean="0"/>
              <a:t> Machine Learning and Deep Learning platform. The object will be detected using a Smartphone camera and fed into the </a:t>
            </a:r>
            <a:r>
              <a:rPr lang="en-IN" dirty="0" err="1" smtClean="0"/>
              <a:t>Tensorflow</a:t>
            </a:r>
            <a:r>
              <a:rPr lang="en-IN" dirty="0" smtClean="0"/>
              <a:t> model which will process and give out the results.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martphone-London-Eye-Hand-Photography-Tourism-299279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IN" dirty="0" smtClean="0"/>
              <a:t>Research on Computer Vision-Based Object Detection and Classification by-Juan Wu, Bo </a:t>
            </a:r>
            <a:r>
              <a:rPr lang="en-IN" dirty="0" err="1" smtClean="0"/>
              <a:t>Peng</a:t>
            </a:r>
            <a:r>
              <a:rPr lang="en-IN" dirty="0" smtClean="0"/>
              <a:t> , </a:t>
            </a:r>
            <a:r>
              <a:rPr lang="en-IN" dirty="0" err="1" smtClean="0"/>
              <a:t>Zhenxiang</a:t>
            </a:r>
            <a:r>
              <a:rPr lang="en-IN" dirty="0" smtClean="0"/>
              <a:t> Huang , </a:t>
            </a:r>
            <a:r>
              <a:rPr lang="en-IN" dirty="0" err="1" smtClean="0"/>
              <a:t>Jietao</a:t>
            </a:r>
            <a:r>
              <a:rPr lang="en-IN" dirty="0" smtClean="0"/>
              <a:t> </a:t>
            </a:r>
            <a:r>
              <a:rPr lang="en-IN" dirty="0" err="1" smtClean="0"/>
              <a:t>Xie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98</TotalTime>
  <Words>244</Words>
  <Application>Microsoft Office PowerPoint</Application>
  <PresentationFormat>On-screen Show (4:3)</PresentationFormat>
  <Paragraphs>26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Solstice</vt:lpstr>
      <vt:lpstr>Classification of Objects in Many Languages </vt:lpstr>
      <vt:lpstr>ABSTRACT</vt:lpstr>
      <vt:lpstr>Use Cases</vt:lpstr>
      <vt:lpstr>Flow Diagram</vt:lpstr>
      <vt:lpstr>Development</vt:lpstr>
      <vt:lpstr>Slide 6</vt:lpstr>
      <vt:lpstr>References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 of Objects in User's Native Language</dc:title>
  <dc:creator>Anshuman-HP</dc:creator>
  <cp:lastModifiedBy>Anshuman-HP</cp:lastModifiedBy>
  <cp:revision>8</cp:revision>
  <dcterms:created xsi:type="dcterms:W3CDTF">2018-10-03T06:05:01Z</dcterms:created>
  <dcterms:modified xsi:type="dcterms:W3CDTF">2018-12-04T15:11:18Z</dcterms:modified>
</cp:coreProperties>
</file>