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A9661D6-A026-4FA5-ADFE-E4164F58DB06}" type="datetimeFigureOut">
              <a:rPr lang="en-US" smtClean="0"/>
              <a:pPr/>
              <a:t>4/4/2019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D0EB688-E53B-44AD-879B-32AEF880B51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500042"/>
            <a:ext cx="7772400" cy="1828800"/>
          </a:xfrm>
        </p:spPr>
        <p:txBody>
          <a:bodyPr>
            <a:normAutofit/>
          </a:bodyPr>
          <a:lstStyle/>
          <a:p>
            <a:r>
              <a:rPr lang="en-IN" dirty="0" smtClean="0"/>
              <a:t>Object Classification in more than one Language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571876"/>
            <a:ext cx="7772400" cy="32861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b="1" dirty="0" smtClean="0"/>
              <a:t>Project By:-</a:t>
            </a:r>
          </a:p>
          <a:p>
            <a:pPr marL="541782" indent="-514350" algn="l">
              <a:buFont typeface="+mj-lt"/>
              <a:buAutoNum type="arabicPeriod"/>
            </a:pPr>
            <a:r>
              <a:rPr lang="en-IN" dirty="0" err="1" smtClean="0"/>
              <a:t>Anshuman</a:t>
            </a:r>
            <a:r>
              <a:rPr lang="en-IN" dirty="0" smtClean="0"/>
              <a:t> </a:t>
            </a:r>
            <a:r>
              <a:rPr lang="en-IN" dirty="0" err="1" smtClean="0"/>
              <a:t>Sekhar</a:t>
            </a:r>
            <a:r>
              <a:rPr lang="en-IN" dirty="0" smtClean="0"/>
              <a:t> Dash</a:t>
            </a:r>
          </a:p>
          <a:p>
            <a:pPr marL="541782" indent="-514350" algn="l">
              <a:buFont typeface="+mj-lt"/>
              <a:buAutoNum type="arabicPeriod"/>
            </a:pPr>
            <a:r>
              <a:rPr lang="en-IN" dirty="0" err="1" smtClean="0"/>
              <a:t>PruthiRaj</a:t>
            </a:r>
            <a:r>
              <a:rPr lang="en-IN" dirty="0" smtClean="0"/>
              <a:t> </a:t>
            </a:r>
            <a:r>
              <a:rPr lang="en-IN" dirty="0" err="1" smtClean="0"/>
              <a:t>Marndi</a:t>
            </a:r>
            <a:endParaRPr lang="en-IN" dirty="0" smtClean="0"/>
          </a:p>
          <a:p>
            <a:pPr marL="541782" indent="-514350" algn="l">
              <a:buFont typeface="+mj-lt"/>
              <a:buAutoNum type="arabicPeriod"/>
            </a:pPr>
            <a:r>
              <a:rPr lang="en-IN" dirty="0" err="1" smtClean="0"/>
              <a:t>Swagat</a:t>
            </a:r>
            <a:r>
              <a:rPr lang="en-IN" dirty="0" smtClean="0"/>
              <a:t>  Kumar Dora</a:t>
            </a:r>
          </a:p>
          <a:p>
            <a:pPr marL="541782" indent="-514350" algn="l">
              <a:buFont typeface="+mj-lt"/>
              <a:buAutoNum type="arabicPeriod"/>
            </a:pPr>
            <a:r>
              <a:rPr lang="en-IN" dirty="0" smtClean="0"/>
              <a:t>Sanjay </a:t>
            </a:r>
            <a:r>
              <a:rPr lang="en-IN" dirty="0" err="1" smtClean="0"/>
              <a:t>Tudu</a:t>
            </a:r>
            <a:endParaRPr lang="en-IN" dirty="0" smtClean="0"/>
          </a:p>
          <a:p>
            <a:pPr marL="541782" indent="-514350" algn="l"/>
            <a:r>
              <a:rPr lang="en-IN" b="1" dirty="0" smtClean="0"/>
              <a:t>Guided By:-</a:t>
            </a:r>
          </a:p>
          <a:p>
            <a:pPr marL="541782" indent="-514350" algn="l"/>
            <a:r>
              <a:rPr lang="en-IN" dirty="0" smtClean="0"/>
              <a:t>D K Swain</a:t>
            </a:r>
          </a:p>
          <a:p>
            <a:pPr marL="541782" indent="-514350" algn="l"/>
            <a:r>
              <a:rPr lang="en-IN" dirty="0" smtClean="0"/>
              <a:t>Asst. Professor CSEA</a:t>
            </a:r>
          </a:p>
          <a:p>
            <a:pPr marL="541782" indent="-514350" algn="l"/>
            <a:r>
              <a:rPr lang="en-IN" dirty="0" smtClean="0"/>
              <a:t>IGIT </a:t>
            </a:r>
            <a:r>
              <a:rPr lang="en-IN" dirty="0" err="1" smtClean="0"/>
              <a:t>Sarang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Of Objects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4800600"/>
          </a:xfrm>
        </p:spPr>
        <p:txBody>
          <a:bodyPr numCol="3">
            <a:normAutofit fontScale="92500" lnSpcReduction="20000"/>
          </a:bodyPr>
          <a:lstStyle/>
          <a:p>
            <a:r>
              <a:rPr lang="en-IN" dirty="0" smtClean="0"/>
              <a:t>Pomegranate</a:t>
            </a:r>
          </a:p>
          <a:p>
            <a:r>
              <a:rPr lang="en-IN" dirty="0" smtClean="0"/>
              <a:t>Backpack</a:t>
            </a:r>
          </a:p>
          <a:p>
            <a:r>
              <a:rPr lang="en-IN" dirty="0" err="1" smtClean="0"/>
              <a:t>Bellpepper</a:t>
            </a:r>
            <a:endParaRPr lang="en-IN" dirty="0" smtClean="0"/>
          </a:p>
          <a:p>
            <a:r>
              <a:rPr lang="en-IN" dirty="0" smtClean="0"/>
              <a:t>Board</a:t>
            </a:r>
          </a:p>
          <a:p>
            <a:r>
              <a:rPr lang="en-IN" dirty="0" smtClean="0"/>
              <a:t>Broccoli</a:t>
            </a:r>
          </a:p>
          <a:p>
            <a:r>
              <a:rPr lang="en-IN" dirty="0" smtClean="0"/>
              <a:t>Corn</a:t>
            </a:r>
          </a:p>
          <a:p>
            <a:r>
              <a:rPr lang="en-IN" dirty="0" smtClean="0"/>
              <a:t>Daisy</a:t>
            </a:r>
          </a:p>
          <a:p>
            <a:r>
              <a:rPr lang="en-IN" dirty="0" smtClean="0"/>
              <a:t>Dandelion</a:t>
            </a:r>
          </a:p>
          <a:p>
            <a:r>
              <a:rPr lang="en-IN" dirty="0" smtClean="0"/>
              <a:t>Desk</a:t>
            </a:r>
          </a:p>
          <a:p>
            <a:r>
              <a:rPr lang="en-IN" dirty="0" err="1" smtClean="0"/>
              <a:t>Flowervase</a:t>
            </a:r>
            <a:endParaRPr lang="en-IN" dirty="0" smtClean="0"/>
          </a:p>
          <a:p>
            <a:r>
              <a:rPr lang="en-IN" dirty="0" smtClean="0"/>
              <a:t>Guava</a:t>
            </a:r>
          </a:p>
          <a:p>
            <a:r>
              <a:rPr lang="en-IN" dirty="0" smtClean="0"/>
              <a:t>Keys</a:t>
            </a:r>
          </a:p>
          <a:p>
            <a:r>
              <a:rPr lang="en-IN" dirty="0" smtClean="0"/>
              <a:t>Mango</a:t>
            </a:r>
          </a:p>
          <a:p>
            <a:r>
              <a:rPr lang="en-IN" dirty="0" smtClean="0"/>
              <a:t>Marigold</a:t>
            </a:r>
          </a:p>
          <a:p>
            <a:r>
              <a:rPr lang="en-IN" dirty="0" err="1" smtClean="0"/>
              <a:t>Mobilephones</a:t>
            </a:r>
            <a:endParaRPr lang="en-IN" dirty="0" smtClean="0"/>
          </a:p>
          <a:p>
            <a:r>
              <a:rPr lang="en-IN" dirty="0" smtClean="0"/>
              <a:t>Onion</a:t>
            </a:r>
          </a:p>
          <a:p>
            <a:r>
              <a:rPr lang="en-IN" dirty="0" smtClean="0"/>
              <a:t>Papaya</a:t>
            </a:r>
          </a:p>
          <a:p>
            <a:r>
              <a:rPr lang="en-IN" dirty="0" smtClean="0"/>
              <a:t>Pen</a:t>
            </a:r>
          </a:p>
          <a:p>
            <a:r>
              <a:rPr lang="en-IN" dirty="0" smtClean="0"/>
              <a:t>Pineapple</a:t>
            </a:r>
          </a:p>
          <a:p>
            <a:r>
              <a:rPr lang="en-IN" dirty="0" smtClean="0"/>
              <a:t>Podium</a:t>
            </a:r>
          </a:p>
          <a:p>
            <a:r>
              <a:rPr lang="en-IN" dirty="0" smtClean="0"/>
              <a:t>Potato</a:t>
            </a:r>
          </a:p>
          <a:p>
            <a:r>
              <a:rPr lang="en-IN" dirty="0" smtClean="0"/>
              <a:t>pumpkin</a:t>
            </a:r>
          </a:p>
          <a:p>
            <a:r>
              <a:rPr lang="en-IN" dirty="0" smtClean="0"/>
              <a:t>Purse</a:t>
            </a:r>
          </a:p>
          <a:p>
            <a:r>
              <a:rPr lang="en-IN" dirty="0" smtClean="0"/>
              <a:t>Roses</a:t>
            </a:r>
          </a:p>
          <a:p>
            <a:r>
              <a:rPr lang="en-IN" dirty="0" smtClean="0"/>
              <a:t>Spectacles</a:t>
            </a:r>
          </a:p>
          <a:p>
            <a:r>
              <a:rPr lang="en-IN" dirty="0" smtClean="0"/>
              <a:t>Sunflowers</a:t>
            </a:r>
          </a:p>
          <a:p>
            <a:r>
              <a:rPr lang="en-IN" dirty="0" smtClean="0"/>
              <a:t>Tulips</a:t>
            </a:r>
          </a:p>
          <a:p>
            <a:r>
              <a:rPr lang="en-IN" dirty="0" smtClean="0"/>
              <a:t>wallet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MobileNets</a:t>
            </a:r>
            <a:r>
              <a:rPr lang="en-IN" dirty="0" smtClean="0"/>
              <a:t>: Efficient </a:t>
            </a:r>
            <a:r>
              <a:rPr lang="en-IN" dirty="0" err="1" smtClean="0"/>
              <a:t>Convolutional</a:t>
            </a:r>
            <a:r>
              <a:rPr lang="en-IN" dirty="0" smtClean="0"/>
              <a:t> Neural Networks for Mobile Vision Applications by Andrew G. Howard, </a:t>
            </a:r>
            <a:r>
              <a:rPr lang="en-IN" dirty="0" err="1" smtClean="0"/>
              <a:t>Menglong</a:t>
            </a:r>
            <a:r>
              <a:rPr lang="en-IN" dirty="0" smtClean="0"/>
              <a:t> Zhu</a:t>
            </a:r>
          </a:p>
          <a:p>
            <a:r>
              <a:rPr lang="en-IN" dirty="0" smtClean="0"/>
              <a:t>Tensorflow.org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Preparing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6994044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For training of deep Learning model ,We used the concept of transfer learning</a:t>
            </a:r>
          </a:p>
          <a:p>
            <a:pPr algn="just"/>
            <a:r>
              <a:rPr lang="en-IN" dirty="0" smtClean="0"/>
              <a:t>We used MobileNet-v3 object classification model and retrained it to detect and classify 28 objects (at present) using image datasets gathered.</a:t>
            </a:r>
          </a:p>
          <a:p>
            <a:pPr algn="just"/>
            <a:r>
              <a:rPr lang="en-IN" dirty="0" err="1" smtClean="0"/>
              <a:t>MobileNet</a:t>
            </a:r>
            <a:r>
              <a:rPr lang="en-IN" dirty="0" smtClean="0"/>
              <a:t> is a </a:t>
            </a:r>
            <a:r>
              <a:rPr lang="en-IN" dirty="0" err="1" smtClean="0"/>
              <a:t>a</a:t>
            </a:r>
            <a:r>
              <a:rPr lang="en-IN" dirty="0" smtClean="0"/>
              <a:t> small efficient </a:t>
            </a:r>
            <a:r>
              <a:rPr lang="en-IN" dirty="0" err="1" smtClean="0"/>
              <a:t>convolutional</a:t>
            </a:r>
            <a:r>
              <a:rPr lang="en-IN" dirty="0" smtClean="0"/>
              <a:t> neural network which can differentiate between 1,000 different classes, like Dalmatian or dishwasher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Preparing The Model(Contd.)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65482" cy="4800600"/>
          </a:xfrm>
        </p:spPr>
        <p:txBody>
          <a:bodyPr/>
          <a:lstStyle/>
          <a:p>
            <a:pPr algn="just"/>
            <a:r>
              <a:rPr lang="en-IN" dirty="0" smtClean="0"/>
              <a:t>After retraining 2 files are generated  a </a:t>
            </a:r>
            <a:r>
              <a:rPr lang="en-IN" dirty="0" err="1" smtClean="0"/>
              <a:t>graph.pb</a:t>
            </a:r>
            <a:r>
              <a:rPr lang="en-IN" dirty="0" smtClean="0"/>
              <a:t> which contains a version of the selected network with a final layer retrained on our categories.</a:t>
            </a:r>
          </a:p>
          <a:p>
            <a:pPr algn="just"/>
            <a:r>
              <a:rPr lang="en-IN" dirty="0" smtClean="0"/>
              <a:t> and label.txt which is a text file containing labels.</a:t>
            </a:r>
          </a:p>
          <a:p>
            <a:pPr algn="just"/>
            <a:r>
              <a:rPr lang="en-IN" dirty="0" smtClean="0"/>
              <a:t>This model can now successfully classify images into 28 categories with probability of matching.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Preparing The Model(Contd.)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136920" cy="4800600"/>
          </a:xfrm>
        </p:spPr>
        <p:txBody>
          <a:bodyPr/>
          <a:lstStyle/>
          <a:p>
            <a:pPr algn="just"/>
            <a:r>
              <a:rPr lang="en-IN" dirty="0" smtClean="0"/>
              <a:t>Retraining script can be configured with parameters like learning rate and training steps.</a:t>
            </a:r>
          </a:p>
          <a:p>
            <a:pPr algn="just"/>
            <a:r>
              <a:rPr lang="en-IN" dirty="0" smtClean="0"/>
              <a:t>The scripts are written in python and trained using </a:t>
            </a:r>
            <a:r>
              <a:rPr lang="en-IN" dirty="0" err="1" smtClean="0"/>
              <a:t>tensorflow</a:t>
            </a:r>
            <a:r>
              <a:rPr lang="en-IN" dirty="0" smtClean="0"/>
              <a:t> deep learning framework 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Developing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65482" cy="4800600"/>
          </a:xfrm>
        </p:spPr>
        <p:txBody>
          <a:bodyPr/>
          <a:lstStyle/>
          <a:p>
            <a:r>
              <a:rPr lang="en-IN" dirty="0" smtClean="0"/>
              <a:t>Using android studio ,application was made which contains a user selection of language.</a:t>
            </a:r>
          </a:p>
          <a:p>
            <a:r>
              <a:rPr lang="en-IN" dirty="0" smtClean="0"/>
              <a:t>The application uses the phone camera to look for objects.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Merging the model with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6994044" cy="4800600"/>
          </a:xfrm>
        </p:spPr>
        <p:txBody>
          <a:bodyPr/>
          <a:lstStyle/>
          <a:p>
            <a:pPr algn="just"/>
            <a:r>
              <a:rPr lang="en-IN" dirty="0" smtClean="0"/>
              <a:t>The graph generated after retraining cannot be used as such in a mobile device for which the </a:t>
            </a:r>
            <a:r>
              <a:rPr lang="en-IN" dirty="0" err="1" smtClean="0"/>
              <a:t>graph.pb</a:t>
            </a:r>
            <a:r>
              <a:rPr lang="en-IN" dirty="0" smtClean="0"/>
              <a:t> file was converted to </a:t>
            </a:r>
            <a:r>
              <a:rPr lang="en-IN" dirty="0" err="1" smtClean="0"/>
              <a:t>tflite</a:t>
            </a:r>
            <a:r>
              <a:rPr lang="en-IN" dirty="0" smtClean="0"/>
              <a:t> format which optimises by pruning unused graph-nodes, and performance improvements by joining operations into more efficient composite operations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Merging the model with app(Contd.)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136920" cy="4800600"/>
          </a:xfrm>
        </p:spPr>
        <p:txBody>
          <a:bodyPr/>
          <a:lstStyle/>
          <a:p>
            <a:pPr algn="just"/>
            <a:r>
              <a:rPr lang="en-IN" dirty="0" smtClean="0"/>
              <a:t>The labels files was added with </a:t>
            </a:r>
            <a:r>
              <a:rPr lang="en-IN" dirty="0" err="1" smtClean="0"/>
              <a:t>English,Hindi</a:t>
            </a:r>
            <a:r>
              <a:rPr lang="en-IN" dirty="0" smtClean="0"/>
              <a:t> and </a:t>
            </a:r>
            <a:r>
              <a:rPr lang="en-IN" dirty="0" err="1" smtClean="0"/>
              <a:t>odia</a:t>
            </a:r>
            <a:r>
              <a:rPr lang="en-IN" dirty="0" smtClean="0"/>
              <a:t> language into the application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lite</a:t>
            </a:r>
            <a:r>
              <a:rPr lang="en-IN" dirty="0" smtClean="0"/>
              <a:t> model was also added into the application and power </a:t>
            </a:r>
            <a:r>
              <a:rPr lang="en-IN" dirty="0" err="1" smtClean="0"/>
              <a:t>tensorflow</a:t>
            </a:r>
            <a:r>
              <a:rPr lang="en-IN" dirty="0" smtClean="0"/>
              <a:t> for android library was used to run the model.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Further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Adding more languages and classes of objects</a:t>
            </a:r>
          </a:p>
          <a:p>
            <a:r>
              <a:rPr lang="en-IN" dirty="0" smtClean="0"/>
              <a:t>Word </a:t>
            </a:r>
            <a:r>
              <a:rPr lang="en-IN" dirty="0" smtClean="0"/>
              <a:t>pronunciation feature for each language.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1176</TotalTime>
  <Words>361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Object Classification in more than one Language</vt:lpstr>
      <vt:lpstr>Preparing the Model</vt:lpstr>
      <vt:lpstr>Preparing The Model(Contd.)</vt:lpstr>
      <vt:lpstr>Preparing The Model(Contd.)</vt:lpstr>
      <vt:lpstr>Developing the Application</vt:lpstr>
      <vt:lpstr>Merging the model with app</vt:lpstr>
      <vt:lpstr>Merging the model with app(Contd.)</vt:lpstr>
      <vt:lpstr>Further Steps</vt:lpstr>
      <vt:lpstr>Slide 9</vt:lpstr>
      <vt:lpstr>Class Of Objects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Anshuman-HP</dc:creator>
  <cp:lastModifiedBy>Anshuman-HP</cp:lastModifiedBy>
  <cp:revision>48</cp:revision>
  <dcterms:created xsi:type="dcterms:W3CDTF">2019-02-19T16:09:04Z</dcterms:created>
  <dcterms:modified xsi:type="dcterms:W3CDTF">2019-04-05T10:02:11Z</dcterms:modified>
</cp:coreProperties>
</file>