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6e2074f0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6e2074f0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6e2074f0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6e2074f0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6e2074f08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6e2074f08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6e2074f08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6e2074f08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70597909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70597909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437725" y="1216525"/>
            <a:ext cx="236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/>
              <a:t>Objective</a:t>
            </a:r>
            <a:endParaRPr sz="1800" b="1" u="sng"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311700" y="2121500"/>
            <a:ext cx="8520600" cy="23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objective of this project was to </a:t>
            </a:r>
            <a:br>
              <a:rPr lang="en"/>
            </a:br>
            <a:r>
              <a:rPr lang="en" b="1"/>
              <a:t>“ model the uniaxial tensile test of any material ”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simulate the actual process on our system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Remove the use of long experimentation ( low strain rates 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Compare and contrast many samples  together with exact same conditions       ( difficult in real experiment )</a:t>
            </a: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7765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Modelling of Polycrystalline deformations using finite element approach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cxnSp>
        <p:nvCxnSpPr>
          <p:cNvPr id="62" name="Google Shape;62;p13"/>
          <p:cNvCxnSpPr/>
          <p:nvPr/>
        </p:nvCxnSpPr>
        <p:spPr>
          <a:xfrm rot="10800000" flipH="1">
            <a:off x="-20850" y="957100"/>
            <a:ext cx="9185700" cy="6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polycrystalline grain is to be deformed with the external conditions similar to that of an uniaxial tensile test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Stress and strain behaviour is governed by the motion of mobile dislocations through the defined slip systems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FCC crystal lattice is assumed,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2D model is being simulated , thus having same slip plane.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l="14655" t="35253" r="52186" b="29552"/>
          <a:stretch/>
        </p:blipFill>
        <p:spPr>
          <a:xfrm>
            <a:off x="4897375" y="1431925"/>
            <a:ext cx="3934926" cy="2610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15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Governing equation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governing equation is derived from , mobile dislocation balance expression . </a:t>
            </a:r>
            <a:br>
              <a:rPr lang="en"/>
            </a:br>
            <a:br>
              <a:rPr lang="en"/>
            </a:br>
            <a:r>
              <a:rPr lang="en"/>
              <a:t>Assuming a Control volume, and finding the dislocation influx,outflux &amp; source term ; Expressed with an unsteady term (time derivative term)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5750" y="1851900"/>
            <a:ext cx="4267200" cy="2114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2186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mobile dislocation density formulation using CFD approach</a:t>
            </a: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Computer simulations os the problem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Deformation model of single grain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Compatible model to accommodate neighbouring grains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animations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Animations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l="17307" t="39661" r="55444" b="29551"/>
          <a:stretch/>
        </p:blipFill>
        <p:spPr>
          <a:xfrm>
            <a:off x="2756450" y="1253337"/>
            <a:ext cx="3733801" cy="263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1288" y="1347788"/>
            <a:ext cx="3781425" cy="24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9375" y="1243013"/>
            <a:ext cx="3905250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05100" y="1281113"/>
            <a:ext cx="3733800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05088" y="1252538"/>
            <a:ext cx="3933825" cy="26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43188" y="1257300"/>
            <a:ext cx="3857625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28900" y="1243013"/>
            <a:ext cx="3886200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562225" y="1290638"/>
            <a:ext cx="4019550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595563" y="1314450"/>
            <a:ext cx="3952875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652713" y="1300163"/>
            <a:ext cx="3838575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652713" y="1309688"/>
            <a:ext cx="3838575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Macintosh PowerPoint</Application>
  <PresentationFormat>On-screen Show (16:9)</PresentationFormat>
  <Paragraphs>20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Proxima Nova</vt:lpstr>
      <vt:lpstr>Arial</vt:lpstr>
      <vt:lpstr>Spearmint</vt:lpstr>
      <vt:lpstr>Objective</vt:lpstr>
      <vt:lpstr>Overview</vt:lpstr>
      <vt:lpstr>Governing equation</vt:lpstr>
      <vt:lpstr>Results</vt:lpstr>
      <vt:lpstr>Animations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</dc:title>
  <cp:lastModifiedBy>Anshuman Sinha</cp:lastModifiedBy>
  <cp:revision>1</cp:revision>
  <dcterms:modified xsi:type="dcterms:W3CDTF">2022-02-17T04:30:15Z</dcterms:modified>
</cp:coreProperties>
</file>