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4" r:id="rId7"/>
    <p:sldId id="265" r:id="rId8"/>
    <p:sldId id="266" r:id="rId9"/>
    <p:sldId id="267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54" autoAdjust="0"/>
    <p:restoredTop sz="94660"/>
  </p:normalViewPr>
  <p:slideViewPr>
    <p:cSldViewPr snapToGrid="0" snapToObjects="1">
      <p:cViewPr varScale="1">
        <p:scale>
          <a:sx n="85" d="100"/>
          <a:sy n="85" d="100"/>
        </p:scale>
        <p:origin x="2454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95" d="100"/>
        <a:sy n="9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5.png"/><Relationship Id="rId7" Type="http://schemas.openxmlformats.org/officeDocument/2006/relationships/image" Target="../media/image17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6_2">
  <dgm:title val=""/>
  <dgm:desc val=""/>
  <dgm:catLst>
    <dgm:cat type="accent6" pri="11200"/>
  </dgm:catLst>
  <dgm:styleLbl name="node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6"/>
    </dgm:fillClrLst>
    <dgm:linClrLst meth="repeat">
      <a:schemeClr val="accent6"/>
    </dgm:linClrLst>
    <dgm:effectClrLst/>
    <dgm:txLinClrLst/>
    <dgm:txFillClrLst/>
    <dgm:txEffectClrLst/>
  </dgm:styleLbl>
  <dgm:styleLbl name="lnNode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6"/>
    </dgm:fillClrLst>
    <dgm:linClrLst meth="repeat">
      <a:schemeClr val="accent6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6">
        <a:tint val="60000"/>
      </a:schemeClr>
    </dgm:fillClrLst>
    <dgm:linClrLst meth="repeat">
      <a:schemeClr val="accent6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6"/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/>
    </dgm:fillClrLst>
    <dgm:linClrLst meth="repeat">
      <a:schemeClr val="accent6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/>
    </dgm:fillClrLst>
    <dgm:linClrLst meth="repeat">
      <a:schemeClr val="accent6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6">
        <a:alpha val="90000"/>
        <a:tint val="40000"/>
      </a:schemeClr>
    </dgm:fillClrLst>
    <dgm:linClrLst meth="repeat">
      <a:schemeClr val="accent6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6">
        <a:tint val="40000"/>
      </a:schemeClr>
    </dgm:fillClrLst>
    <dgm:linClrLst meth="repeat">
      <a:schemeClr val="accent6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6">
        <a:shade val="8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6">
        <a:tint val="50000"/>
        <a:alpha val="40000"/>
      </a:schemeClr>
    </dgm:fillClrLst>
    <dgm:linClrLst meth="repeat">
      <a:schemeClr val="accent6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6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F8807EE-57F1-425B-A74D-496BC4B53CF6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381322D-F82D-49D9-922B-22639419015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Lack of Infrastructure (Roads, Electricity, Water)</a:t>
          </a:r>
        </a:p>
      </dgm:t>
    </dgm:pt>
    <dgm:pt modelId="{EC40DD84-0E74-4648-BFE2-98474D0270C7}" type="parTrans" cxnId="{FA27A0C9-6E85-4236-898C-0CF758803A07}">
      <dgm:prSet/>
      <dgm:spPr/>
      <dgm:t>
        <a:bodyPr/>
        <a:lstStyle/>
        <a:p>
          <a:endParaRPr lang="en-US"/>
        </a:p>
      </dgm:t>
    </dgm:pt>
    <dgm:pt modelId="{43EE9AC0-C7F1-4FF3-AA42-560A42EE8718}" type="sibTrans" cxnId="{FA27A0C9-6E85-4236-898C-0CF758803A07}">
      <dgm:prSet/>
      <dgm:spPr/>
      <dgm:t>
        <a:bodyPr/>
        <a:lstStyle/>
        <a:p>
          <a:endParaRPr lang="en-US"/>
        </a:p>
      </dgm:t>
    </dgm:pt>
    <dgm:pt modelId="{32A83C09-D55B-43BB-9B1A-064DF9E71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Limited Access to Modern Agricultural Techniques</a:t>
          </a:r>
        </a:p>
      </dgm:t>
    </dgm:pt>
    <dgm:pt modelId="{50E203CA-408D-4271-BE9B-232DBE0986A0}" type="parTrans" cxnId="{49381A24-8945-4746-8F8A-001922A9DF37}">
      <dgm:prSet/>
      <dgm:spPr/>
      <dgm:t>
        <a:bodyPr/>
        <a:lstStyle/>
        <a:p>
          <a:endParaRPr lang="en-US"/>
        </a:p>
      </dgm:t>
    </dgm:pt>
    <dgm:pt modelId="{265654FA-DF39-4ED6-9E13-E98CD29621D7}" type="sibTrans" cxnId="{49381A24-8945-4746-8F8A-001922A9DF37}">
      <dgm:prSet/>
      <dgm:spPr/>
      <dgm:t>
        <a:bodyPr/>
        <a:lstStyle/>
        <a:p>
          <a:endParaRPr lang="en-US"/>
        </a:p>
      </dgm:t>
    </dgm:pt>
    <dgm:pt modelId="{2F897145-E766-4491-B924-890272508BC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Financial Constraints and Low Credit Accessibility</a:t>
          </a:r>
        </a:p>
      </dgm:t>
    </dgm:pt>
    <dgm:pt modelId="{EA78D816-EF1E-47B6-A6BB-C09AF79A79A8}" type="parTrans" cxnId="{4F247B3F-ECFD-4004-8F65-C419CD340418}">
      <dgm:prSet/>
      <dgm:spPr/>
      <dgm:t>
        <a:bodyPr/>
        <a:lstStyle/>
        <a:p>
          <a:endParaRPr lang="en-US"/>
        </a:p>
      </dgm:t>
    </dgm:pt>
    <dgm:pt modelId="{A208E651-3ED9-4404-A66B-420DDF48F35B}" type="sibTrans" cxnId="{4F247B3F-ECFD-4004-8F65-C419CD340418}">
      <dgm:prSet/>
      <dgm:spPr/>
      <dgm:t>
        <a:bodyPr/>
        <a:lstStyle/>
        <a:p>
          <a:endParaRPr lang="en-US"/>
        </a:p>
      </dgm:t>
    </dgm:pt>
    <dgm:pt modelId="{12A68A63-7014-4610-858A-105EC9C86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Climate Change and Its Impact on Agriculture</a:t>
          </a:r>
        </a:p>
      </dgm:t>
    </dgm:pt>
    <dgm:pt modelId="{0CEFD129-645F-4B81-A11B-B8D7B59B3982}" type="parTrans" cxnId="{236B388C-EE88-4BD8-9098-3AADF7DF2F98}">
      <dgm:prSet/>
      <dgm:spPr/>
      <dgm:t>
        <a:bodyPr/>
        <a:lstStyle/>
        <a:p>
          <a:endParaRPr lang="en-US"/>
        </a:p>
      </dgm:t>
    </dgm:pt>
    <dgm:pt modelId="{DFA04221-5866-4443-A86F-76C905ADEA52}" type="sibTrans" cxnId="{236B388C-EE88-4BD8-9098-3AADF7DF2F98}">
      <dgm:prSet/>
      <dgm:spPr/>
      <dgm:t>
        <a:bodyPr/>
        <a:lstStyle/>
        <a:p>
          <a:endParaRPr lang="en-US"/>
        </a:p>
      </dgm:t>
    </dgm:pt>
    <dgm:pt modelId="{B7BE8123-3AB0-4421-9AF4-40FC083BA7C6}" type="pres">
      <dgm:prSet presAssocID="{0F8807EE-57F1-425B-A74D-496BC4B53CF6}" presName="root" presStyleCnt="0">
        <dgm:presLayoutVars>
          <dgm:dir/>
          <dgm:resizeHandles val="exact"/>
        </dgm:presLayoutVars>
      </dgm:prSet>
      <dgm:spPr/>
    </dgm:pt>
    <dgm:pt modelId="{07D30DF2-E7CC-46C7-B81E-6EB7EB4FDD8D}" type="pres">
      <dgm:prSet presAssocID="{F381322D-F82D-49D9-922B-22639419015C}" presName="compNode" presStyleCnt="0"/>
      <dgm:spPr/>
    </dgm:pt>
    <dgm:pt modelId="{91E05665-F465-4F33-BD78-87EB7123EE0B}" type="pres">
      <dgm:prSet presAssocID="{F381322D-F82D-49D9-922B-22639419015C}" presName="bgRect" presStyleLbl="bgShp" presStyleIdx="0" presStyleCnt="4"/>
      <dgm:spPr/>
    </dgm:pt>
    <dgm:pt modelId="{D9F6B41F-8552-4851-922F-1470D98ED05E}" type="pres">
      <dgm:prSet presAssocID="{F381322D-F82D-49D9-922B-22639419015C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ar"/>
        </a:ext>
      </dgm:extLst>
    </dgm:pt>
    <dgm:pt modelId="{ACC991E4-FA6C-4AF2-B1B6-7E06C630649C}" type="pres">
      <dgm:prSet presAssocID="{F381322D-F82D-49D9-922B-22639419015C}" presName="spaceRect" presStyleCnt="0"/>
      <dgm:spPr/>
    </dgm:pt>
    <dgm:pt modelId="{F605115E-C0E9-4C0A-91D9-03DC2322AC8A}" type="pres">
      <dgm:prSet presAssocID="{F381322D-F82D-49D9-922B-22639419015C}" presName="parTx" presStyleLbl="revTx" presStyleIdx="0" presStyleCnt="4">
        <dgm:presLayoutVars>
          <dgm:chMax val="0"/>
          <dgm:chPref val="0"/>
        </dgm:presLayoutVars>
      </dgm:prSet>
      <dgm:spPr/>
    </dgm:pt>
    <dgm:pt modelId="{78C754FB-D1BA-4A78-B85E-30521866E665}" type="pres">
      <dgm:prSet presAssocID="{43EE9AC0-C7F1-4FF3-AA42-560A42EE8718}" presName="sibTrans" presStyleCnt="0"/>
      <dgm:spPr/>
    </dgm:pt>
    <dgm:pt modelId="{E8EDEFE3-513A-4832-9A55-36C8D54A9F4C}" type="pres">
      <dgm:prSet presAssocID="{32A83C09-D55B-43BB-9B1A-064DF9E7160C}" presName="compNode" presStyleCnt="0"/>
      <dgm:spPr/>
    </dgm:pt>
    <dgm:pt modelId="{20A88E88-F715-4061-AFE5-49DB3ECE573E}" type="pres">
      <dgm:prSet presAssocID="{32A83C09-D55B-43BB-9B1A-064DF9E7160C}" presName="bgRect" presStyleLbl="bgShp" presStyleIdx="1" presStyleCnt="4"/>
      <dgm:spPr/>
    </dgm:pt>
    <dgm:pt modelId="{5171FC31-9ECD-407E-98FB-65D7C4F09956}" type="pres">
      <dgm:prSet presAssocID="{32A83C09-D55B-43BB-9B1A-064DF9E716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B515BBE-5CD3-420E-B9F3-3C433E9E01DC}" type="pres">
      <dgm:prSet presAssocID="{32A83C09-D55B-43BB-9B1A-064DF9E7160C}" presName="spaceRect" presStyleCnt="0"/>
      <dgm:spPr/>
    </dgm:pt>
    <dgm:pt modelId="{F240F7F4-CF2B-4130-B6F9-1E98DD2A0E8A}" type="pres">
      <dgm:prSet presAssocID="{32A83C09-D55B-43BB-9B1A-064DF9E7160C}" presName="parTx" presStyleLbl="revTx" presStyleIdx="1" presStyleCnt="4">
        <dgm:presLayoutVars>
          <dgm:chMax val="0"/>
          <dgm:chPref val="0"/>
        </dgm:presLayoutVars>
      </dgm:prSet>
      <dgm:spPr/>
    </dgm:pt>
    <dgm:pt modelId="{7D676B4E-47F4-44E5-A259-4DAC6AF15333}" type="pres">
      <dgm:prSet presAssocID="{265654FA-DF39-4ED6-9E13-E98CD29621D7}" presName="sibTrans" presStyleCnt="0"/>
      <dgm:spPr/>
    </dgm:pt>
    <dgm:pt modelId="{D1F14034-A7FF-4A0F-A8B7-0D71F672CEA0}" type="pres">
      <dgm:prSet presAssocID="{2F897145-E766-4491-B924-890272508BCC}" presName="compNode" presStyleCnt="0"/>
      <dgm:spPr/>
    </dgm:pt>
    <dgm:pt modelId="{B95811FD-EB79-4770-A52D-4717A0738428}" type="pres">
      <dgm:prSet presAssocID="{2F897145-E766-4491-B924-890272508BCC}" presName="bgRect" presStyleLbl="bgShp" presStyleIdx="2" presStyleCnt="4"/>
      <dgm:spPr/>
    </dgm:pt>
    <dgm:pt modelId="{ED359BF5-01BA-403D-B9CA-F0B3ACA718D5}" type="pres">
      <dgm:prSet presAssocID="{2F897145-E766-4491-B924-890272508B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25CBDA54-B17C-45D0-A858-16A6EFDF29FB}" type="pres">
      <dgm:prSet presAssocID="{2F897145-E766-4491-B924-890272508BCC}" presName="spaceRect" presStyleCnt="0"/>
      <dgm:spPr/>
    </dgm:pt>
    <dgm:pt modelId="{D02E2607-F2EB-41F1-B9AF-4583A3BCECD2}" type="pres">
      <dgm:prSet presAssocID="{2F897145-E766-4491-B924-890272508BCC}" presName="parTx" presStyleLbl="revTx" presStyleIdx="2" presStyleCnt="4">
        <dgm:presLayoutVars>
          <dgm:chMax val="0"/>
          <dgm:chPref val="0"/>
        </dgm:presLayoutVars>
      </dgm:prSet>
      <dgm:spPr/>
    </dgm:pt>
    <dgm:pt modelId="{2B452DEC-634F-4286-AAE2-549F538D4CE6}" type="pres">
      <dgm:prSet presAssocID="{A208E651-3ED9-4404-A66B-420DDF48F35B}" presName="sibTrans" presStyleCnt="0"/>
      <dgm:spPr/>
    </dgm:pt>
    <dgm:pt modelId="{7A45F70B-B154-4E6E-8467-966A6E398B59}" type="pres">
      <dgm:prSet presAssocID="{12A68A63-7014-4610-858A-105EC9C86AFB}" presName="compNode" presStyleCnt="0"/>
      <dgm:spPr/>
    </dgm:pt>
    <dgm:pt modelId="{371F1F7D-78F9-4F0E-9BD5-665D38B438CB}" type="pres">
      <dgm:prSet presAssocID="{12A68A63-7014-4610-858A-105EC9C86AFB}" presName="bgRect" presStyleLbl="bgShp" presStyleIdx="3" presStyleCnt="4"/>
      <dgm:spPr/>
    </dgm:pt>
    <dgm:pt modelId="{909547BC-3C36-4A57-8B05-6F121E215ED8}" type="pres">
      <dgm:prSet presAssocID="{12A68A63-7014-4610-858A-105EC9C86AF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lant"/>
        </a:ext>
      </dgm:extLst>
    </dgm:pt>
    <dgm:pt modelId="{D368E6A8-ED7B-4748-ABC9-2EFBE1FBB94F}" type="pres">
      <dgm:prSet presAssocID="{12A68A63-7014-4610-858A-105EC9C86AFB}" presName="spaceRect" presStyleCnt="0"/>
      <dgm:spPr/>
    </dgm:pt>
    <dgm:pt modelId="{243AD88A-2069-45CE-A147-0B66CF306136}" type="pres">
      <dgm:prSet presAssocID="{12A68A63-7014-4610-858A-105EC9C86AF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49381A24-8945-4746-8F8A-001922A9DF37}" srcId="{0F8807EE-57F1-425B-A74D-496BC4B53CF6}" destId="{32A83C09-D55B-43BB-9B1A-064DF9E7160C}" srcOrd="1" destOrd="0" parTransId="{50E203CA-408D-4271-BE9B-232DBE0986A0}" sibTransId="{265654FA-DF39-4ED6-9E13-E98CD29621D7}"/>
    <dgm:cxn modelId="{4F247B3F-ECFD-4004-8F65-C419CD340418}" srcId="{0F8807EE-57F1-425B-A74D-496BC4B53CF6}" destId="{2F897145-E766-4491-B924-890272508BCC}" srcOrd="2" destOrd="0" parTransId="{EA78D816-EF1E-47B6-A6BB-C09AF79A79A8}" sibTransId="{A208E651-3ED9-4404-A66B-420DDF48F35B}"/>
    <dgm:cxn modelId="{72CBFC73-351D-4C03-AAF4-08CFE4B02FF9}" type="presOf" srcId="{0F8807EE-57F1-425B-A74D-496BC4B53CF6}" destId="{B7BE8123-3AB0-4421-9AF4-40FC083BA7C6}" srcOrd="0" destOrd="0" presId="urn:microsoft.com/office/officeart/2018/2/layout/IconVerticalSolidList"/>
    <dgm:cxn modelId="{5F81E254-8F62-40FB-8738-710379328A54}" type="presOf" srcId="{32A83C09-D55B-43BB-9B1A-064DF9E7160C}" destId="{F240F7F4-CF2B-4130-B6F9-1E98DD2A0E8A}" srcOrd="0" destOrd="0" presId="urn:microsoft.com/office/officeart/2018/2/layout/IconVerticalSolidList"/>
    <dgm:cxn modelId="{236B388C-EE88-4BD8-9098-3AADF7DF2F98}" srcId="{0F8807EE-57F1-425B-A74D-496BC4B53CF6}" destId="{12A68A63-7014-4610-858A-105EC9C86AFB}" srcOrd="3" destOrd="0" parTransId="{0CEFD129-645F-4B81-A11B-B8D7B59B3982}" sibTransId="{DFA04221-5866-4443-A86F-76C905ADEA52}"/>
    <dgm:cxn modelId="{31915196-55AB-4526-80F7-4AF0ACDFB5A0}" type="presOf" srcId="{2F897145-E766-4491-B924-890272508BCC}" destId="{D02E2607-F2EB-41F1-B9AF-4583A3BCECD2}" srcOrd="0" destOrd="0" presId="urn:microsoft.com/office/officeart/2018/2/layout/IconVerticalSolidList"/>
    <dgm:cxn modelId="{298A72AF-8DAD-4F0D-8249-CA8775DE99FF}" type="presOf" srcId="{F381322D-F82D-49D9-922B-22639419015C}" destId="{F605115E-C0E9-4C0A-91D9-03DC2322AC8A}" srcOrd="0" destOrd="0" presId="urn:microsoft.com/office/officeart/2018/2/layout/IconVerticalSolidList"/>
    <dgm:cxn modelId="{FA27A0C9-6E85-4236-898C-0CF758803A07}" srcId="{0F8807EE-57F1-425B-A74D-496BC4B53CF6}" destId="{F381322D-F82D-49D9-922B-22639419015C}" srcOrd="0" destOrd="0" parTransId="{EC40DD84-0E74-4648-BFE2-98474D0270C7}" sibTransId="{43EE9AC0-C7F1-4FF3-AA42-560A42EE8718}"/>
    <dgm:cxn modelId="{E02473D7-B06B-444B-B267-261C01D18A0B}" type="presOf" srcId="{12A68A63-7014-4610-858A-105EC9C86AFB}" destId="{243AD88A-2069-45CE-A147-0B66CF306136}" srcOrd="0" destOrd="0" presId="urn:microsoft.com/office/officeart/2018/2/layout/IconVerticalSolidList"/>
    <dgm:cxn modelId="{5FA275BB-CAB3-4C05-A368-BFB53CACFF60}" type="presParOf" srcId="{B7BE8123-3AB0-4421-9AF4-40FC083BA7C6}" destId="{07D30DF2-E7CC-46C7-B81E-6EB7EB4FDD8D}" srcOrd="0" destOrd="0" presId="urn:microsoft.com/office/officeart/2018/2/layout/IconVerticalSolidList"/>
    <dgm:cxn modelId="{87222A0F-FDC0-4CB3-990D-6220B405A2A6}" type="presParOf" srcId="{07D30DF2-E7CC-46C7-B81E-6EB7EB4FDD8D}" destId="{91E05665-F465-4F33-BD78-87EB7123EE0B}" srcOrd="0" destOrd="0" presId="urn:microsoft.com/office/officeart/2018/2/layout/IconVerticalSolidList"/>
    <dgm:cxn modelId="{14152B35-C616-4B8A-97F5-901BB38BF114}" type="presParOf" srcId="{07D30DF2-E7CC-46C7-B81E-6EB7EB4FDD8D}" destId="{D9F6B41F-8552-4851-922F-1470D98ED05E}" srcOrd="1" destOrd="0" presId="urn:microsoft.com/office/officeart/2018/2/layout/IconVerticalSolidList"/>
    <dgm:cxn modelId="{CF97DF2B-6B6C-4A1A-9068-13C0CD420231}" type="presParOf" srcId="{07D30DF2-E7CC-46C7-B81E-6EB7EB4FDD8D}" destId="{ACC991E4-FA6C-4AF2-B1B6-7E06C630649C}" srcOrd="2" destOrd="0" presId="urn:microsoft.com/office/officeart/2018/2/layout/IconVerticalSolidList"/>
    <dgm:cxn modelId="{29BA6682-B475-4EAE-BD91-300B440A828E}" type="presParOf" srcId="{07D30DF2-E7CC-46C7-B81E-6EB7EB4FDD8D}" destId="{F605115E-C0E9-4C0A-91D9-03DC2322AC8A}" srcOrd="3" destOrd="0" presId="urn:microsoft.com/office/officeart/2018/2/layout/IconVerticalSolidList"/>
    <dgm:cxn modelId="{B042DA03-878F-4D68-9074-EB2FB850702A}" type="presParOf" srcId="{B7BE8123-3AB0-4421-9AF4-40FC083BA7C6}" destId="{78C754FB-D1BA-4A78-B85E-30521866E665}" srcOrd="1" destOrd="0" presId="urn:microsoft.com/office/officeart/2018/2/layout/IconVerticalSolidList"/>
    <dgm:cxn modelId="{30D91E8A-BE2B-40E6-800E-95D2507DF9BC}" type="presParOf" srcId="{B7BE8123-3AB0-4421-9AF4-40FC083BA7C6}" destId="{E8EDEFE3-513A-4832-9A55-36C8D54A9F4C}" srcOrd="2" destOrd="0" presId="urn:microsoft.com/office/officeart/2018/2/layout/IconVerticalSolidList"/>
    <dgm:cxn modelId="{E4FD5614-4EEB-49CB-B461-F90ABC8C5407}" type="presParOf" srcId="{E8EDEFE3-513A-4832-9A55-36C8D54A9F4C}" destId="{20A88E88-F715-4061-AFE5-49DB3ECE573E}" srcOrd="0" destOrd="0" presId="urn:microsoft.com/office/officeart/2018/2/layout/IconVerticalSolidList"/>
    <dgm:cxn modelId="{7552427B-E873-4C44-9EB1-A3D8D31FBB3C}" type="presParOf" srcId="{E8EDEFE3-513A-4832-9A55-36C8D54A9F4C}" destId="{5171FC31-9ECD-407E-98FB-65D7C4F09956}" srcOrd="1" destOrd="0" presId="urn:microsoft.com/office/officeart/2018/2/layout/IconVerticalSolidList"/>
    <dgm:cxn modelId="{18C75AE5-0967-4F3F-9E8D-A4DAF2F58EFC}" type="presParOf" srcId="{E8EDEFE3-513A-4832-9A55-36C8D54A9F4C}" destId="{1B515BBE-5CD3-420E-B9F3-3C433E9E01DC}" srcOrd="2" destOrd="0" presId="urn:microsoft.com/office/officeart/2018/2/layout/IconVerticalSolidList"/>
    <dgm:cxn modelId="{D644B452-08DB-4C8D-9333-6938B2095B6B}" type="presParOf" srcId="{E8EDEFE3-513A-4832-9A55-36C8D54A9F4C}" destId="{F240F7F4-CF2B-4130-B6F9-1E98DD2A0E8A}" srcOrd="3" destOrd="0" presId="urn:microsoft.com/office/officeart/2018/2/layout/IconVerticalSolidList"/>
    <dgm:cxn modelId="{F29C4A7F-B566-4F30-AF61-DA49E41DD101}" type="presParOf" srcId="{B7BE8123-3AB0-4421-9AF4-40FC083BA7C6}" destId="{7D676B4E-47F4-44E5-A259-4DAC6AF15333}" srcOrd="3" destOrd="0" presId="urn:microsoft.com/office/officeart/2018/2/layout/IconVerticalSolidList"/>
    <dgm:cxn modelId="{5811952D-C1EA-47AE-BFF6-4300DB18DD93}" type="presParOf" srcId="{B7BE8123-3AB0-4421-9AF4-40FC083BA7C6}" destId="{D1F14034-A7FF-4A0F-A8B7-0D71F672CEA0}" srcOrd="4" destOrd="0" presId="urn:microsoft.com/office/officeart/2018/2/layout/IconVerticalSolidList"/>
    <dgm:cxn modelId="{8FD998C6-D172-4AD2-9B6E-183F623FC4FF}" type="presParOf" srcId="{D1F14034-A7FF-4A0F-A8B7-0D71F672CEA0}" destId="{B95811FD-EB79-4770-A52D-4717A0738428}" srcOrd="0" destOrd="0" presId="urn:microsoft.com/office/officeart/2018/2/layout/IconVerticalSolidList"/>
    <dgm:cxn modelId="{04AB0793-C22D-4E13-80E2-0FA973F0D537}" type="presParOf" srcId="{D1F14034-A7FF-4A0F-A8B7-0D71F672CEA0}" destId="{ED359BF5-01BA-403D-B9CA-F0B3ACA718D5}" srcOrd="1" destOrd="0" presId="urn:microsoft.com/office/officeart/2018/2/layout/IconVerticalSolidList"/>
    <dgm:cxn modelId="{90C1739E-96F3-4DE2-BDAD-70516AD19654}" type="presParOf" srcId="{D1F14034-A7FF-4A0F-A8B7-0D71F672CEA0}" destId="{25CBDA54-B17C-45D0-A858-16A6EFDF29FB}" srcOrd="2" destOrd="0" presId="urn:microsoft.com/office/officeart/2018/2/layout/IconVerticalSolidList"/>
    <dgm:cxn modelId="{B43FB308-489C-43FB-B7BE-1B56CAE11F44}" type="presParOf" srcId="{D1F14034-A7FF-4A0F-A8B7-0D71F672CEA0}" destId="{D02E2607-F2EB-41F1-B9AF-4583A3BCECD2}" srcOrd="3" destOrd="0" presId="urn:microsoft.com/office/officeart/2018/2/layout/IconVerticalSolidList"/>
    <dgm:cxn modelId="{92F7CB8F-42B6-4665-86D6-A6D37B2A2A69}" type="presParOf" srcId="{B7BE8123-3AB0-4421-9AF4-40FC083BA7C6}" destId="{2B452DEC-634F-4286-AAE2-549F538D4CE6}" srcOrd="5" destOrd="0" presId="urn:microsoft.com/office/officeart/2018/2/layout/IconVerticalSolidList"/>
    <dgm:cxn modelId="{FBF2296C-7807-42F7-B900-3A5954A7EF66}" type="presParOf" srcId="{B7BE8123-3AB0-4421-9AF4-40FC083BA7C6}" destId="{7A45F70B-B154-4E6E-8467-966A6E398B59}" srcOrd="6" destOrd="0" presId="urn:microsoft.com/office/officeart/2018/2/layout/IconVerticalSolidList"/>
    <dgm:cxn modelId="{C11746F4-C8A2-4B6D-BE3E-594F5FEE0388}" type="presParOf" srcId="{7A45F70B-B154-4E6E-8467-966A6E398B59}" destId="{371F1F7D-78F9-4F0E-9BD5-665D38B438CB}" srcOrd="0" destOrd="0" presId="urn:microsoft.com/office/officeart/2018/2/layout/IconVerticalSolidList"/>
    <dgm:cxn modelId="{417D2BCB-A5FA-4486-9D3D-525C9DD71F70}" type="presParOf" srcId="{7A45F70B-B154-4E6E-8467-966A6E398B59}" destId="{909547BC-3C36-4A57-8B05-6F121E215ED8}" srcOrd="1" destOrd="0" presId="urn:microsoft.com/office/officeart/2018/2/layout/IconVerticalSolidList"/>
    <dgm:cxn modelId="{34ABA188-AB5F-41E6-B87E-06AA5B76AE0B}" type="presParOf" srcId="{7A45F70B-B154-4E6E-8467-966A6E398B59}" destId="{D368E6A8-ED7B-4748-ABC9-2EFBE1FBB94F}" srcOrd="2" destOrd="0" presId="urn:microsoft.com/office/officeart/2018/2/layout/IconVerticalSolidList"/>
    <dgm:cxn modelId="{8869AD1F-FD6D-4BE9-9AA1-49A9E4DFE6B8}" type="presParOf" srcId="{7A45F70B-B154-4E6E-8467-966A6E398B59}" destId="{243AD88A-2069-45CE-A147-0B66CF3061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2C1811-27AC-4F1E-9C49-5417A990C37F}" type="doc">
      <dgm:prSet loTypeId="urn:microsoft.com/office/officeart/2008/layout/LinedList" loCatId="list" qsTypeId="urn:microsoft.com/office/officeart/2005/8/quickstyle/simple2" qsCatId="simple" csTypeId="urn:microsoft.com/office/officeart/2005/8/colors/accent6_2" csCatId="accent6" phldr="1"/>
      <dgm:spPr/>
      <dgm:t>
        <a:bodyPr/>
        <a:lstStyle/>
        <a:p>
          <a:endParaRPr lang="en-US"/>
        </a:p>
      </dgm:t>
    </dgm:pt>
    <dgm:pt modelId="{799F16C7-9BD6-4C89-B0D6-84C89C988C6C}">
      <dgm:prSet custT="1"/>
      <dgm:spPr/>
      <dgm:t>
        <a:bodyPr/>
        <a:lstStyle/>
        <a:p>
          <a:r>
            <a:rPr lang="en-US" sz="2000" b="1" i="0" baseline="0" dirty="0"/>
            <a:t>Agri-tech Startups &amp; Their Impact:</a:t>
          </a:r>
          <a:r>
            <a:rPr lang="en-US" sz="2000" b="0" i="0" baseline="0" dirty="0"/>
            <a:t> Technology-driven startups enhancing productivity, supply chains, and market access for farmers. </a:t>
          </a:r>
          <a:endParaRPr lang="en-US" sz="2000" dirty="0"/>
        </a:p>
      </dgm:t>
    </dgm:pt>
    <dgm:pt modelId="{26EC343A-CEA3-4B9F-A2FA-6CB93EAB2DB4}" type="parTrans" cxnId="{FE7D41EB-AE7D-4AF9-9C89-CC34F1124608}">
      <dgm:prSet/>
      <dgm:spPr/>
      <dgm:t>
        <a:bodyPr/>
        <a:lstStyle/>
        <a:p>
          <a:endParaRPr lang="en-US"/>
        </a:p>
      </dgm:t>
    </dgm:pt>
    <dgm:pt modelId="{9071FA9E-7548-46C8-B12D-4BDC4E3E3589}" type="sibTrans" cxnId="{FE7D41EB-AE7D-4AF9-9C89-CC34F1124608}">
      <dgm:prSet/>
      <dgm:spPr/>
      <dgm:t>
        <a:bodyPr/>
        <a:lstStyle/>
        <a:p>
          <a:endParaRPr lang="en-US"/>
        </a:p>
      </dgm:t>
    </dgm:pt>
    <dgm:pt modelId="{17AA909A-E3EA-4179-8663-5289D4DA8E22}">
      <dgm:prSet custT="1"/>
      <dgm:spPr/>
      <dgm:t>
        <a:bodyPr/>
        <a:lstStyle/>
        <a:p>
          <a:r>
            <a:rPr lang="en-US" sz="2000" b="1" i="0" baseline="0" dirty="0"/>
            <a:t>Role of E-commerce in Agri-Trade:</a:t>
          </a:r>
          <a:r>
            <a:rPr lang="en-US" sz="2000" b="0" i="0" baseline="0" dirty="0"/>
            <a:t> Online platforms connecting farmers to buyers, ensuring better prices and wider reach. </a:t>
          </a:r>
          <a:endParaRPr lang="en-US" sz="2000" dirty="0"/>
        </a:p>
      </dgm:t>
    </dgm:pt>
    <dgm:pt modelId="{7C693756-BE16-4FDB-A360-29B9F2EF97F6}" type="parTrans" cxnId="{13A03505-DEF6-46FB-88E8-95391A399062}">
      <dgm:prSet/>
      <dgm:spPr/>
      <dgm:t>
        <a:bodyPr/>
        <a:lstStyle/>
        <a:p>
          <a:endParaRPr lang="en-US"/>
        </a:p>
      </dgm:t>
    </dgm:pt>
    <dgm:pt modelId="{A230D9C2-A082-4F5D-96E2-8D212DEDA76C}" type="sibTrans" cxnId="{13A03505-DEF6-46FB-88E8-95391A399062}">
      <dgm:prSet/>
      <dgm:spPr/>
      <dgm:t>
        <a:bodyPr/>
        <a:lstStyle/>
        <a:p>
          <a:endParaRPr lang="en-US"/>
        </a:p>
      </dgm:t>
    </dgm:pt>
    <dgm:pt modelId="{9ED5341D-FBEE-468F-8B18-5FAE906EDF90}">
      <dgm:prSet custT="1"/>
      <dgm:spPr/>
      <dgm:t>
        <a:bodyPr/>
        <a:lstStyle/>
        <a:p>
          <a:r>
            <a:rPr lang="en-US" sz="2000" b="1" i="0" baseline="0" dirty="0"/>
            <a:t>Financial Services and Microfinance for Farmers:</a:t>
          </a:r>
          <a:r>
            <a:rPr lang="en-US" sz="2000" b="0" i="0" baseline="0" dirty="0"/>
            <a:t> Providing credit, insurance, and banking solutions to support farming investments. </a:t>
          </a:r>
          <a:endParaRPr lang="en-US" sz="2000" dirty="0"/>
        </a:p>
      </dgm:t>
    </dgm:pt>
    <dgm:pt modelId="{78C39B8E-044C-4D64-8768-F2564D7D22C3}" type="parTrans" cxnId="{CC8502D7-AE67-4175-8D12-F3498B424465}">
      <dgm:prSet/>
      <dgm:spPr/>
      <dgm:t>
        <a:bodyPr/>
        <a:lstStyle/>
        <a:p>
          <a:endParaRPr lang="en-US"/>
        </a:p>
      </dgm:t>
    </dgm:pt>
    <dgm:pt modelId="{B4818CE7-25A5-4419-B941-EA91DFCEDBDA}" type="sibTrans" cxnId="{CC8502D7-AE67-4175-8D12-F3498B424465}">
      <dgm:prSet/>
      <dgm:spPr/>
      <dgm:t>
        <a:bodyPr/>
        <a:lstStyle/>
        <a:p>
          <a:endParaRPr lang="en-US"/>
        </a:p>
      </dgm:t>
    </dgm:pt>
    <dgm:pt modelId="{66711101-2ECD-45DB-A964-23664DD2570B}">
      <dgm:prSet custT="1"/>
      <dgm:spPr/>
      <dgm:t>
        <a:bodyPr/>
        <a:lstStyle/>
        <a:p>
          <a:r>
            <a:rPr lang="en-US" sz="2000" b="1" i="0" baseline="0" dirty="0"/>
            <a:t>Collaboration Between Private Sector and Farmers:</a:t>
          </a:r>
          <a:r>
            <a:rPr lang="en-US" sz="2000" b="0" i="0" baseline="0" dirty="0"/>
            <a:t> Partnerships improving technology access, training, and market opportunities for farmers. </a:t>
          </a:r>
          <a:endParaRPr lang="en-US" sz="2000" dirty="0"/>
        </a:p>
      </dgm:t>
    </dgm:pt>
    <dgm:pt modelId="{134C4ED0-9A62-4DA7-B879-4BE239DE64E2}" type="parTrans" cxnId="{27379D45-F5F9-4BE3-8C52-EC6D64F44F95}">
      <dgm:prSet/>
      <dgm:spPr/>
      <dgm:t>
        <a:bodyPr/>
        <a:lstStyle/>
        <a:p>
          <a:endParaRPr lang="en-US"/>
        </a:p>
      </dgm:t>
    </dgm:pt>
    <dgm:pt modelId="{4043C447-94D4-4ADB-BD26-A9C22D975882}" type="sibTrans" cxnId="{27379D45-F5F9-4BE3-8C52-EC6D64F44F95}">
      <dgm:prSet/>
      <dgm:spPr/>
      <dgm:t>
        <a:bodyPr/>
        <a:lstStyle/>
        <a:p>
          <a:endParaRPr lang="en-US"/>
        </a:p>
      </dgm:t>
    </dgm:pt>
    <dgm:pt modelId="{E7D65C50-88F8-4C05-9872-45DE1D8436EC}" type="pres">
      <dgm:prSet presAssocID="{B92C1811-27AC-4F1E-9C49-5417A990C37F}" presName="vert0" presStyleCnt="0">
        <dgm:presLayoutVars>
          <dgm:dir/>
          <dgm:animOne val="branch"/>
          <dgm:animLvl val="lvl"/>
        </dgm:presLayoutVars>
      </dgm:prSet>
      <dgm:spPr/>
    </dgm:pt>
    <dgm:pt modelId="{1C383A3A-B8AC-4CD1-ABF0-D76EC707E9D0}" type="pres">
      <dgm:prSet presAssocID="{799F16C7-9BD6-4C89-B0D6-84C89C988C6C}" presName="thickLine" presStyleLbl="alignNode1" presStyleIdx="0" presStyleCnt="4"/>
      <dgm:spPr/>
    </dgm:pt>
    <dgm:pt modelId="{D8D230FF-3FAE-4ABE-B2D5-FC4A2BDDA025}" type="pres">
      <dgm:prSet presAssocID="{799F16C7-9BD6-4C89-B0D6-84C89C988C6C}" presName="horz1" presStyleCnt="0"/>
      <dgm:spPr/>
    </dgm:pt>
    <dgm:pt modelId="{31FD3686-27B3-4A71-8520-00293DA7E8D1}" type="pres">
      <dgm:prSet presAssocID="{799F16C7-9BD6-4C89-B0D6-84C89C988C6C}" presName="tx1" presStyleLbl="revTx" presStyleIdx="0" presStyleCnt="4"/>
      <dgm:spPr/>
    </dgm:pt>
    <dgm:pt modelId="{5601FF3B-1DE5-4EF7-9255-88CFFE491F75}" type="pres">
      <dgm:prSet presAssocID="{799F16C7-9BD6-4C89-B0D6-84C89C988C6C}" presName="vert1" presStyleCnt="0"/>
      <dgm:spPr/>
    </dgm:pt>
    <dgm:pt modelId="{1660E6DD-BCE6-45C3-92BF-31CCF2C217B5}" type="pres">
      <dgm:prSet presAssocID="{17AA909A-E3EA-4179-8663-5289D4DA8E22}" presName="thickLine" presStyleLbl="alignNode1" presStyleIdx="1" presStyleCnt="4"/>
      <dgm:spPr/>
    </dgm:pt>
    <dgm:pt modelId="{603B0B0A-49F5-4C3C-8933-7BE8611FF6BC}" type="pres">
      <dgm:prSet presAssocID="{17AA909A-E3EA-4179-8663-5289D4DA8E22}" presName="horz1" presStyleCnt="0"/>
      <dgm:spPr/>
    </dgm:pt>
    <dgm:pt modelId="{9B66142C-27A2-46A9-BCE6-2749E1755BB7}" type="pres">
      <dgm:prSet presAssocID="{17AA909A-E3EA-4179-8663-5289D4DA8E22}" presName="tx1" presStyleLbl="revTx" presStyleIdx="1" presStyleCnt="4"/>
      <dgm:spPr/>
    </dgm:pt>
    <dgm:pt modelId="{37ED1E0D-FB12-4A7F-AA60-47D9D22ED2E3}" type="pres">
      <dgm:prSet presAssocID="{17AA909A-E3EA-4179-8663-5289D4DA8E22}" presName="vert1" presStyleCnt="0"/>
      <dgm:spPr/>
    </dgm:pt>
    <dgm:pt modelId="{1A15AF3A-D5A6-4771-996D-D4B8B2D6061B}" type="pres">
      <dgm:prSet presAssocID="{9ED5341D-FBEE-468F-8B18-5FAE906EDF90}" presName="thickLine" presStyleLbl="alignNode1" presStyleIdx="2" presStyleCnt="4"/>
      <dgm:spPr/>
    </dgm:pt>
    <dgm:pt modelId="{9ED4D3AE-33EC-4B07-9139-D61B3A046A95}" type="pres">
      <dgm:prSet presAssocID="{9ED5341D-FBEE-468F-8B18-5FAE906EDF90}" presName="horz1" presStyleCnt="0"/>
      <dgm:spPr/>
    </dgm:pt>
    <dgm:pt modelId="{212064F6-0CF5-4E54-95BD-209D2426EAD1}" type="pres">
      <dgm:prSet presAssocID="{9ED5341D-FBEE-468F-8B18-5FAE906EDF90}" presName="tx1" presStyleLbl="revTx" presStyleIdx="2" presStyleCnt="4"/>
      <dgm:spPr/>
    </dgm:pt>
    <dgm:pt modelId="{BC69A5D5-3CC6-4AB3-B99D-236E970C726F}" type="pres">
      <dgm:prSet presAssocID="{9ED5341D-FBEE-468F-8B18-5FAE906EDF90}" presName="vert1" presStyleCnt="0"/>
      <dgm:spPr/>
    </dgm:pt>
    <dgm:pt modelId="{DD1EF94D-9FB8-4260-9B7A-A1C8E6F25AD5}" type="pres">
      <dgm:prSet presAssocID="{66711101-2ECD-45DB-A964-23664DD2570B}" presName="thickLine" presStyleLbl="alignNode1" presStyleIdx="3" presStyleCnt="4"/>
      <dgm:spPr/>
    </dgm:pt>
    <dgm:pt modelId="{232FF7C9-474B-4280-867E-16D19FEF86CF}" type="pres">
      <dgm:prSet presAssocID="{66711101-2ECD-45DB-A964-23664DD2570B}" presName="horz1" presStyleCnt="0"/>
      <dgm:spPr/>
    </dgm:pt>
    <dgm:pt modelId="{3D9C6817-6AB4-4F7D-A87E-7A8408199347}" type="pres">
      <dgm:prSet presAssocID="{66711101-2ECD-45DB-A964-23664DD2570B}" presName="tx1" presStyleLbl="revTx" presStyleIdx="3" presStyleCnt="4"/>
      <dgm:spPr/>
    </dgm:pt>
    <dgm:pt modelId="{4428CE29-7866-4CD3-8B66-E67B25565563}" type="pres">
      <dgm:prSet presAssocID="{66711101-2ECD-45DB-A964-23664DD2570B}" presName="vert1" presStyleCnt="0"/>
      <dgm:spPr/>
    </dgm:pt>
  </dgm:ptLst>
  <dgm:cxnLst>
    <dgm:cxn modelId="{13A03505-DEF6-46FB-88E8-95391A399062}" srcId="{B92C1811-27AC-4F1E-9C49-5417A990C37F}" destId="{17AA909A-E3EA-4179-8663-5289D4DA8E22}" srcOrd="1" destOrd="0" parTransId="{7C693756-BE16-4FDB-A360-29B9F2EF97F6}" sibTransId="{A230D9C2-A082-4F5D-96E2-8D212DEDA76C}"/>
    <dgm:cxn modelId="{27379D45-F5F9-4BE3-8C52-EC6D64F44F95}" srcId="{B92C1811-27AC-4F1E-9C49-5417A990C37F}" destId="{66711101-2ECD-45DB-A964-23664DD2570B}" srcOrd="3" destOrd="0" parTransId="{134C4ED0-9A62-4DA7-B879-4BE239DE64E2}" sibTransId="{4043C447-94D4-4ADB-BD26-A9C22D975882}"/>
    <dgm:cxn modelId="{D814DE46-2C26-42A8-98C5-A2472C5FB0E5}" type="presOf" srcId="{799F16C7-9BD6-4C89-B0D6-84C89C988C6C}" destId="{31FD3686-27B3-4A71-8520-00293DA7E8D1}" srcOrd="0" destOrd="0" presId="urn:microsoft.com/office/officeart/2008/layout/LinedList"/>
    <dgm:cxn modelId="{59117396-3FF2-43C9-BBA8-54C5476A9B5D}" type="presOf" srcId="{66711101-2ECD-45DB-A964-23664DD2570B}" destId="{3D9C6817-6AB4-4F7D-A87E-7A8408199347}" srcOrd="0" destOrd="0" presId="urn:microsoft.com/office/officeart/2008/layout/LinedList"/>
    <dgm:cxn modelId="{E0DCAEA0-81B6-4DD3-9A8E-421E835750ED}" type="presOf" srcId="{9ED5341D-FBEE-468F-8B18-5FAE906EDF90}" destId="{212064F6-0CF5-4E54-95BD-209D2426EAD1}" srcOrd="0" destOrd="0" presId="urn:microsoft.com/office/officeart/2008/layout/LinedList"/>
    <dgm:cxn modelId="{ECF0D1AE-8576-4BB6-860D-FE2A3BEE0C95}" type="presOf" srcId="{B92C1811-27AC-4F1E-9C49-5417A990C37F}" destId="{E7D65C50-88F8-4C05-9872-45DE1D8436EC}" srcOrd="0" destOrd="0" presId="urn:microsoft.com/office/officeart/2008/layout/LinedList"/>
    <dgm:cxn modelId="{E4E3DFD1-594A-47D6-9D2B-F2E0FA40324F}" type="presOf" srcId="{17AA909A-E3EA-4179-8663-5289D4DA8E22}" destId="{9B66142C-27A2-46A9-BCE6-2749E1755BB7}" srcOrd="0" destOrd="0" presId="urn:microsoft.com/office/officeart/2008/layout/LinedList"/>
    <dgm:cxn modelId="{CC8502D7-AE67-4175-8D12-F3498B424465}" srcId="{B92C1811-27AC-4F1E-9C49-5417A990C37F}" destId="{9ED5341D-FBEE-468F-8B18-5FAE906EDF90}" srcOrd="2" destOrd="0" parTransId="{78C39B8E-044C-4D64-8768-F2564D7D22C3}" sibTransId="{B4818CE7-25A5-4419-B941-EA91DFCEDBDA}"/>
    <dgm:cxn modelId="{FE7D41EB-AE7D-4AF9-9C89-CC34F1124608}" srcId="{B92C1811-27AC-4F1E-9C49-5417A990C37F}" destId="{799F16C7-9BD6-4C89-B0D6-84C89C988C6C}" srcOrd="0" destOrd="0" parTransId="{26EC343A-CEA3-4B9F-A2FA-6CB93EAB2DB4}" sibTransId="{9071FA9E-7548-46C8-B12D-4BDC4E3E3589}"/>
    <dgm:cxn modelId="{A5CD1EBE-6D97-4576-A2A3-2F33CE926C47}" type="presParOf" srcId="{E7D65C50-88F8-4C05-9872-45DE1D8436EC}" destId="{1C383A3A-B8AC-4CD1-ABF0-D76EC707E9D0}" srcOrd="0" destOrd="0" presId="urn:microsoft.com/office/officeart/2008/layout/LinedList"/>
    <dgm:cxn modelId="{5515A982-659B-4B38-BF25-45B1612E4B54}" type="presParOf" srcId="{E7D65C50-88F8-4C05-9872-45DE1D8436EC}" destId="{D8D230FF-3FAE-4ABE-B2D5-FC4A2BDDA025}" srcOrd="1" destOrd="0" presId="urn:microsoft.com/office/officeart/2008/layout/LinedList"/>
    <dgm:cxn modelId="{438EA5A0-9115-4362-B3F7-FCB0C05E7AA1}" type="presParOf" srcId="{D8D230FF-3FAE-4ABE-B2D5-FC4A2BDDA025}" destId="{31FD3686-27B3-4A71-8520-00293DA7E8D1}" srcOrd="0" destOrd="0" presId="urn:microsoft.com/office/officeart/2008/layout/LinedList"/>
    <dgm:cxn modelId="{00320B41-AEBF-4702-B6B0-FCA5727C988A}" type="presParOf" srcId="{D8D230FF-3FAE-4ABE-B2D5-FC4A2BDDA025}" destId="{5601FF3B-1DE5-4EF7-9255-88CFFE491F75}" srcOrd="1" destOrd="0" presId="urn:microsoft.com/office/officeart/2008/layout/LinedList"/>
    <dgm:cxn modelId="{39B12A81-46BB-461A-93F7-91AB0830631A}" type="presParOf" srcId="{E7D65C50-88F8-4C05-9872-45DE1D8436EC}" destId="{1660E6DD-BCE6-45C3-92BF-31CCF2C217B5}" srcOrd="2" destOrd="0" presId="urn:microsoft.com/office/officeart/2008/layout/LinedList"/>
    <dgm:cxn modelId="{44CA1F33-D0EB-44E9-8AA9-2B482B8E9C2D}" type="presParOf" srcId="{E7D65C50-88F8-4C05-9872-45DE1D8436EC}" destId="{603B0B0A-49F5-4C3C-8933-7BE8611FF6BC}" srcOrd="3" destOrd="0" presId="urn:microsoft.com/office/officeart/2008/layout/LinedList"/>
    <dgm:cxn modelId="{BCEE929E-6486-4AA6-8CA3-AE438B87D280}" type="presParOf" srcId="{603B0B0A-49F5-4C3C-8933-7BE8611FF6BC}" destId="{9B66142C-27A2-46A9-BCE6-2749E1755BB7}" srcOrd="0" destOrd="0" presId="urn:microsoft.com/office/officeart/2008/layout/LinedList"/>
    <dgm:cxn modelId="{A8E93B44-B4F4-47C0-95E7-6878F6FADA74}" type="presParOf" srcId="{603B0B0A-49F5-4C3C-8933-7BE8611FF6BC}" destId="{37ED1E0D-FB12-4A7F-AA60-47D9D22ED2E3}" srcOrd="1" destOrd="0" presId="urn:microsoft.com/office/officeart/2008/layout/LinedList"/>
    <dgm:cxn modelId="{2C1B6116-3669-42EE-AE79-FF3F4179F2A1}" type="presParOf" srcId="{E7D65C50-88F8-4C05-9872-45DE1D8436EC}" destId="{1A15AF3A-D5A6-4771-996D-D4B8B2D6061B}" srcOrd="4" destOrd="0" presId="urn:microsoft.com/office/officeart/2008/layout/LinedList"/>
    <dgm:cxn modelId="{906B9D85-0052-4517-A962-3E7E78F5B426}" type="presParOf" srcId="{E7D65C50-88F8-4C05-9872-45DE1D8436EC}" destId="{9ED4D3AE-33EC-4B07-9139-D61B3A046A95}" srcOrd="5" destOrd="0" presId="urn:microsoft.com/office/officeart/2008/layout/LinedList"/>
    <dgm:cxn modelId="{6104B471-2348-421A-BB35-F7AC3F123DFA}" type="presParOf" srcId="{9ED4D3AE-33EC-4B07-9139-D61B3A046A95}" destId="{212064F6-0CF5-4E54-95BD-209D2426EAD1}" srcOrd="0" destOrd="0" presId="urn:microsoft.com/office/officeart/2008/layout/LinedList"/>
    <dgm:cxn modelId="{85003969-DEC2-4744-B39F-FAAA3763756E}" type="presParOf" srcId="{9ED4D3AE-33EC-4B07-9139-D61B3A046A95}" destId="{BC69A5D5-3CC6-4AB3-B99D-236E970C726F}" srcOrd="1" destOrd="0" presId="urn:microsoft.com/office/officeart/2008/layout/LinedList"/>
    <dgm:cxn modelId="{1B553096-64F4-4061-82B8-E7931C902FD5}" type="presParOf" srcId="{E7D65C50-88F8-4C05-9872-45DE1D8436EC}" destId="{DD1EF94D-9FB8-4260-9B7A-A1C8E6F25AD5}" srcOrd="6" destOrd="0" presId="urn:microsoft.com/office/officeart/2008/layout/LinedList"/>
    <dgm:cxn modelId="{B2C35B77-6E47-46D9-BB24-BE627A36299F}" type="presParOf" srcId="{E7D65C50-88F8-4C05-9872-45DE1D8436EC}" destId="{232FF7C9-474B-4280-867E-16D19FEF86CF}" srcOrd="7" destOrd="0" presId="urn:microsoft.com/office/officeart/2008/layout/LinedList"/>
    <dgm:cxn modelId="{A46A850E-BE99-4992-94D2-36708E5711B0}" type="presParOf" srcId="{232FF7C9-474B-4280-867E-16D19FEF86CF}" destId="{3D9C6817-6AB4-4F7D-A87E-7A8408199347}" srcOrd="0" destOrd="0" presId="urn:microsoft.com/office/officeart/2008/layout/LinedList"/>
    <dgm:cxn modelId="{6C8E8CC4-B949-4DC5-B2B7-FA5143038ADD}" type="presParOf" srcId="{232FF7C9-474B-4280-867E-16D19FEF86CF}" destId="{4428CE29-7866-4CD3-8B66-E67B2556556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6ADDF82-C704-4F64-AC1E-201D25359F6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D462D86E-BB35-4724-B761-EDFDDF5B367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Integration of AI &amp; Big Data in Agriculture</a:t>
          </a:r>
        </a:p>
      </dgm:t>
    </dgm:pt>
    <dgm:pt modelId="{39585CD7-205B-49C2-A57E-28D18386D0C3}" type="parTrans" cxnId="{F478F11A-73C9-4567-B224-92461355A8DB}">
      <dgm:prSet/>
      <dgm:spPr/>
      <dgm:t>
        <a:bodyPr/>
        <a:lstStyle/>
        <a:p>
          <a:endParaRPr lang="en-US"/>
        </a:p>
      </dgm:t>
    </dgm:pt>
    <dgm:pt modelId="{1612003A-0A9F-4FEF-A0DC-3EE061A5E294}" type="sibTrans" cxnId="{F478F11A-73C9-4567-B224-92461355A8DB}">
      <dgm:prSet/>
      <dgm:spPr/>
      <dgm:t>
        <a:bodyPr/>
        <a:lstStyle/>
        <a:p>
          <a:endParaRPr lang="en-US"/>
        </a:p>
      </dgm:t>
    </dgm:pt>
    <dgm:pt modelId="{BC27A238-DC6F-4EA6-92B4-EF07DF3A800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Enhancing Rural Connectivity and Infrastructure</a:t>
          </a:r>
        </a:p>
      </dgm:t>
    </dgm:pt>
    <dgm:pt modelId="{3CA70AA3-2FE7-48AF-B928-E7642A407DB8}" type="parTrans" cxnId="{FE5C872E-7BA3-45AB-9AAD-1B82E09AE880}">
      <dgm:prSet/>
      <dgm:spPr/>
      <dgm:t>
        <a:bodyPr/>
        <a:lstStyle/>
        <a:p>
          <a:endParaRPr lang="en-US"/>
        </a:p>
      </dgm:t>
    </dgm:pt>
    <dgm:pt modelId="{7C32B4D9-C5E1-45E6-A966-55644108DA59}" type="sibTrans" cxnId="{FE5C872E-7BA3-45AB-9AAD-1B82E09AE880}">
      <dgm:prSet/>
      <dgm:spPr/>
      <dgm:t>
        <a:bodyPr/>
        <a:lstStyle/>
        <a:p>
          <a:endParaRPr lang="en-US"/>
        </a:p>
      </dgm:t>
    </dgm:pt>
    <dgm:pt modelId="{DD6C4DCD-A9F7-4DE0-A8D5-27794226DD2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Policy Reforms to Support Farmers</a:t>
          </a:r>
        </a:p>
      </dgm:t>
    </dgm:pt>
    <dgm:pt modelId="{8C8DBF1B-3B58-4E47-940F-226CD6BFCCCE}" type="parTrans" cxnId="{D17F081A-31EE-4790-BA33-761A0308A1AD}">
      <dgm:prSet/>
      <dgm:spPr/>
      <dgm:t>
        <a:bodyPr/>
        <a:lstStyle/>
        <a:p>
          <a:endParaRPr lang="en-US"/>
        </a:p>
      </dgm:t>
    </dgm:pt>
    <dgm:pt modelId="{A530E4B2-B2AA-445D-815E-F5E1C90F7D96}" type="sibTrans" cxnId="{D17F081A-31EE-4790-BA33-761A0308A1AD}">
      <dgm:prSet/>
      <dgm:spPr/>
      <dgm:t>
        <a:bodyPr/>
        <a:lstStyle/>
        <a:p>
          <a:endParaRPr lang="en-US"/>
        </a:p>
      </dgm:t>
    </dgm:pt>
    <dgm:pt modelId="{B27046F0-58EE-4896-B565-F9D8A49391A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Public-Private Partnership in Rural Development</a:t>
          </a:r>
        </a:p>
      </dgm:t>
    </dgm:pt>
    <dgm:pt modelId="{804E53D9-6D9C-4DA9-8E87-A4D8976E94CF}" type="parTrans" cxnId="{C420362E-2456-4026-A17C-C77ED33C3B2A}">
      <dgm:prSet/>
      <dgm:spPr/>
      <dgm:t>
        <a:bodyPr/>
        <a:lstStyle/>
        <a:p>
          <a:endParaRPr lang="en-US"/>
        </a:p>
      </dgm:t>
    </dgm:pt>
    <dgm:pt modelId="{0D5D65ED-31B2-4EA9-A2F4-F518F696C8C2}" type="sibTrans" cxnId="{C420362E-2456-4026-A17C-C77ED33C3B2A}">
      <dgm:prSet/>
      <dgm:spPr/>
      <dgm:t>
        <a:bodyPr/>
        <a:lstStyle/>
        <a:p>
          <a:endParaRPr lang="en-US"/>
        </a:p>
      </dgm:t>
    </dgm:pt>
    <dgm:pt modelId="{51AE81B8-DEFE-4F91-9C0D-B3F49E7780A2}" type="pres">
      <dgm:prSet presAssocID="{A6ADDF82-C704-4F64-AC1E-201D25359F67}" presName="root" presStyleCnt="0">
        <dgm:presLayoutVars>
          <dgm:dir/>
          <dgm:resizeHandles val="exact"/>
        </dgm:presLayoutVars>
      </dgm:prSet>
      <dgm:spPr/>
    </dgm:pt>
    <dgm:pt modelId="{16890AC7-123C-4CC2-889E-84AAF880BA92}" type="pres">
      <dgm:prSet presAssocID="{D462D86E-BB35-4724-B761-EDFDDF5B3671}" presName="compNode" presStyleCnt="0"/>
      <dgm:spPr/>
    </dgm:pt>
    <dgm:pt modelId="{72350DAC-ACB4-4101-B86D-1F8394DAEC91}" type="pres">
      <dgm:prSet presAssocID="{D462D86E-BB35-4724-B761-EDFDDF5B3671}" presName="bgRect" presStyleLbl="bgShp" presStyleIdx="0" presStyleCnt="4"/>
      <dgm:spPr/>
    </dgm:pt>
    <dgm:pt modelId="{68F30CAD-8F48-4FEE-91BE-A88E0153F08E}" type="pres">
      <dgm:prSet presAssocID="{D462D86E-BB35-4724-B761-EDFDDF5B367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6C5682A5-B8A9-4D50-81C7-58481FDBE9B9}" type="pres">
      <dgm:prSet presAssocID="{D462D86E-BB35-4724-B761-EDFDDF5B3671}" presName="spaceRect" presStyleCnt="0"/>
      <dgm:spPr/>
    </dgm:pt>
    <dgm:pt modelId="{A1F5BC73-FFB7-437B-991F-CF8DB78ED78E}" type="pres">
      <dgm:prSet presAssocID="{D462D86E-BB35-4724-B761-EDFDDF5B3671}" presName="parTx" presStyleLbl="revTx" presStyleIdx="0" presStyleCnt="4">
        <dgm:presLayoutVars>
          <dgm:chMax val="0"/>
          <dgm:chPref val="0"/>
        </dgm:presLayoutVars>
      </dgm:prSet>
      <dgm:spPr/>
    </dgm:pt>
    <dgm:pt modelId="{2C98D6AA-A139-4C9D-A654-34D4F59F4768}" type="pres">
      <dgm:prSet presAssocID="{1612003A-0A9F-4FEF-A0DC-3EE061A5E294}" presName="sibTrans" presStyleCnt="0"/>
      <dgm:spPr/>
    </dgm:pt>
    <dgm:pt modelId="{14EA1257-235B-4893-9E16-44D4F307D741}" type="pres">
      <dgm:prSet presAssocID="{BC27A238-DC6F-4EA6-92B4-EF07DF3A8005}" presName="compNode" presStyleCnt="0"/>
      <dgm:spPr/>
    </dgm:pt>
    <dgm:pt modelId="{F0C1477E-2DFA-410D-A818-0A0E1F500413}" type="pres">
      <dgm:prSet presAssocID="{BC27A238-DC6F-4EA6-92B4-EF07DF3A8005}" presName="bgRect" presStyleLbl="bgShp" presStyleIdx="1" presStyleCnt="4"/>
      <dgm:spPr/>
    </dgm:pt>
    <dgm:pt modelId="{82D6B715-780C-4E7C-A939-08C96A7C02DD}" type="pres">
      <dgm:prSet presAssocID="{BC27A238-DC6F-4EA6-92B4-EF07DF3A800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 scene"/>
        </a:ext>
      </dgm:extLst>
    </dgm:pt>
    <dgm:pt modelId="{168B5CFB-1DF0-4A71-980D-F7224A5B4369}" type="pres">
      <dgm:prSet presAssocID="{BC27A238-DC6F-4EA6-92B4-EF07DF3A8005}" presName="spaceRect" presStyleCnt="0"/>
      <dgm:spPr/>
    </dgm:pt>
    <dgm:pt modelId="{71622F0F-55A4-4425-B4F7-7A43F3E7DE84}" type="pres">
      <dgm:prSet presAssocID="{BC27A238-DC6F-4EA6-92B4-EF07DF3A8005}" presName="parTx" presStyleLbl="revTx" presStyleIdx="1" presStyleCnt="4">
        <dgm:presLayoutVars>
          <dgm:chMax val="0"/>
          <dgm:chPref val="0"/>
        </dgm:presLayoutVars>
      </dgm:prSet>
      <dgm:spPr/>
    </dgm:pt>
    <dgm:pt modelId="{E388587D-413D-485C-83BF-5D2F1FD0217E}" type="pres">
      <dgm:prSet presAssocID="{7C32B4D9-C5E1-45E6-A966-55644108DA59}" presName="sibTrans" presStyleCnt="0"/>
      <dgm:spPr/>
    </dgm:pt>
    <dgm:pt modelId="{FAA1FDF8-9401-4ABA-A2C0-CE7D64C1FA76}" type="pres">
      <dgm:prSet presAssocID="{DD6C4DCD-A9F7-4DE0-A8D5-27794226DD21}" presName="compNode" presStyleCnt="0"/>
      <dgm:spPr/>
    </dgm:pt>
    <dgm:pt modelId="{F8FFCCF7-E08E-4C5B-9A65-24785ECED471}" type="pres">
      <dgm:prSet presAssocID="{DD6C4DCD-A9F7-4DE0-A8D5-27794226DD21}" presName="bgRect" presStyleLbl="bgShp" presStyleIdx="2" presStyleCnt="4"/>
      <dgm:spPr/>
    </dgm:pt>
    <dgm:pt modelId="{7FC0EB6B-584B-4A93-AEA5-40F9931B378B}" type="pres">
      <dgm:prSet presAssocID="{DD6C4DCD-A9F7-4DE0-A8D5-27794226DD21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armer"/>
        </a:ext>
      </dgm:extLst>
    </dgm:pt>
    <dgm:pt modelId="{E1FF1910-C91F-453E-8D7B-5467E0BDA6D5}" type="pres">
      <dgm:prSet presAssocID="{DD6C4DCD-A9F7-4DE0-A8D5-27794226DD21}" presName="spaceRect" presStyleCnt="0"/>
      <dgm:spPr/>
    </dgm:pt>
    <dgm:pt modelId="{386B0BD9-D976-435C-ADED-775AA6851433}" type="pres">
      <dgm:prSet presAssocID="{DD6C4DCD-A9F7-4DE0-A8D5-27794226DD21}" presName="parTx" presStyleLbl="revTx" presStyleIdx="2" presStyleCnt="4">
        <dgm:presLayoutVars>
          <dgm:chMax val="0"/>
          <dgm:chPref val="0"/>
        </dgm:presLayoutVars>
      </dgm:prSet>
      <dgm:spPr/>
    </dgm:pt>
    <dgm:pt modelId="{2BF6B3EB-2708-4D21-959B-07BE71683E37}" type="pres">
      <dgm:prSet presAssocID="{A530E4B2-B2AA-445D-815E-F5E1C90F7D96}" presName="sibTrans" presStyleCnt="0"/>
      <dgm:spPr/>
    </dgm:pt>
    <dgm:pt modelId="{1226F630-E709-4F96-B7DA-1B7724189BB3}" type="pres">
      <dgm:prSet presAssocID="{B27046F0-58EE-4896-B565-F9D8A49391A7}" presName="compNode" presStyleCnt="0"/>
      <dgm:spPr/>
    </dgm:pt>
    <dgm:pt modelId="{E243CF54-AAD5-4113-AEA9-449934AA226A}" type="pres">
      <dgm:prSet presAssocID="{B27046F0-58EE-4896-B565-F9D8A49391A7}" presName="bgRect" presStyleLbl="bgShp" presStyleIdx="3" presStyleCnt="4"/>
      <dgm:spPr/>
    </dgm:pt>
    <dgm:pt modelId="{632923A0-4AE0-420B-A1D2-A78C6DD9A2BA}" type="pres">
      <dgm:prSet presAssocID="{B27046F0-58EE-4896-B565-F9D8A49391A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rn"/>
        </a:ext>
      </dgm:extLst>
    </dgm:pt>
    <dgm:pt modelId="{80D437CB-F838-4C61-9C09-AD603F9B645E}" type="pres">
      <dgm:prSet presAssocID="{B27046F0-58EE-4896-B565-F9D8A49391A7}" presName="spaceRect" presStyleCnt="0"/>
      <dgm:spPr/>
    </dgm:pt>
    <dgm:pt modelId="{0751BD93-C500-4536-9A1F-2B9FF1EAC94E}" type="pres">
      <dgm:prSet presAssocID="{B27046F0-58EE-4896-B565-F9D8A49391A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D17F081A-31EE-4790-BA33-761A0308A1AD}" srcId="{A6ADDF82-C704-4F64-AC1E-201D25359F67}" destId="{DD6C4DCD-A9F7-4DE0-A8D5-27794226DD21}" srcOrd="2" destOrd="0" parTransId="{8C8DBF1B-3B58-4E47-940F-226CD6BFCCCE}" sibTransId="{A530E4B2-B2AA-445D-815E-F5E1C90F7D96}"/>
    <dgm:cxn modelId="{F478F11A-73C9-4567-B224-92461355A8DB}" srcId="{A6ADDF82-C704-4F64-AC1E-201D25359F67}" destId="{D462D86E-BB35-4724-B761-EDFDDF5B3671}" srcOrd="0" destOrd="0" parTransId="{39585CD7-205B-49C2-A57E-28D18386D0C3}" sibTransId="{1612003A-0A9F-4FEF-A0DC-3EE061A5E294}"/>
    <dgm:cxn modelId="{C420362E-2456-4026-A17C-C77ED33C3B2A}" srcId="{A6ADDF82-C704-4F64-AC1E-201D25359F67}" destId="{B27046F0-58EE-4896-B565-F9D8A49391A7}" srcOrd="3" destOrd="0" parTransId="{804E53D9-6D9C-4DA9-8E87-A4D8976E94CF}" sibTransId="{0D5D65ED-31B2-4EA9-A2F4-F518F696C8C2}"/>
    <dgm:cxn modelId="{FE5C872E-7BA3-45AB-9AAD-1B82E09AE880}" srcId="{A6ADDF82-C704-4F64-AC1E-201D25359F67}" destId="{BC27A238-DC6F-4EA6-92B4-EF07DF3A8005}" srcOrd="1" destOrd="0" parTransId="{3CA70AA3-2FE7-48AF-B928-E7642A407DB8}" sibTransId="{7C32B4D9-C5E1-45E6-A966-55644108DA59}"/>
    <dgm:cxn modelId="{3AA0084E-1673-42EA-9472-E683145B28EF}" type="presOf" srcId="{DD6C4DCD-A9F7-4DE0-A8D5-27794226DD21}" destId="{386B0BD9-D976-435C-ADED-775AA6851433}" srcOrd="0" destOrd="0" presId="urn:microsoft.com/office/officeart/2018/2/layout/IconVerticalSolidList"/>
    <dgm:cxn modelId="{C03B3E94-9547-41E7-9E50-5E6FA0B85677}" type="presOf" srcId="{BC27A238-DC6F-4EA6-92B4-EF07DF3A8005}" destId="{71622F0F-55A4-4425-B4F7-7A43F3E7DE84}" srcOrd="0" destOrd="0" presId="urn:microsoft.com/office/officeart/2018/2/layout/IconVerticalSolidList"/>
    <dgm:cxn modelId="{C44988B2-AE8B-45DA-8113-C1CCE19826DD}" type="presOf" srcId="{B27046F0-58EE-4896-B565-F9D8A49391A7}" destId="{0751BD93-C500-4536-9A1F-2B9FF1EAC94E}" srcOrd="0" destOrd="0" presId="urn:microsoft.com/office/officeart/2018/2/layout/IconVerticalSolidList"/>
    <dgm:cxn modelId="{4904E4BD-AFE8-4317-937B-E5E1EF30F68D}" type="presOf" srcId="{A6ADDF82-C704-4F64-AC1E-201D25359F67}" destId="{51AE81B8-DEFE-4F91-9C0D-B3F49E7780A2}" srcOrd="0" destOrd="0" presId="urn:microsoft.com/office/officeart/2018/2/layout/IconVerticalSolidList"/>
    <dgm:cxn modelId="{B0C972DD-B3CC-44BA-BC61-C66DD43E4A8C}" type="presOf" srcId="{D462D86E-BB35-4724-B761-EDFDDF5B3671}" destId="{A1F5BC73-FFB7-437B-991F-CF8DB78ED78E}" srcOrd="0" destOrd="0" presId="urn:microsoft.com/office/officeart/2018/2/layout/IconVerticalSolidList"/>
    <dgm:cxn modelId="{2125D7A3-B456-4542-9B98-50D76647C65E}" type="presParOf" srcId="{51AE81B8-DEFE-4F91-9C0D-B3F49E7780A2}" destId="{16890AC7-123C-4CC2-889E-84AAF880BA92}" srcOrd="0" destOrd="0" presId="urn:microsoft.com/office/officeart/2018/2/layout/IconVerticalSolidList"/>
    <dgm:cxn modelId="{4A6D6789-BCB1-49D9-90D9-167EC1EF4A07}" type="presParOf" srcId="{16890AC7-123C-4CC2-889E-84AAF880BA92}" destId="{72350DAC-ACB4-4101-B86D-1F8394DAEC91}" srcOrd="0" destOrd="0" presId="urn:microsoft.com/office/officeart/2018/2/layout/IconVerticalSolidList"/>
    <dgm:cxn modelId="{48C70E43-E023-4753-A8FB-3CFB6F6A9F7A}" type="presParOf" srcId="{16890AC7-123C-4CC2-889E-84AAF880BA92}" destId="{68F30CAD-8F48-4FEE-91BE-A88E0153F08E}" srcOrd="1" destOrd="0" presId="urn:microsoft.com/office/officeart/2018/2/layout/IconVerticalSolidList"/>
    <dgm:cxn modelId="{EBEAAC00-3583-44CC-AF3D-642FD3CCB1BF}" type="presParOf" srcId="{16890AC7-123C-4CC2-889E-84AAF880BA92}" destId="{6C5682A5-B8A9-4D50-81C7-58481FDBE9B9}" srcOrd="2" destOrd="0" presId="urn:microsoft.com/office/officeart/2018/2/layout/IconVerticalSolidList"/>
    <dgm:cxn modelId="{05E4F8E6-D086-4990-9251-E8855743D8C3}" type="presParOf" srcId="{16890AC7-123C-4CC2-889E-84AAF880BA92}" destId="{A1F5BC73-FFB7-437B-991F-CF8DB78ED78E}" srcOrd="3" destOrd="0" presId="urn:microsoft.com/office/officeart/2018/2/layout/IconVerticalSolidList"/>
    <dgm:cxn modelId="{3CE177F8-7594-4FBC-99E8-844D3C13D9F8}" type="presParOf" srcId="{51AE81B8-DEFE-4F91-9C0D-B3F49E7780A2}" destId="{2C98D6AA-A139-4C9D-A654-34D4F59F4768}" srcOrd="1" destOrd="0" presId="urn:microsoft.com/office/officeart/2018/2/layout/IconVerticalSolidList"/>
    <dgm:cxn modelId="{17F11CCD-9996-4D21-B75C-DD5F444D8284}" type="presParOf" srcId="{51AE81B8-DEFE-4F91-9C0D-B3F49E7780A2}" destId="{14EA1257-235B-4893-9E16-44D4F307D741}" srcOrd="2" destOrd="0" presId="urn:microsoft.com/office/officeart/2018/2/layout/IconVerticalSolidList"/>
    <dgm:cxn modelId="{F5138ACE-60C6-4AB9-92E8-5785D2307393}" type="presParOf" srcId="{14EA1257-235B-4893-9E16-44D4F307D741}" destId="{F0C1477E-2DFA-410D-A818-0A0E1F500413}" srcOrd="0" destOrd="0" presId="urn:microsoft.com/office/officeart/2018/2/layout/IconVerticalSolidList"/>
    <dgm:cxn modelId="{C5F1B4BC-268A-4B90-8E4A-680BF8AE1E2E}" type="presParOf" srcId="{14EA1257-235B-4893-9E16-44D4F307D741}" destId="{82D6B715-780C-4E7C-A939-08C96A7C02DD}" srcOrd="1" destOrd="0" presId="urn:microsoft.com/office/officeart/2018/2/layout/IconVerticalSolidList"/>
    <dgm:cxn modelId="{4FE4E915-4394-4220-AEE0-4D5028484892}" type="presParOf" srcId="{14EA1257-235B-4893-9E16-44D4F307D741}" destId="{168B5CFB-1DF0-4A71-980D-F7224A5B4369}" srcOrd="2" destOrd="0" presId="urn:microsoft.com/office/officeart/2018/2/layout/IconVerticalSolidList"/>
    <dgm:cxn modelId="{BBFE176E-E521-4114-AB0F-9652697070CE}" type="presParOf" srcId="{14EA1257-235B-4893-9E16-44D4F307D741}" destId="{71622F0F-55A4-4425-B4F7-7A43F3E7DE84}" srcOrd="3" destOrd="0" presId="urn:microsoft.com/office/officeart/2018/2/layout/IconVerticalSolidList"/>
    <dgm:cxn modelId="{185A9184-1C60-4240-AD37-20415882D03A}" type="presParOf" srcId="{51AE81B8-DEFE-4F91-9C0D-B3F49E7780A2}" destId="{E388587D-413D-485C-83BF-5D2F1FD0217E}" srcOrd="3" destOrd="0" presId="urn:microsoft.com/office/officeart/2018/2/layout/IconVerticalSolidList"/>
    <dgm:cxn modelId="{F5B856F1-1E01-4977-8649-70474DF15BC1}" type="presParOf" srcId="{51AE81B8-DEFE-4F91-9C0D-B3F49E7780A2}" destId="{FAA1FDF8-9401-4ABA-A2C0-CE7D64C1FA76}" srcOrd="4" destOrd="0" presId="urn:microsoft.com/office/officeart/2018/2/layout/IconVerticalSolidList"/>
    <dgm:cxn modelId="{C3D3213C-2076-474D-A7F0-7FD0B4AAD922}" type="presParOf" srcId="{FAA1FDF8-9401-4ABA-A2C0-CE7D64C1FA76}" destId="{F8FFCCF7-E08E-4C5B-9A65-24785ECED471}" srcOrd="0" destOrd="0" presId="urn:microsoft.com/office/officeart/2018/2/layout/IconVerticalSolidList"/>
    <dgm:cxn modelId="{BC994011-F13B-4256-912F-1C8C0C705511}" type="presParOf" srcId="{FAA1FDF8-9401-4ABA-A2C0-CE7D64C1FA76}" destId="{7FC0EB6B-584B-4A93-AEA5-40F9931B378B}" srcOrd="1" destOrd="0" presId="urn:microsoft.com/office/officeart/2018/2/layout/IconVerticalSolidList"/>
    <dgm:cxn modelId="{33F5ACCF-606F-40B8-9DF9-59CB7B0238FB}" type="presParOf" srcId="{FAA1FDF8-9401-4ABA-A2C0-CE7D64C1FA76}" destId="{E1FF1910-C91F-453E-8D7B-5467E0BDA6D5}" srcOrd="2" destOrd="0" presId="urn:microsoft.com/office/officeart/2018/2/layout/IconVerticalSolidList"/>
    <dgm:cxn modelId="{C3FC281E-069B-46B3-9A2A-8FAE668431C4}" type="presParOf" srcId="{FAA1FDF8-9401-4ABA-A2C0-CE7D64C1FA76}" destId="{386B0BD9-D976-435C-ADED-775AA6851433}" srcOrd="3" destOrd="0" presId="urn:microsoft.com/office/officeart/2018/2/layout/IconVerticalSolidList"/>
    <dgm:cxn modelId="{A9E2E04F-EF10-4920-AD07-06701F83F178}" type="presParOf" srcId="{51AE81B8-DEFE-4F91-9C0D-B3F49E7780A2}" destId="{2BF6B3EB-2708-4D21-959B-07BE71683E37}" srcOrd="5" destOrd="0" presId="urn:microsoft.com/office/officeart/2018/2/layout/IconVerticalSolidList"/>
    <dgm:cxn modelId="{415F8888-47B5-4118-BF2C-E01193035AA8}" type="presParOf" srcId="{51AE81B8-DEFE-4F91-9C0D-B3F49E7780A2}" destId="{1226F630-E709-4F96-B7DA-1B7724189BB3}" srcOrd="6" destOrd="0" presId="urn:microsoft.com/office/officeart/2018/2/layout/IconVerticalSolidList"/>
    <dgm:cxn modelId="{7A427692-6B96-44AE-AE82-1CB799BACF0D}" type="presParOf" srcId="{1226F630-E709-4F96-B7DA-1B7724189BB3}" destId="{E243CF54-AAD5-4113-AEA9-449934AA226A}" srcOrd="0" destOrd="0" presId="urn:microsoft.com/office/officeart/2018/2/layout/IconVerticalSolidList"/>
    <dgm:cxn modelId="{436A4DFB-8E62-4721-B502-DEE11785EFF5}" type="presParOf" srcId="{1226F630-E709-4F96-B7DA-1B7724189BB3}" destId="{632923A0-4AE0-420B-A1D2-A78C6DD9A2BA}" srcOrd="1" destOrd="0" presId="urn:microsoft.com/office/officeart/2018/2/layout/IconVerticalSolidList"/>
    <dgm:cxn modelId="{2A560AF9-B891-4586-8D25-32F7E28B366D}" type="presParOf" srcId="{1226F630-E709-4F96-B7DA-1B7724189BB3}" destId="{80D437CB-F838-4C61-9C09-AD603F9B645E}" srcOrd="2" destOrd="0" presId="urn:microsoft.com/office/officeart/2018/2/layout/IconVerticalSolidList"/>
    <dgm:cxn modelId="{C8A48293-E1D7-47D6-B114-49CA22436B68}" type="presParOf" srcId="{1226F630-E709-4F96-B7DA-1B7724189BB3}" destId="{0751BD93-C500-4536-9A1F-2B9FF1EAC94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1E05665-F465-4F33-BD78-87EB7123EE0B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9F6B41F-8552-4851-922F-1470D98ED05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05115E-C0E9-4C0A-91D9-03DC2322AC8A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Lack of Infrastructure (Roads, Electricity, Water)</a:t>
          </a:r>
        </a:p>
      </dsp:txBody>
      <dsp:txXfrm>
        <a:off x="1099610" y="1878"/>
        <a:ext cx="7129989" cy="952043"/>
      </dsp:txXfrm>
    </dsp:sp>
    <dsp:sp modelId="{20A88E88-F715-4061-AFE5-49DB3ECE573E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171FC31-9ECD-407E-98FB-65D7C4F09956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0F7F4-CF2B-4130-B6F9-1E98DD2A0E8A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Limited Access to Modern Agricultural Techniques</a:t>
          </a:r>
        </a:p>
      </dsp:txBody>
      <dsp:txXfrm>
        <a:off x="1099610" y="1191932"/>
        <a:ext cx="7129989" cy="952043"/>
      </dsp:txXfrm>
    </dsp:sp>
    <dsp:sp modelId="{B95811FD-EB79-4770-A52D-4717A0738428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D359BF5-01BA-403D-B9CA-F0B3ACA718D5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2E2607-F2EB-41F1-B9AF-4583A3BCECD2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Financial Constraints and Low Credit Accessibility</a:t>
          </a:r>
        </a:p>
      </dsp:txBody>
      <dsp:txXfrm>
        <a:off x="1099610" y="2381986"/>
        <a:ext cx="7129989" cy="952043"/>
      </dsp:txXfrm>
    </dsp:sp>
    <dsp:sp modelId="{371F1F7D-78F9-4F0E-9BD5-665D38B438CB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09547BC-3C36-4A57-8B05-6F121E215ED8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3AD88A-2069-45CE-A147-0B66CF306136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Climate Change and Its Impact on Agriculture</a:t>
          </a:r>
        </a:p>
      </dsp:txBody>
      <dsp:txXfrm>
        <a:off x="1099610" y="3572041"/>
        <a:ext cx="7129989" cy="9520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383A3A-B8AC-4CD1-ABF0-D76EC707E9D0}">
      <dsp:nvSpPr>
        <dsp:cNvPr id="0" name=""/>
        <dsp:cNvSpPr/>
      </dsp:nvSpPr>
      <dsp:spPr>
        <a:xfrm>
          <a:off x="0" y="0"/>
          <a:ext cx="54638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1FD3686-27B3-4A71-8520-00293DA7E8D1}">
      <dsp:nvSpPr>
        <dsp:cNvPr id="0" name=""/>
        <dsp:cNvSpPr/>
      </dsp:nvSpPr>
      <dsp:spPr>
        <a:xfrm>
          <a:off x="0" y="0"/>
          <a:ext cx="5463821" cy="122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Agri-tech Startups &amp; Their Impact:</a:t>
          </a:r>
          <a:r>
            <a:rPr lang="en-US" sz="2000" b="0" i="0" kern="1200" baseline="0" dirty="0"/>
            <a:t> Technology-driven startups enhancing productivity, supply chains, and market access for farmers. </a:t>
          </a:r>
          <a:endParaRPr lang="en-US" sz="2000" kern="1200" dirty="0"/>
        </a:p>
      </dsp:txBody>
      <dsp:txXfrm>
        <a:off x="0" y="0"/>
        <a:ext cx="5463821" cy="1228896"/>
      </dsp:txXfrm>
    </dsp:sp>
    <dsp:sp modelId="{1660E6DD-BCE6-45C3-92BF-31CCF2C217B5}">
      <dsp:nvSpPr>
        <dsp:cNvPr id="0" name=""/>
        <dsp:cNvSpPr/>
      </dsp:nvSpPr>
      <dsp:spPr>
        <a:xfrm>
          <a:off x="0" y="1228896"/>
          <a:ext cx="54638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9B66142C-27A2-46A9-BCE6-2749E1755BB7}">
      <dsp:nvSpPr>
        <dsp:cNvPr id="0" name=""/>
        <dsp:cNvSpPr/>
      </dsp:nvSpPr>
      <dsp:spPr>
        <a:xfrm>
          <a:off x="0" y="1228896"/>
          <a:ext cx="5463821" cy="122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Role of E-commerce in Agri-Trade:</a:t>
          </a:r>
          <a:r>
            <a:rPr lang="en-US" sz="2000" b="0" i="0" kern="1200" baseline="0" dirty="0"/>
            <a:t> Online platforms connecting farmers to buyers, ensuring better prices and wider reach. </a:t>
          </a:r>
          <a:endParaRPr lang="en-US" sz="2000" kern="1200" dirty="0"/>
        </a:p>
      </dsp:txBody>
      <dsp:txXfrm>
        <a:off x="0" y="1228896"/>
        <a:ext cx="5463821" cy="1228896"/>
      </dsp:txXfrm>
    </dsp:sp>
    <dsp:sp modelId="{1A15AF3A-D5A6-4771-996D-D4B8B2D6061B}">
      <dsp:nvSpPr>
        <dsp:cNvPr id="0" name=""/>
        <dsp:cNvSpPr/>
      </dsp:nvSpPr>
      <dsp:spPr>
        <a:xfrm>
          <a:off x="0" y="2457793"/>
          <a:ext cx="54638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212064F6-0CF5-4E54-95BD-209D2426EAD1}">
      <dsp:nvSpPr>
        <dsp:cNvPr id="0" name=""/>
        <dsp:cNvSpPr/>
      </dsp:nvSpPr>
      <dsp:spPr>
        <a:xfrm>
          <a:off x="0" y="2457793"/>
          <a:ext cx="5463821" cy="122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Financial Services and Microfinance for Farmers:</a:t>
          </a:r>
          <a:r>
            <a:rPr lang="en-US" sz="2000" b="0" i="0" kern="1200" baseline="0" dirty="0"/>
            <a:t> Providing credit, insurance, and banking solutions to support farming investments. </a:t>
          </a:r>
          <a:endParaRPr lang="en-US" sz="2000" kern="1200" dirty="0"/>
        </a:p>
      </dsp:txBody>
      <dsp:txXfrm>
        <a:off x="0" y="2457793"/>
        <a:ext cx="5463821" cy="1228896"/>
      </dsp:txXfrm>
    </dsp:sp>
    <dsp:sp modelId="{DD1EF94D-9FB8-4260-9B7A-A1C8E6F25AD5}">
      <dsp:nvSpPr>
        <dsp:cNvPr id="0" name=""/>
        <dsp:cNvSpPr/>
      </dsp:nvSpPr>
      <dsp:spPr>
        <a:xfrm>
          <a:off x="0" y="3686690"/>
          <a:ext cx="5463821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D9C6817-6AB4-4F7D-A87E-7A8408199347}">
      <dsp:nvSpPr>
        <dsp:cNvPr id="0" name=""/>
        <dsp:cNvSpPr/>
      </dsp:nvSpPr>
      <dsp:spPr>
        <a:xfrm>
          <a:off x="0" y="3686690"/>
          <a:ext cx="5463821" cy="12288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i="0" kern="1200" baseline="0" dirty="0"/>
            <a:t>Collaboration Between Private Sector and Farmers:</a:t>
          </a:r>
          <a:r>
            <a:rPr lang="en-US" sz="2000" b="0" i="0" kern="1200" baseline="0" dirty="0"/>
            <a:t> Partnerships improving technology access, training, and market opportunities for farmers. </a:t>
          </a:r>
          <a:endParaRPr lang="en-US" sz="2000" kern="1200" dirty="0"/>
        </a:p>
      </dsp:txBody>
      <dsp:txXfrm>
        <a:off x="0" y="3686690"/>
        <a:ext cx="5463821" cy="122889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350DAC-ACB4-4101-B86D-1F8394DAEC91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F30CAD-8F48-4FEE-91BE-A88E0153F08E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F5BC73-FFB7-437B-991F-CF8DB78ED78E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Integration of AI &amp; Big Data in Agriculture</a:t>
          </a:r>
        </a:p>
      </dsp:txBody>
      <dsp:txXfrm>
        <a:off x="1099610" y="1878"/>
        <a:ext cx="7129989" cy="952043"/>
      </dsp:txXfrm>
    </dsp:sp>
    <dsp:sp modelId="{F0C1477E-2DFA-410D-A818-0A0E1F500413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2D6B715-780C-4E7C-A939-08C96A7C02DD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622F0F-55A4-4425-B4F7-7A43F3E7DE84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Enhancing Rural Connectivity and Infrastructure</a:t>
          </a:r>
        </a:p>
      </dsp:txBody>
      <dsp:txXfrm>
        <a:off x="1099610" y="1191932"/>
        <a:ext cx="7129989" cy="952043"/>
      </dsp:txXfrm>
    </dsp:sp>
    <dsp:sp modelId="{F8FFCCF7-E08E-4C5B-9A65-24785ECED471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C0EB6B-584B-4A93-AEA5-40F9931B378B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6B0BD9-D976-435C-ADED-775AA6851433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Policy Reforms to Support Farmers</a:t>
          </a:r>
        </a:p>
      </dsp:txBody>
      <dsp:txXfrm>
        <a:off x="1099610" y="2381986"/>
        <a:ext cx="7129989" cy="952043"/>
      </dsp:txXfrm>
    </dsp:sp>
    <dsp:sp modelId="{E243CF54-AAD5-4113-AEA9-449934AA226A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2923A0-4AE0-420B-A1D2-A78C6DD9A2B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51BD93-C500-4536-9A1F-2B9FF1EAC94E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Public-Private Partnership in Rural Development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3BA513B0-82FF-4F41-8178-885375D1C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14" descr="Green building in a cornfield">
            <a:extLst>
              <a:ext uri="{FF2B5EF4-FFF2-40B4-BE49-F238E27FC236}">
                <a16:creationId xmlns:a16="http://schemas.microsoft.com/office/drawing/2014/main" id="{9324B4BD-2335-CB36-0D25-27BB0768541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764" r="1" b="1"/>
          <a:stretch/>
        </p:blipFill>
        <p:spPr>
          <a:xfrm>
            <a:off x="20" y="10"/>
            <a:ext cx="9171076" cy="466692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93DB8501-F9F2-4ACD-B56A-9019CD5006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28" y="2987478"/>
            <a:ext cx="9171095" cy="1828800"/>
            <a:chOff x="-305" y="2987478"/>
            <a:chExt cx="12188952" cy="1828800"/>
          </a:xfrm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DD03A94A-ADF5-4334-86B1-DBA5F70ACD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2987478"/>
              <a:ext cx="12188952" cy="1099712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385A18E1-CBE3-4BBD-B1B7-CDBCA685E0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99381"/>
              <a:ext cx="12188952" cy="902694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133EDCAA-1D6C-4710-9DA1-C7FC946D8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01488"/>
              <a:ext cx="12188952" cy="641669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 useBgFill="1">
          <p:nvSpPr>
            <p:cNvPr id="38" name="Freeform: Shape 37">
              <a:extLst>
                <a:ext uri="{FF2B5EF4-FFF2-40B4-BE49-F238E27FC236}">
                  <a16:creationId xmlns:a16="http://schemas.microsoft.com/office/drawing/2014/main" id="{3916FBF2-1CC9-460D-A42B-FB77E515EC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14750"/>
              <a:ext cx="12188952" cy="1201528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4551037"/>
            <a:ext cx="4126540" cy="1509931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800" b="1" dirty="0">
                <a:solidFill>
                  <a:schemeClr val="tx2"/>
                </a:solidFill>
              </a:rPr>
              <a:t>Rural Development and Agricultural Innovation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52684" y="4683656"/>
            <a:ext cx="3963937" cy="2033233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Presented by: </a:t>
            </a:r>
          </a:p>
          <a:p>
            <a:pPr algn="l" defTabSz="914400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Anshuman Sinha(043)</a:t>
            </a:r>
          </a:p>
          <a:p>
            <a:pPr algn="l" defTabSz="914400">
              <a:lnSpc>
                <a:spcPct val="90000"/>
              </a:lnSpc>
            </a:pPr>
            <a:r>
              <a:rPr lang="en-US" sz="2400" b="1" dirty="0">
                <a:solidFill>
                  <a:schemeClr val="tx1"/>
                </a:solidFill>
              </a:rPr>
              <a:t>Arpita Singh(046)</a:t>
            </a:r>
          </a:p>
          <a:p>
            <a:pPr algn="l" defTabSz="914400">
              <a:lnSpc>
                <a:spcPct val="90000"/>
              </a:lnSpc>
            </a:pPr>
            <a:r>
              <a:rPr lang="en-US" sz="2400" b="1" dirty="0" err="1">
                <a:solidFill>
                  <a:schemeClr val="tx1"/>
                </a:solidFill>
              </a:rPr>
              <a:t>Avinish</a:t>
            </a:r>
            <a:r>
              <a:rPr lang="en-US" sz="2400" b="1" dirty="0">
                <a:solidFill>
                  <a:schemeClr val="tx1"/>
                </a:solidFill>
              </a:rPr>
              <a:t> Kumar(047)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B6FACB3C-9069-4791-BC5C-0DB7CD19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2" name="Rectangle 1041">
            <a:extLst>
              <a:ext uri="{FF2B5EF4-FFF2-40B4-BE49-F238E27FC236}">
                <a16:creationId xmlns:a16="http://schemas.microsoft.com/office/drawing/2014/main" id="{71F2038E-D777-4B76-81DD-DD13EE91B9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4468" y="75929"/>
            <a:ext cx="3048644" cy="1024953"/>
          </a:xfrm>
        </p:spPr>
        <p:txBody>
          <a:bodyPr>
            <a:normAutofit/>
          </a:bodyPr>
          <a:lstStyle/>
          <a:p>
            <a:r>
              <a:rPr lang="en-IN" sz="33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0C6AE9-17B1-094F-6D00-D74B04FE9E9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-2" y="880534"/>
            <a:ext cx="5525265" cy="555413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Rural development improves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living standards through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infrastructure, education, and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economy, while agricultural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innovation enhances</a:t>
            </a:r>
            <a:r>
              <a:rPr lang="en-US" altLang="en-US" sz="2200" dirty="0">
                <a:latin typeface="Arial" panose="020B0604020202020204" pitchFamily="34" charset="0"/>
              </a:rPr>
              <a:t> </a:t>
            </a: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productivity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with modern technology,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sustainable practices, and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government initiatives.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sz="2200" dirty="0"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Together, they drive economic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growth, ensure food security, and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empower rural communities for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long-term prosperity and 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2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development.</a:t>
            </a:r>
          </a:p>
        </p:txBody>
      </p:sp>
      <p:grpSp>
        <p:nvGrpSpPr>
          <p:cNvPr id="1044" name="Group 1043">
            <a:extLst>
              <a:ext uri="{FF2B5EF4-FFF2-40B4-BE49-F238E27FC236}">
                <a16:creationId xmlns:a16="http://schemas.microsoft.com/office/drawing/2014/main" id="{DD354807-230F-4402-B1B9-F733A8F1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63680" y="-16714"/>
            <a:ext cx="4780320" cy="6874714"/>
            <a:chOff x="5818240" y="-1"/>
            <a:chExt cx="6373761" cy="6874714"/>
          </a:xfrm>
        </p:grpSpPr>
        <p:sp>
          <p:nvSpPr>
            <p:cNvPr id="1045" name="Freeform: Shape 1044">
              <a:extLst>
                <a:ext uri="{FF2B5EF4-FFF2-40B4-BE49-F238E27FC236}">
                  <a16:creationId xmlns:a16="http://schemas.microsoft.com/office/drawing/2014/main" id="{BF5A6F4A-CE87-4D5C-9382-8167967CE8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18240" y="-1"/>
              <a:ext cx="6373761" cy="6874714"/>
            </a:xfrm>
            <a:custGeom>
              <a:avLst/>
              <a:gdLst>
                <a:gd name="connsiteX0" fmla="*/ 6373761 w 6373761"/>
                <a:gd name="connsiteY0" fmla="*/ 5771297 h 6874714"/>
                <a:gd name="connsiteX1" fmla="*/ 6373761 w 6373761"/>
                <a:gd name="connsiteY1" fmla="*/ 6247960 h 6874714"/>
                <a:gd name="connsiteX2" fmla="*/ 6235932 w 6373761"/>
                <a:gd name="connsiteY2" fmla="*/ 6361930 h 6874714"/>
                <a:gd name="connsiteX3" fmla="*/ 5960375 w 6373761"/>
                <a:gd name="connsiteY3" fmla="*/ 6587489 h 6874714"/>
                <a:gd name="connsiteX4" fmla="*/ 5822907 w 6373761"/>
                <a:gd name="connsiteY4" fmla="*/ 6701871 h 6874714"/>
                <a:gd name="connsiteX5" fmla="*/ 5681115 w 6373761"/>
                <a:gd name="connsiteY5" fmla="*/ 6816896 h 6874714"/>
                <a:gd name="connsiteX6" fmla="*/ 5604096 w 6373761"/>
                <a:gd name="connsiteY6" fmla="*/ 6874714 h 6874714"/>
                <a:gd name="connsiteX7" fmla="*/ 4878485 w 6373761"/>
                <a:gd name="connsiteY7" fmla="*/ 6874714 h 6874714"/>
                <a:gd name="connsiteX8" fmla="*/ 5006014 w 6373761"/>
                <a:gd name="connsiteY8" fmla="*/ 6800200 h 6874714"/>
                <a:gd name="connsiteX9" fmla="*/ 5149855 w 6373761"/>
                <a:gd name="connsiteY9" fmla="*/ 6707667 h 6874714"/>
                <a:gd name="connsiteX10" fmla="*/ 5431866 w 6373761"/>
                <a:gd name="connsiteY10" fmla="*/ 6506210 h 6874714"/>
                <a:gd name="connsiteX11" fmla="*/ 5571036 w 6373761"/>
                <a:gd name="connsiteY11" fmla="*/ 6399557 h 6874714"/>
                <a:gd name="connsiteX12" fmla="*/ 5711649 w 6373761"/>
                <a:gd name="connsiteY12" fmla="*/ 6288912 h 6874714"/>
                <a:gd name="connsiteX13" fmla="*/ 6276589 w 6373761"/>
                <a:gd name="connsiteY13" fmla="*/ 5852379 h 6874714"/>
                <a:gd name="connsiteX14" fmla="*/ 3975975 w 6373761"/>
                <a:gd name="connsiteY14" fmla="*/ 263 h 6874714"/>
                <a:gd name="connsiteX15" fmla="*/ 4350473 w 6373761"/>
                <a:gd name="connsiteY15" fmla="*/ 24963 h 6874714"/>
                <a:gd name="connsiteX16" fmla="*/ 5077909 w 6373761"/>
                <a:gd name="connsiteY16" fmla="*/ 189450 h 6874714"/>
                <a:gd name="connsiteX17" fmla="*/ 5746507 w 6373761"/>
                <a:gd name="connsiteY17" fmla="*/ 505804 h 6874714"/>
                <a:gd name="connsiteX18" fmla="*/ 6322456 w 6373761"/>
                <a:gd name="connsiteY18" fmla="*/ 956633 h 6874714"/>
                <a:gd name="connsiteX19" fmla="*/ 6373761 w 6373761"/>
                <a:gd name="connsiteY19" fmla="*/ 1011863 h 6874714"/>
                <a:gd name="connsiteX20" fmla="*/ 6373761 w 6373761"/>
                <a:gd name="connsiteY20" fmla="*/ 1185075 h 6874714"/>
                <a:gd name="connsiteX21" fmla="*/ 6359489 w 6373761"/>
                <a:gd name="connsiteY21" fmla="*/ 1169497 h 6874714"/>
                <a:gd name="connsiteX22" fmla="*/ 6233869 w 6373761"/>
                <a:gd name="connsiteY22" fmla="*/ 1047442 h 6874714"/>
                <a:gd name="connsiteX23" fmla="*/ 5961423 w 6373761"/>
                <a:gd name="connsiteY23" fmla="*/ 827953 h 6874714"/>
                <a:gd name="connsiteX24" fmla="*/ 5663555 w 6373761"/>
                <a:gd name="connsiteY24" fmla="*/ 645304 h 6874714"/>
                <a:gd name="connsiteX25" fmla="*/ 5013827 w 6373761"/>
                <a:gd name="connsiteY25" fmla="*/ 397863 h 6874714"/>
                <a:gd name="connsiteX26" fmla="*/ 4327409 w 6373761"/>
                <a:gd name="connsiteY26" fmla="*/ 302545 h 6874714"/>
                <a:gd name="connsiteX27" fmla="*/ 3639939 w 6373761"/>
                <a:gd name="connsiteY27" fmla="*/ 338868 h 6874714"/>
                <a:gd name="connsiteX28" fmla="*/ 3302495 w 6373761"/>
                <a:gd name="connsiteY28" fmla="*/ 403659 h 6874714"/>
                <a:gd name="connsiteX29" fmla="*/ 2971604 w 6373761"/>
                <a:gd name="connsiteY29" fmla="*/ 496273 h 6874714"/>
                <a:gd name="connsiteX30" fmla="*/ 2648706 w 6373761"/>
                <a:gd name="connsiteY30" fmla="*/ 614389 h 6874714"/>
                <a:gd name="connsiteX31" fmla="*/ 2335374 w 6373761"/>
                <a:gd name="connsiteY31" fmla="*/ 757109 h 6874714"/>
                <a:gd name="connsiteX32" fmla="*/ 1741342 w 6373761"/>
                <a:gd name="connsiteY32" fmla="*/ 1107725 h 6874714"/>
                <a:gd name="connsiteX33" fmla="*/ 1600861 w 6373761"/>
                <a:gd name="connsiteY33" fmla="*/ 1208710 h 6874714"/>
                <a:gd name="connsiteX34" fmla="*/ 1531799 w 6373761"/>
                <a:gd name="connsiteY34" fmla="*/ 1260879 h 6874714"/>
                <a:gd name="connsiteX35" fmla="*/ 1463655 w 6373761"/>
                <a:gd name="connsiteY35" fmla="*/ 1314333 h 6874714"/>
                <a:gd name="connsiteX36" fmla="*/ 1200777 w 6373761"/>
                <a:gd name="connsiteY36" fmla="*/ 1541166 h 6874714"/>
                <a:gd name="connsiteX37" fmla="*/ 731501 w 6373761"/>
                <a:gd name="connsiteY37" fmla="*/ 2055754 h 6874714"/>
                <a:gd name="connsiteX38" fmla="*/ 531393 w 6373761"/>
                <a:gd name="connsiteY38" fmla="*/ 2342739 h 6874714"/>
                <a:gd name="connsiteX39" fmla="*/ 361033 w 6373761"/>
                <a:gd name="connsiteY39" fmla="*/ 2649046 h 6874714"/>
                <a:gd name="connsiteX40" fmla="*/ 323292 w 6373761"/>
                <a:gd name="connsiteY40" fmla="*/ 2728263 h 6874714"/>
                <a:gd name="connsiteX41" fmla="*/ 304945 w 6373761"/>
                <a:gd name="connsiteY41" fmla="*/ 2768193 h 6874714"/>
                <a:gd name="connsiteX42" fmla="*/ 287516 w 6373761"/>
                <a:gd name="connsiteY42" fmla="*/ 2808510 h 6874714"/>
                <a:gd name="connsiteX43" fmla="*/ 254230 w 6373761"/>
                <a:gd name="connsiteY43" fmla="*/ 2889788 h 6874714"/>
                <a:gd name="connsiteX44" fmla="*/ 223042 w 6373761"/>
                <a:gd name="connsiteY44" fmla="*/ 2971968 h 6874714"/>
                <a:gd name="connsiteX45" fmla="*/ 121611 w 6373761"/>
                <a:gd name="connsiteY45" fmla="*/ 3308544 h 6874714"/>
                <a:gd name="connsiteX46" fmla="*/ 39314 w 6373761"/>
                <a:gd name="connsiteY46" fmla="*/ 4005912 h 6874714"/>
                <a:gd name="connsiteX47" fmla="*/ 73910 w 6373761"/>
                <a:gd name="connsiteY47" fmla="*/ 4354081 h 6874714"/>
                <a:gd name="connsiteX48" fmla="*/ 179534 w 6373761"/>
                <a:gd name="connsiteY48" fmla="*/ 4687050 h 6874714"/>
                <a:gd name="connsiteX49" fmla="*/ 215964 w 6373761"/>
                <a:gd name="connsiteY49" fmla="*/ 4766654 h 6874714"/>
                <a:gd name="connsiteX50" fmla="*/ 256457 w 6373761"/>
                <a:gd name="connsiteY50" fmla="*/ 4844455 h 6874714"/>
                <a:gd name="connsiteX51" fmla="*/ 346225 w 6373761"/>
                <a:gd name="connsiteY51" fmla="*/ 4995290 h 6874714"/>
                <a:gd name="connsiteX52" fmla="*/ 445296 w 6373761"/>
                <a:gd name="connsiteY52" fmla="*/ 5140971 h 6874714"/>
                <a:gd name="connsiteX53" fmla="*/ 551443 w 6373761"/>
                <a:gd name="connsiteY53" fmla="*/ 5282531 h 6874714"/>
                <a:gd name="connsiteX54" fmla="*/ 772387 w 6373761"/>
                <a:gd name="connsiteY54" fmla="*/ 5562561 h 6874714"/>
                <a:gd name="connsiteX55" fmla="*/ 882858 w 6373761"/>
                <a:gd name="connsiteY55" fmla="*/ 5704507 h 6874714"/>
                <a:gd name="connsiteX56" fmla="*/ 990316 w 6373761"/>
                <a:gd name="connsiteY56" fmla="*/ 5848258 h 6874714"/>
                <a:gd name="connsiteX57" fmla="*/ 1097774 w 6373761"/>
                <a:gd name="connsiteY57" fmla="*/ 5987114 h 6874714"/>
                <a:gd name="connsiteX58" fmla="*/ 1210080 w 6373761"/>
                <a:gd name="connsiteY58" fmla="*/ 6121203 h 6874714"/>
                <a:gd name="connsiteX59" fmla="*/ 1448192 w 6373761"/>
                <a:gd name="connsiteY59" fmla="*/ 6374054 h 6874714"/>
                <a:gd name="connsiteX60" fmla="*/ 1982991 w 6373761"/>
                <a:gd name="connsiteY60" fmla="*/ 6796158 h 6874714"/>
                <a:gd name="connsiteX61" fmla="*/ 2118475 w 6373761"/>
                <a:gd name="connsiteY61" fmla="*/ 6874714 h 6874714"/>
                <a:gd name="connsiteX62" fmla="*/ 1569874 w 6373761"/>
                <a:gd name="connsiteY62" fmla="*/ 6874714 h 6874714"/>
                <a:gd name="connsiteX63" fmla="*/ 1507802 w 6373761"/>
                <a:gd name="connsiteY63" fmla="*/ 6817815 h 6874714"/>
                <a:gd name="connsiteX64" fmla="*/ 1256865 w 6373761"/>
                <a:gd name="connsiteY64" fmla="*/ 6543437 h 6874714"/>
                <a:gd name="connsiteX65" fmla="*/ 1038410 w 6373761"/>
                <a:gd name="connsiteY65" fmla="*/ 6248722 h 6874714"/>
                <a:gd name="connsiteX66" fmla="*/ 845380 w 6373761"/>
                <a:gd name="connsiteY66" fmla="*/ 5941386 h 6874714"/>
                <a:gd name="connsiteX67" fmla="*/ 755351 w 6373761"/>
                <a:gd name="connsiteY67" fmla="*/ 5788877 h 6874714"/>
                <a:gd name="connsiteX68" fmla="*/ 661784 w 6373761"/>
                <a:gd name="connsiteY68" fmla="*/ 5638944 h 6874714"/>
                <a:gd name="connsiteX69" fmla="*/ 466525 w 6373761"/>
                <a:gd name="connsiteY69" fmla="*/ 5340366 h 6874714"/>
                <a:gd name="connsiteX70" fmla="*/ 370992 w 6373761"/>
                <a:gd name="connsiteY70" fmla="*/ 5188502 h 6874714"/>
                <a:gd name="connsiteX71" fmla="*/ 280046 w 6373761"/>
                <a:gd name="connsiteY71" fmla="*/ 5033287 h 6874714"/>
                <a:gd name="connsiteX72" fmla="*/ 126853 w 6373761"/>
                <a:gd name="connsiteY72" fmla="*/ 4707660 h 6874714"/>
                <a:gd name="connsiteX73" fmla="*/ 30272 w 6373761"/>
                <a:gd name="connsiteY73" fmla="*/ 4362068 h 6874714"/>
                <a:gd name="connsiteX74" fmla="*/ 0 w 6373761"/>
                <a:gd name="connsiteY74" fmla="*/ 4005912 h 6874714"/>
                <a:gd name="connsiteX75" fmla="*/ 270480 w 6373761"/>
                <a:gd name="connsiteY75" fmla="*/ 2610532 h 6874714"/>
                <a:gd name="connsiteX76" fmla="*/ 415942 w 6373761"/>
                <a:gd name="connsiteY76" fmla="*/ 2280526 h 6874714"/>
                <a:gd name="connsiteX77" fmla="*/ 590102 w 6373761"/>
                <a:gd name="connsiteY77" fmla="*/ 1962626 h 6874714"/>
                <a:gd name="connsiteX78" fmla="*/ 1020719 w 6373761"/>
                <a:gd name="connsiteY78" fmla="*/ 1373070 h 6874714"/>
                <a:gd name="connsiteX79" fmla="*/ 1275080 w 6373761"/>
                <a:gd name="connsiteY79" fmla="*/ 1107081 h 6874714"/>
                <a:gd name="connsiteX80" fmla="*/ 1342437 w 6373761"/>
                <a:gd name="connsiteY80" fmla="*/ 1043965 h 6874714"/>
                <a:gd name="connsiteX81" fmla="*/ 1411106 w 6373761"/>
                <a:gd name="connsiteY81" fmla="*/ 982138 h 6874714"/>
                <a:gd name="connsiteX82" fmla="*/ 1553029 w 6373761"/>
                <a:gd name="connsiteY82" fmla="*/ 863376 h 6874714"/>
                <a:gd name="connsiteX83" fmla="*/ 2173401 w 6373761"/>
                <a:gd name="connsiteY83" fmla="*/ 454409 h 6874714"/>
                <a:gd name="connsiteX84" fmla="*/ 3599708 w 6373761"/>
                <a:gd name="connsiteY84" fmla="*/ 16332 h 6874714"/>
                <a:gd name="connsiteX85" fmla="*/ 3975975 w 6373761"/>
                <a:gd name="connsiteY85" fmla="*/ 263 h 6874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</a:cxnLst>
              <a:rect l="l" t="t" r="r" b="b"/>
              <a:pathLst>
                <a:path w="6373761" h="6874714">
                  <a:moveTo>
                    <a:pt x="6373761" y="5771297"/>
                  </a:moveTo>
                  <a:lnTo>
                    <a:pt x="6373761" y="6247960"/>
                  </a:lnTo>
                  <a:lnTo>
                    <a:pt x="6235932" y="6361930"/>
                  </a:lnTo>
                  <a:cubicBezTo>
                    <a:pt x="6143250" y="6437460"/>
                    <a:pt x="6051059" y="6512200"/>
                    <a:pt x="5960375" y="6587489"/>
                  </a:cubicBezTo>
                  <a:lnTo>
                    <a:pt x="5822907" y="6701871"/>
                  </a:lnTo>
                  <a:cubicBezTo>
                    <a:pt x="5776123" y="6740385"/>
                    <a:pt x="5729079" y="6778899"/>
                    <a:pt x="5681115" y="6816896"/>
                  </a:cubicBezTo>
                  <a:lnTo>
                    <a:pt x="5604096" y="6874714"/>
                  </a:lnTo>
                  <a:lnTo>
                    <a:pt x="4878485" y="6874714"/>
                  </a:lnTo>
                  <a:lnTo>
                    <a:pt x="5006014" y="6800200"/>
                  </a:lnTo>
                  <a:cubicBezTo>
                    <a:pt x="5054354" y="6770429"/>
                    <a:pt x="5102285" y="6739483"/>
                    <a:pt x="5149855" y="6707667"/>
                  </a:cubicBezTo>
                  <a:cubicBezTo>
                    <a:pt x="5244993" y="6643906"/>
                    <a:pt x="5338561" y="6576025"/>
                    <a:pt x="5431866" y="6506210"/>
                  </a:cubicBezTo>
                  <a:cubicBezTo>
                    <a:pt x="5478386" y="6471304"/>
                    <a:pt x="5524777" y="6435495"/>
                    <a:pt x="5571036" y="6399557"/>
                  </a:cubicBezTo>
                  <a:lnTo>
                    <a:pt x="5711649" y="6288912"/>
                  </a:lnTo>
                  <a:cubicBezTo>
                    <a:pt x="5902059" y="6140395"/>
                    <a:pt x="6093257" y="5998320"/>
                    <a:pt x="6276589" y="5852379"/>
                  </a:cubicBezTo>
                  <a:close/>
                  <a:moveTo>
                    <a:pt x="3975975" y="263"/>
                  </a:moveTo>
                  <a:cubicBezTo>
                    <a:pt x="4101550" y="1809"/>
                    <a:pt x="4226830" y="10149"/>
                    <a:pt x="4350473" y="24963"/>
                  </a:cubicBezTo>
                  <a:cubicBezTo>
                    <a:pt x="4598149" y="54846"/>
                    <a:pt x="4842943" y="108687"/>
                    <a:pt x="5077909" y="189450"/>
                  </a:cubicBezTo>
                  <a:cubicBezTo>
                    <a:pt x="5312876" y="269955"/>
                    <a:pt x="5537357" y="376867"/>
                    <a:pt x="5746507" y="505804"/>
                  </a:cubicBezTo>
                  <a:cubicBezTo>
                    <a:pt x="5955527" y="634999"/>
                    <a:pt x="6148688" y="786864"/>
                    <a:pt x="6322456" y="956633"/>
                  </a:cubicBezTo>
                  <a:lnTo>
                    <a:pt x="6373761" y="1011863"/>
                  </a:lnTo>
                  <a:lnTo>
                    <a:pt x="6373761" y="1185075"/>
                  </a:lnTo>
                  <a:lnTo>
                    <a:pt x="6359489" y="1169497"/>
                  </a:lnTo>
                  <a:cubicBezTo>
                    <a:pt x="6318811" y="1127602"/>
                    <a:pt x="6276917" y="1086890"/>
                    <a:pt x="6233869" y="1047442"/>
                  </a:cubicBezTo>
                  <a:cubicBezTo>
                    <a:pt x="6147509" y="968870"/>
                    <a:pt x="6056431" y="895448"/>
                    <a:pt x="5961423" y="827953"/>
                  </a:cubicBezTo>
                  <a:cubicBezTo>
                    <a:pt x="5865891" y="761102"/>
                    <a:pt x="5766688" y="699403"/>
                    <a:pt x="5663555" y="645304"/>
                  </a:cubicBezTo>
                  <a:cubicBezTo>
                    <a:pt x="5457943" y="535816"/>
                    <a:pt x="5238703" y="453894"/>
                    <a:pt x="5013827" y="397863"/>
                  </a:cubicBezTo>
                  <a:cubicBezTo>
                    <a:pt x="4788953" y="341703"/>
                    <a:pt x="4558442" y="310917"/>
                    <a:pt x="4327409" y="302545"/>
                  </a:cubicBezTo>
                  <a:cubicBezTo>
                    <a:pt x="4096111" y="293012"/>
                    <a:pt x="3867174" y="305893"/>
                    <a:pt x="3639939" y="338868"/>
                  </a:cubicBezTo>
                  <a:cubicBezTo>
                    <a:pt x="3526585" y="355999"/>
                    <a:pt x="3413885" y="377254"/>
                    <a:pt x="3302495" y="403659"/>
                  </a:cubicBezTo>
                  <a:cubicBezTo>
                    <a:pt x="3191107" y="430451"/>
                    <a:pt x="3080634" y="460978"/>
                    <a:pt x="2971604" y="496273"/>
                  </a:cubicBezTo>
                  <a:cubicBezTo>
                    <a:pt x="2862573" y="531437"/>
                    <a:pt x="2754854" y="570852"/>
                    <a:pt x="2648706" y="614389"/>
                  </a:cubicBezTo>
                  <a:cubicBezTo>
                    <a:pt x="2542690" y="658056"/>
                    <a:pt x="2438114" y="705714"/>
                    <a:pt x="2335374" y="757109"/>
                  </a:cubicBezTo>
                  <a:cubicBezTo>
                    <a:pt x="2129894" y="859769"/>
                    <a:pt x="1931228" y="976855"/>
                    <a:pt x="1741342" y="1107725"/>
                  </a:cubicBezTo>
                  <a:cubicBezTo>
                    <a:pt x="1694035" y="1140571"/>
                    <a:pt x="1646858" y="1173933"/>
                    <a:pt x="1600861" y="1208710"/>
                  </a:cubicBezTo>
                  <a:cubicBezTo>
                    <a:pt x="1577535" y="1225713"/>
                    <a:pt x="1554732" y="1243361"/>
                    <a:pt x="1531799" y="1260879"/>
                  </a:cubicBezTo>
                  <a:cubicBezTo>
                    <a:pt x="1508735" y="1278267"/>
                    <a:pt x="1486064" y="1296171"/>
                    <a:pt x="1463655" y="1314333"/>
                  </a:cubicBezTo>
                  <a:cubicBezTo>
                    <a:pt x="1373627" y="1386853"/>
                    <a:pt x="1285564" y="1462077"/>
                    <a:pt x="1200777" y="1541166"/>
                  </a:cubicBezTo>
                  <a:cubicBezTo>
                    <a:pt x="1030810" y="1698827"/>
                    <a:pt x="873161" y="1870785"/>
                    <a:pt x="731501" y="2055754"/>
                  </a:cubicBezTo>
                  <a:cubicBezTo>
                    <a:pt x="660734" y="2148239"/>
                    <a:pt x="593771" y="2243944"/>
                    <a:pt x="531393" y="2342739"/>
                  </a:cubicBezTo>
                  <a:cubicBezTo>
                    <a:pt x="470063" y="2442050"/>
                    <a:pt x="412140" y="2543810"/>
                    <a:pt x="361033" y="2649046"/>
                  </a:cubicBezTo>
                  <a:cubicBezTo>
                    <a:pt x="347798" y="2675194"/>
                    <a:pt x="335479" y="2701728"/>
                    <a:pt x="323292" y="2728263"/>
                  </a:cubicBezTo>
                  <a:lnTo>
                    <a:pt x="304945" y="2768193"/>
                  </a:lnTo>
                  <a:lnTo>
                    <a:pt x="287516" y="2808510"/>
                  </a:lnTo>
                  <a:cubicBezTo>
                    <a:pt x="276115" y="2835432"/>
                    <a:pt x="264583" y="2862352"/>
                    <a:pt x="254230" y="2889788"/>
                  </a:cubicBezTo>
                  <a:cubicBezTo>
                    <a:pt x="243877" y="2917224"/>
                    <a:pt x="232477" y="2944274"/>
                    <a:pt x="223042" y="2971968"/>
                  </a:cubicBezTo>
                  <a:cubicBezTo>
                    <a:pt x="182679" y="3081970"/>
                    <a:pt x="148475" y="3194291"/>
                    <a:pt x="121611" y="3308544"/>
                  </a:cubicBezTo>
                  <a:cubicBezTo>
                    <a:pt x="67096" y="3536534"/>
                    <a:pt x="39183" y="3771224"/>
                    <a:pt x="39314" y="4005912"/>
                  </a:cubicBezTo>
                  <a:cubicBezTo>
                    <a:pt x="39969" y="4122871"/>
                    <a:pt x="51109" y="4239571"/>
                    <a:pt x="73910" y="4354081"/>
                  </a:cubicBezTo>
                  <a:cubicBezTo>
                    <a:pt x="97892" y="4468334"/>
                    <a:pt x="132619" y="4580140"/>
                    <a:pt x="179534" y="4687050"/>
                  </a:cubicBezTo>
                  <a:cubicBezTo>
                    <a:pt x="190673" y="4713972"/>
                    <a:pt x="203647" y="4740249"/>
                    <a:pt x="215964" y="4766654"/>
                  </a:cubicBezTo>
                  <a:cubicBezTo>
                    <a:pt x="229332" y="4792674"/>
                    <a:pt x="242043" y="4818950"/>
                    <a:pt x="256457" y="4844455"/>
                  </a:cubicBezTo>
                  <a:cubicBezTo>
                    <a:pt x="283978" y="4895978"/>
                    <a:pt x="314642" y="4945956"/>
                    <a:pt x="346225" y="4995290"/>
                  </a:cubicBezTo>
                  <a:cubicBezTo>
                    <a:pt x="377676" y="5044752"/>
                    <a:pt x="411355" y="5092926"/>
                    <a:pt x="445296" y="5140971"/>
                  </a:cubicBezTo>
                  <a:cubicBezTo>
                    <a:pt x="479760" y="5188630"/>
                    <a:pt x="515537" y="5235645"/>
                    <a:pt x="551443" y="5282531"/>
                  </a:cubicBezTo>
                  <a:cubicBezTo>
                    <a:pt x="623387" y="5376434"/>
                    <a:pt x="698608" y="5468402"/>
                    <a:pt x="772387" y="5562561"/>
                  </a:cubicBezTo>
                  <a:cubicBezTo>
                    <a:pt x="809472" y="5609448"/>
                    <a:pt x="846428" y="5656719"/>
                    <a:pt x="882858" y="5704507"/>
                  </a:cubicBezTo>
                  <a:cubicBezTo>
                    <a:pt x="919159" y="5751909"/>
                    <a:pt x="955196" y="5802273"/>
                    <a:pt x="990316" y="5848258"/>
                  </a:cubicBezTo>
                  <a:cubicBezTo>
                    <a:pt x="1025175" y="5895402"/>
                    <a:pt x="1061736" y="5941129"/>
                    <a:pt x="1097774" y="5987114"/>
                  </a:cubicBezTo>
                  <a:cubicBezTo>
                    <a:pt x="1134860" y="6032326"/>
                    <a:pt x="1171684" y="6077536"/>
                    <a:pt x="1210080" y="6121203"/>
                  </a:cubicBezTo>
                  <a:cubicBezTo>
                    <a:pt x="1286350" y="6209051"/>
                    <a:pt x="1365632" y="6293677"/>
                    <a:pt x="1448192" y="6374054"/>
                  </a:cubicBezTo>
                  <a:cubicBezTo>
                    <a:pt x="1613572" y="6534420"/>
                    <a:pt x="1792057" y="6677526"/>
                    <a:pt x="1982991" y="6796158"/>
                  </a:cubicBezTo>
                  <a:lnTo>
                    <a:pt x="2118475" y="6874714"/>
                  </a:lnTo>
                  <a:lnTo>
                    <a:pt x="1569874" y="6874714"/>
                  </a:lnTo>
                  <a:lnTo>
                    <a:pt x="1507802" y="6817815"/>
                  </a:lnTo>
                  <a:cubicBezTo>
                    <a:pt x="1418412" y="6730595"/>
                    <a:pt x="1334903" y="6638562"/>
                    <a:pt x="1256865" y="6543437"/>
                  </a:cubicBezTo>
                  <a:cubicBezTo>
                    <a:pt x="1179155" y="6447861"/>
                    <a:pt x="1106817" y="6349194"/>
                    <a:pt x="1038410" y="6248722"/>
                  </a:cubicBezTo>
                  <a:cubicBezTo>
                    <a:pt x="969873" y="6148253"/>
                    <a:pt x="905922" y="6045592"/>
                    <a:pt x="845380" y="5941386"/>
                  </a:cubicBezTo>
                  <a:cubicBezTo>
                    <a:pt x="814453" y="5888704"/>
                    <a:pt x="786147" y="5839370"/>
                    <a:pt x="755351" y="5788877"/>
                  </a:cubicBezTo>
                  <a:cubicBezTo>
                    <a:pt x="724817" y="5738771"/>
                    <a:pt x="693760" y="5688665"/>
                    <a:pt x="661784" y="5638944"/>
                  </a:cubicBezTo>
                  <a:lnTo>
                    <a:pt x="466525" y="5340366"/>
                  </a:lnTo>
                  <a:cubicBezTo>
                    <a:pt x="434156" y="5290131"/>
                    <a:pt x="402181" y="5239639"/>
                    <a:pt x="370992" y="5188502"/>
                  </a:cubicBezTo>
                  <a:cubicBezTo>
                    <a:pt x="339803" y="5137364"/>
                    <a:pt x="308876" y="5086099"/>
                    <a:pt x="280046" y="5033287"/>
                  </a:cubicBezTo>
                  <a:cubicBezTo>
                    <a:pt x="222255" y="4928179"/>
                    <a:pt x="169181" y="4819982"/>
                    <a:pt x="126853" y="4707660"/>
                  </a:cubicBezTo>
                  <a:cubicBezTo>
                    <a:pt x="83739" y="4595725"/>
                    <a:pt x="51764" y="4479670"/>
                    <a:pt x="30272" y="4362068"/>
                  </a:cubicBezTo>
                  <a:cubicBezTo>
                    <a:pt x="9698" y="4244466"/>
                    <a:pt x="0" y="4125060"/>
                    <a:pt x="0" y="4005912"/>
                  </a:cubicBezTo>
                  <a:cubicBezTo>
                    <a:pt x="1704" y="3530867"/>
                    <a:pt x="95140" y="3057110"/>
                    <a:pt x="270480" y="2610532"/>
                  </a:cubicBezTo>
                  <a:cubicBezTo>
                    <a:pt x="314511" y="2498984"/>
                    <a:pt x="362212" y="2388466"/>
                    <a:pt x="415942" y="2280526"/>
                  </a:cubicBezTo>
                  <a:cubicBezTo>
                    <a:pt x="468884" y="2172197"/>
                    <a:pt x="527199" y="2066188"/>
                    <a:pt x="590102" y="1962626"/>
                  </a:cubicBezTo>
                  <a:cubicBezTo>
                    <a:pt x="716037" y="1755631"/>
                    <a:pt x="859794" y="1557653"/>
                    <a:pt x="1020719" y="1373070"/>
                  </a:cubicBezTo>
                  <a:cubicBezTo>
                    <a:pt x="1101575" y="1281101"/>
                    <a:pt x="1185969" y="1191838"/>
                    <a:pt x="1275080" y="1107081"/>
                  </a:cubicBezTo>
                  <a:cubicBezTo>
                    <a:pt x="1297227" y="1085699"/>
                    <a:pt x="1319504" y="1064575"/>
                    <a:pt x="1342437" y="1043965"/>
                  </a:cubicBezTo>
                  <a:cubicBezTo>
                    <a:pt x="1365240" y="1023226"/>
                    <a:pt x="1387648" y="1002102"/>
                    <a:pt x="1411106" y="982138"/>
                  </a:cubicBezTo>
                  <a:cubicBezTo>
                    <a:pt x="1457497" y="941563"/>
                    <a:pt x="1505065" y="902276"/>
                    <a:pt x="1553029" y="863376"/>
                  </a:cubicBezTo>
                  <a:cubicBezTo>
                    <a:pt x="1745798" y="708806"/>
                    <a:pt x="1954030" y="571882"/>
                    <a:pt x="2173401" y="454409"/>
                  </a:cubicBezTo>
                  <a:cubicBezTo>
                    <a:pt x="2612013" y="219334"/>
                    <a:pt x="3099505" y="65666"/>
                    <a:pt x="3599708" y="16332"/>
                  </a:cubicBezTo>
                  <a:cubicBezTo>
                    <a:pt x="3724530" y="3966"/>
                    <a:pt x="3850400" y="-1283"/>
                    <a:pt x="3975975" y="263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6" name="Freeform: Shape 1045">
              <a:extLst>
                <a:ext uri="{FF2B5EF4-FFF2-40B4-BE49-F238E27FC236}">
                  <a16:creationId xmlns:a16="http://schemas.microsoft.com/office/drawing/2014/main" id="{61023DD2-2E6F-4419-B404-80F08460B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65276" y="313387"/>
              <a:ext cx="6326724" cy="6561326"/>
            </a:xfrm>
            <a:custGeom>
              <a:avLst/>
              <a:gdLst>
                <a:gd name="connsiteX0" fmla="*/ 6326724 w 6326724"/>
                <a:gd name="connsiteY0" fmla="*/ 5020808 h 6561326"/>
                <a:gd name="connsiteX1" fmla="*/ 6326724 w 6326724"/>
                <a:gd name="connsiteY1" fmla="*/ 5698632 h 6561326"/>
                <a:gd name="connsiteX2" fmla="*/ 6067438 w 6326724"/>
                <a:gd name="connsiteY2" fmla="*/ 5902509 h 6561326"/>
                <a:gd name="connsiteX3" fmla="*/ 5799974 w 6326724"/>
                <a:gd name="connsiteY3" fmla="*/ 6102017 h 6561326"/>
                <a:gd name="connsiteX4" fmla="*/ 5665258 w 6326724"/>
                <a:gd name="connsiteY4" fmla="*/ 6202100 h 6561326"/>
                <a:gd name="connsiteX5" fmla="*/ 5526873 w 6326724"/>
                <a:gd name="connsiteY5" fmla="*/ 6302828 h 6561326"/>
                <a:gd name="connsiteX6" fmla="*/ 5385080 w 6326724"/>
                <a:gd name="connsiteY6" fmla="*/ 6402268 h 6561326"/>
                <a:gd name="connsiteX7" fmla="*/ 5238833 w 6326724"/>
                <a:gd name="connsiteY7" fmla="*/ 6498875 h 6561326"/>
                <a:gd name="connsiteX8" fmla="*/ 5138040 w 6326724"/>
                <a:gd name="connsiteY8" fmla="*/ 6561326 h 6561326"/>
                <a:gd name="connsiteX9" fmla="*/ 3946072 w 6326724"/>
                <a:gd name="connsiteY9" fmla="*/ 6561326 h 6561326"/>
                <a:gd name="connsiteX10" fmla="*/ 3976009 w 6326724"/>
                <a:gd name="connsiteY10" fmla="*/ 6555242 h 6561326"/>
                <a:gd name="connsiteX11" fmla="*/ 4404855 w 6326724"/>
                <a:gd name="connsiteY11" fmla="*/ 6399048 h 6561326"/>
                <a:gd name="connsiteX12" fmla="*/ 4938868 w 6326724"/>
                <a:gd name="connsiteY12" fmla="*/ 6072132 h 6561326"/>
                <a:gd name="connsiteX13" fmla="*/ 5068342 w 6326724"/>
                <a:gd name="connsiteY13" fmla="*/ 5976042 h 6561326"/>
                <a:gd name="connsiteX14" fmla="*/ 5197816 w 6326724"/>
                <a:gd name="connsiteY14" fmla="*/ 5876730 h 6561326"/>
                <a:gd name="connsiteX15" fmla="*/ 5460039 w 6326724"/>
                <a:gd name="connsiteY15" fmla="*/ 5670637 h 6561326"/>
                <a:gd name="connsiteX16" fmla="*/ 5999033 w 6326724"/>
                <a:gd name="connsiteY16" fmla="*/ 5271718 h 6561326"/>
                <a:gd name="connsiteX17" fmla="*/ 6258766 w 6326724"/>
                <a:gd name="connsiteY17" fmla="*/ 5077603 h 6561326"/>
                <a:gd name="connsiteX18" fmla="*/ 4139342 w 6326724"/>
                <a:gd name="connsiteY18" fmla="*/ 440 h 6561326"/>
                <a:gd name="connsiteX19" fmla="*/ 4315744 w 6326724"/>
                <a:gd name="connsiteY19" fmla="*/ 6808 h 6561326"/>
                <a:gd name="connsiteX20" fmla="*/ 5015400 w 6326724"/>
                <a:gd name="connsiteY20" fmla="*/ 113591 h 6561326"/>
                <a:gd name="connsiteX21" fmla="*/ 5681114 w 6326724"/>
                <a:gd name="connsiteY21" fmla="*/ 361418 h 6561326"/>
                <a:gd name="connsiteX22" fmla="*/ 6270952 w 6326724"/>
                <a:gd name="connsiteY22" fmla="*/ 755441 h 6561326"/>
                <a:gd name="connsiteX23" fmla="*/ 6326724 w 6326724"/>
                <a:gd name="connsiteY23" fmla="*/ 807432 h 6561326"/>
                <a:gd name="connsiteX24" fmla="*/ 6326724 w 6326724"/>
                <a:gd name="connsiteY24" fmla="*/ 1231565 h 6561326"/>
                <a:gd name="connsiteX25" fmla="*/ 6302093 w 6326724"/>
                <a:gd name="connsiteY25" fmla="*/ 1203002 h 6561326"/>
                <a:gd name="connsiteX26" fmla="*/ 6066914 w 6326724"/>
                <a:gd name="connsiteY26" fmla="*/ 989616 h 6561326"/>
                <a:gd name="connsiteX27" fmla="*/ 5533688 w 6326724"/>
                <a:gd name="connsiteY27" fmla="*/ 647242 h 6561326"/>
                <a:gd name="connsiteX28" fmla="*/ 4933626 w 6326724"/>
                <a:gd name="connsiteY28" fmla="*/ 432262 h 6561326"/>
                <a:gd name="connsiteX29" fmla="*/ 4296873 w 6326724"/>
                <a:gd name="connsiteY29" fmla="*/ 343126 h 6561326"/>
                <a:gd name="connsiteX30" fmla="*/ 3651602 w 6326724"/>
                <a:gd name="connsiteY30" fmla="*/ 365797 h 6561326"/>
                <a:gd name="connsiteX31" fmla="*/ 3018256 w 6326724"/>
                <a:gd name="connsiteY31" fmla="*/ 496666 h 6561326"/>
                <a:gd name="connsiteX32" fmla="*/ 2412429 w 6326724"/>
                <a:gd name="connsiteY32" fmla="*/ 724399 h 6561326"/>
                <a:gd name="connsiteX33" fmla="*/ 1329857 w 6326724"/>
                <a:gd name="connsiteY33" fmla="*/ 1424086 h 6561326"/>
                <a:gd name="connsiteX34" fmla="*/ 887314 w 6326724"/>
                <a:gd name="connsiteY34" fmla="*/ 1891015 h 6561326"/>
                <a:gd name="connsiteX35" fmla="*/ 537420 w 6326724"/>
                <a:gd name="connsiteY35" fmla="*/ 2427245 h 6561326"/>
                <a:gd name="connsiteX36" fmla="*/ 299965 w 6326724"/>
                <a:gd name="connsiteY36" fmla="*/ 3020021 h 6561326"/>
                <a:gd name="connsiteX37" fmla="*/ 213606 w 6326724"/>
                <a:gd name="connsiteY37" fmla="*/ 3651953 h 6561326"/>
                <a:gd name="connsiteX38" fmla="*/ 250036 w 6326724"/>
                <a:gd name="connsiteY38" fmla="*/ 3961352 h 6561326"/>
                <a:gd name="connsiteX39" fmla="*/ 357625 w 6326724"/>
                <a:gd name="connsiteY39" fmla="*/ 4250783 h 6561326"/>
                <a:gd name="connsiteX40" fmla="*/ 432715 w 6326724"/>
                <a:gd name="connsiteY40" fmla="*/ 4387063 h 6561326"/>
                <a:gd name="connsiteX41" fmla="*/ 518943 w 6326724"/>
                <a:gd name="connsiteY41" fmla="*/ 4518962 h 6561326"/>
                <a:gd name="connsiteX42" fmla="*/ 718133 w 6326724"/>
                <a:gd name="connsiteY42" fmla="*/ 4773874 h 6561326"/>
                <a:gd name="connsiteX43" fmla="*/ 933704 w 6326724"/>
                <a:gd name="connsiteY43" fmla="*/ 5030717 h 6561326"/>
                <a:gd name="connsiteX44" fmla="*/ 1040900 w 6326724"/>
                <a:gd name="connsiteY44" fmla="*/ 5164806 h 6561326"/>
                <a:gd name="connsiteX45" fmla="*/ 1092401 w 6326724"/>
                <a:gd name="connsiteY45" fmla="*/ 5230628 h 6561326"/>
                <a:gd name="connsiteX46" fmla="*/ 1142854 w 6326724"/>
                <a:gd name="connsiteY46" fmla="*/ 5293615 h 6561326"/>
                <a:gd name="connsiteX47" fmla="*/ 1576354 w 6326724"/>
                <a:gd name="connsiteY47" fmla="*/ 5759128 h 6561326"/>
                <a:gd name="connsiteX48" fmla="*/ 1806865 w 6326724"/>
                <a:gd name="connsiteY48" fmla="*/ 5968571 h 6561326"/>
                <a:gd name="connsiteX49" fmla="*/ 2048253 w 6326724"/>
                <a:gd name="connsiteY49" fmla="*/ 6161654 h 6561326"/>
                <a:gd name="connsiteX50" fmla="*/ 2587506 w 6326724"/>
                <a:gd name="connsiteY50" fmla="*/ 6467059 h 6561326"/>
                <a:gd name="connsiteX51" fmla="*/ 2889176 w 6326724"/>
                <a:gd name="connsiteY51" fmla="*/ 6553360 h 6561326"/>
                <a:gd name="connsiteX52" fmla="*/ 2929698 w 6326724"/>
                <a:gd name="connsiteY52" fmla="*/ 6561326 h 6561326"/>
                <a:gd name="connsiteX53" fmla="*/ 1816374 w 6326724"/>
                <a:gd name="connsiteY53" fmla="*/ 6561326 h 6561326"/>
                <a:gd name="connsiteX54" fmla="*/ 1787601 w 6326724"/>
                <a:gd name="connsiteY54" fmla="*/ 6545761 h 6561326"/>
                <a:gd name="connsiteX55" fmla="*/ 1225544 w 6326724"/>
                <a:gd name="connsiteY55" fmla="*/ 6094158 h 6561326"/>
                <a:gd name="connsiteX56" fmla="*/ 997654 w 6326724"/>
                <a:gd name="connsiteY56" fmla="*/ 5822374 h 6561326"/>
                <a:gd name="connsiteX57" fmla="*/ 798596 w 6326724"/>
                <a:gd name="connsiteY57" fmla="*/ 5534615 h 6561326"/>
                <a:gd name="connsiteX58" fmla="*/ 752075 w 6326724"/>
                <a:gd name="connsiteY58" fmla="*/ 5461324 h 6561326"/>
                <a:gd name="connsiteX59" fmla="*/ 707650 w 6326724"/>
                <a:gd name="connsiteY59" fmla="*/ 5390221 h 6561326"/>
                <a:gd name="connsiteX60" fmla="*/ 619980 w 6326724"/>
                <a:gd name="connsiteY60" fmla="*/ 5252396 h 6561326"/>
                <a:gd name="connsiteX61" fmla="*/ 438349 w 6326724"/>
                <a:gd name="connsiteY61" fmla="*/ 4970822 h 6561326"/>
                <a:gd name="connsiteX62" fmla="*/ 261044 w 6326724"/>
                <a:gd name="connsiteY62" fmla="*/ 4673145 h 6561326"/>
                <a:gd name="connsiteX63" fmla="*/ 181107 w 6326724"/>
                <a:gd name="connsiteY63" fmla="*/ 4515356 h 6561326"/>
                <a:gd name="connsiteX64" fmla="*/ 113224 w 6326724"/>
                <a:gd name="connsiteY64" fmla="*/ 4350223 h 6561326"/>
                <a:gd name="connsiteX65" fmla="*/ 61199 w 6326724"/>
                <a:gd name="connsiteY65" fmla="*/ 4178908 h 6561326"/>
                <a:gd name="connsiteX66" fmla="*/ 41804 w 6326724"/>
                <a:gd name="connsiteY66" fmla="*/ 4091577 h 6561326"/>
                <a:gd name="connsiteX67" fmla="*/ 33287 w 6326724"/>
                <a:gd name="connsiteY67" fmla="*/ 4047781 h 6561326"/>
                <a:gd name="connsiteX68" fmla="*/ 26209 w 6326724"/>
                <a:gd name="connsiteY68" fmla="*/ 4003858 h 6561326"/>
                <a:gd name="connsiteX69" fmla="*/ 0 w 6326724"/>
                <a:gd name="connsiteY69" fmla="*/ 3651953 h 6561326"/>
                <a:gd name="connsiteX70" fmla="*/ 72731 w 6326724"/>
                <a:gd name="connsiteY70" fmla="*/ 2966307 h 6561326"/>
                <a:gd name="connsiteX71" fmla="*/ 291316 w 6326724"/>
                <a:gd name="connsiteY71" fmla="*/ 2309385 h 6561326"/>
                <a:gd name="connsiteX72" fmla="*/ 1110878 w 6326724"/>
                <a:gd name="connsiteY72" fmla="*/ 1193776 h 6561326"/>
                <a:gd name="connsiteX73" fmla="*/ 1654327 w 6326724"/>
                <a:gd name="connsiteY73" fmla="*/ 756730 h 6561326"/>
                <a:gd name="connsiteX74" fmla="*/ 2261727 w 6326724"/>
                <a:gd name="connsiteY74" fmla="*/ 409720 h 6561326"/>
                <a:gd name="connsiteX75" fmla="*/ 3610060 w 6326724"/>
                <a:gd name="connsiteY75" fmla="*/ 27032 h 6561326"/>
                <a:gd name="connsiteX76" fmla="*/ 4139342 w 6326724"/>
                <a:gd name="connsiteY76" fmla="*/ 440 h 65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</a:cxnLst>
              <a:rect l="l" t="t" r="r" b="b"/>
              <a:pathLst>
                <a:path w="6326724" h="6561326">
                  <a:moveTo>
                    <a:pt x="6326724" y="5020808"/>
                  </a:moveTo>
                  <a:lnTo>
                    <a:pt x="6326724" y="5698632"/>
                  </a:lnTo>
                  <a:lnTo>
                    <a:pt x="6067438" y="5902509"/>
                  </a:lnTo>
                  <a:cubicBezTo>
                    <a:pt x="5977868" y="5970407"/>
                    <a:pt x="5888364" y="6036453"/>
                    <a:pt x="5799974" y="6102017"/>
                  </a:cubicBezTo>
                  <a:lnTo>
                    <a:pt x="5665258" y="6202100"/>
                  </a:lnTo>
                  <a:cubicBezTo>
                    <a:pt x="5619654" y="6235719"/>
                    <a:pt x="5573656" y="6269596"/>
                    <a:pt x="5526873" y="6302828"/>
                  </a:cubicBezTo>
                  <a:cubicBezTo>
                    <a:pt x="5480220" y="6336189"/>
                    <a:pt x="5433044" y="6369423"/>
                    <a:pt x="5385080" y="6402268"/>
                  </a:cubicBezTo>
                  <a:cubicBezTo>
                    <a:pt x="5336988" y="6434857"/>
                    <a:pt x="5288500" y="6467187"/>
                    <a:pt x="5238833" y="6498875"/>
                  </a:cubicBezTo>
                  <a:lnTo>
                    <a:pt x="5138040" y="6561326"/>
                  </a:lnTo>
                  <a:lnTo>
                    <a:pt x="3946072" y="6561326"/>
                  </a:lnTo>
                  <a:lnTo>
                    <a:pt x="3976009" y="6555242"/>
                  </a:lnTo>
                  <a:cubicBezTo>
                    <a:pt x="4123712" y="6519227"/>
                    <a:pt x="4266863" y="6466383"/>
                    <a:pt x="4404855" y="6399048"/>
                  </a:cubicBezTo>
                  <a:cubicBezTo>
                    <a:pt x="4589500" y="6310299"/>
                    <a:pt x="4765232" y="6196690"/>
                    <a:pt x="4938868" y="6072132"/>
                  </a:cubicBezTo>
                  <a:cubicBezTo>
                    <a:pt x="4982245" y="6041089"/>
                    <a:pt x="5025359" y="6008630"/>
                    <a:pt x="5068342" y="5976042"/>
                  </a:cubicBezTo>
                  <a:cubicBezTo>
                    <a:pt x="5111588" y="5943453"/>
                    <a:pt x="5154702" y="5910349"/>
                    <a:pt x="5197816" y="5876730"/>
                  </a:cubicBezTo>
                  <a:lnTo>
                    <a:pt x="5460039" y="5670637"/>
                  </a:lnTo>
                  <a:cubicBezTo>
                    <a:pt x="5639966" y="5530365"/>
                    <a:pt x="5821596" y="5399753"/>
                    <a:pt x="5999033" y="5271718"/>
                  </a:cubicBezTo>
                  <a:cubicBezTo>
                    <a:pt x="6087686" y="5207700"/>
                    <a:pt x="6174667" y="5143360"/>
                    <a:pt x="6258766" y="5077603"/>
                  </a:cubicBezTo>
                  <a:close/>
                  <a:moveTo>
                    <a:pt x="4139342" y="440"/>
                  </a:moveTo>
                  <a:cubicBezTo>
                    <a:pt x="4198237" y="1301"/>
                    <a:pt x="4257068" y="3427"/>
                    <a:pt x="4315744" y="6808"/>
                  </a:cubicBezTo>
                  <a:cubicBezTo>
                    <a:pt x="4550841" y="20849"/>
                    <a:pt x="4785806" y="55240"/>
                    <a:pt x="5015400" y="113591"/>
                  </a:cubicBezTo>
                  <a:cubicBezTo>
                    <a:pt x="5244992" y="171812"/>
                    <a:pt x="5469212" y="254249"/>
                    <a:pt x="5681114" y="361418"/>
                  </a:cubicBezTo>
                  <a:cubicBezTo>
                    <a:pt x="5892754" y="468586"/>
                    <a:pt x="6093124" y="599584"/>
                    <a:pt x="6270952" y="755441"/>
                  </a:cubicBezTo>
                  <a:lnTo>
                    <a:pt x="6326724" y="807432"/>
                  </a:lnTo>
                  <a:lnTo>
                    <a:pt x="6326724" y="1231565"/>
                  </a:lnTo>
                  <a:lnTo>
                    <a:pt x="6302093" y="1203002"/>
                  </a:lnTo>
                  <a:cubicBezTo>
                    <a:pt x="6227937" y="1127247"/>
                    <a:pt x="6149211" y="1056081"/>
                    <a:pt x="6066914" y="989616"/>
                  </a:cubicBezTo>
                  <a:cubicBezTo>
                    <a:pt x="5902714" y="856299"/>
                    <a:pt x="5724360" y="740371"/>
                    <a:pt x="5533688" y="647242"/>
                  </a:cubicBezTo>
                  <a:cubicBezTo>
                    <a:pt x="5343146" y="553857"/>
                    <a:pt x="5141466" y="482239"/>
                    <a:pt x="4933626" y="432262"/>
                  </a:cubicBezTo>
                  <a:cubicBezTo>
                    <a:pt x="4725788" y="382156"/>
                    <a:pt x="4512182" y="353303"/>
                    <a:pt x="4296873" y="343126"/>
                  </a:cubicBezTo>
                  <a:cubicBezTo>
                    <a:pt x="4081172" y="332435"/>
                    <a:pt x="3865732" y="339520"/>
                    <a:pt x="3651602" y="365797"/>
                  </a:cubicBezTo>
                  <a:cubicBezTo>
                    <a:pt x="3437604" y="392202"/>
                    <a:pt x="3225572" y="436384"/>
                    <a:pt x="3018256" y="496666"/>
                  </a:cubicBezTo>
                  <a:cubicBezTo>
                    <a:pt x="2810809" y="556691"/>
                    <a:pt x="2608474" y="634362"/>
                    <a:pt x="2412429" y="724399"/>
                  </a:cubicBezTo>
                  <a:cubicBezTo>
                    <a:pt x="2019160" y="902541"/>
                    <a:pt x="1651969" y="1138775"/>
                    <a:pt x="1329857" y="1424086"/>
                  </a:cubicBezTo>
                  <a:cubicBezTo>
                    <a:pt x="1169326" y="1567192"/>
                    <a:pt x="1020588" y="1723307"/>
                    <a:pt x="887314" y="1891015"/>
                  </a:cubicBezTo>
                  <a:cubicBezTo>
                    <a:pt x="753778" y="2058466"/>
                    <a:pt x="635967" y="2238026"/>
                    <a:pt x="537420" y="2427245"/>
                  </a:cubicBezTo>
                  <a:cubicBezTo>
                    <a:pt x="438874" y="2616335"/>
                    <a:pt x="356839" y="2814313"/>
                    <a:pt x="299965" y="3020021"/>
                  </a:cubicBezTo>
                  <a:cubicBezTo>
                    <a:pt x="242961" y="3225212"/>
                    <a:pt x="213474" y="3438518"/>
                    <a:pt x="213606" y="3651953"/>
                  </a:cubicBezTo>
                  <a:cubicBezTo>
                    <a:pt x="214785" y="3756804"/>
                    <a:pt x="225269" y="3860881"/>
                    <a:pt x="250036" y="3961352"/>
                  </a:cubicBezTo>
                  <a:cubicBezTo>
                    <a:pt x="274412" y="4061950"/>
                    <a:pt x="312284" y="4158171"/>
                    <a:pt x="357625" y="4250783"/>
                  </a:cubicBezTo>
                  <a:cubicBezTo>
                    <a:pt x="380558" y="4297025"/>
                    <a:pt x="405982" y="4342366"/>
                    <a:pt x="432715" y="4387063"/>
                  </a:cubicBezTo>
                  <a:cubicBezTo>
                    <a:pt x="459841" y="4431630"/>
                    <a:pt x="488803" y="4475554"/>
                    <a:pt x="518943" y="4518962"/>
                  </a:cubicBezTo>
                  <a:cubicBezTo>
                    <a:pt x="580011" y="4605521"/>
                    <a:pt x="647893" y="4689504"/>
                    <a:pt x="718133" y="4773874"/>
                  </a:cubicBezTo>
                  <a:cubicBezTo>
                    <a:pt x="788374" y="4858372"/>
                    <a:pt x="861760" y="4942871"/>
                    <a:pt x="933704" y="5030717"/>
                  </a:cubicBezTo>
                  <a:cubicBezTo>
                    <a:pt x="969742" y="5074512"/>
                    <a:pt x="1005387" y="5119337"/>
                    <a:pt x="1040900" y="5164806"/>
                  </a:cubicBezTo>
                  <a:lnTo>
                    <a:pt x="1092401" y="5230628"/>
                  </a:lnTo>
                  <a:cubicBezTo>
                    <a:pt x="1109306" y="5251624"/>
                    <a:pt x="1125425" y="5273135"/>
                    <a:pt x="1142854" y="5293615"/>
                  </a:cubicBezTo>
                  <a:cubicBezTo>
                    <a:pt x="1278880" y="5460293"/>
                    <a:pt x="1426438" y="5613704"/>
                    <a:pt x="1576354" y="5759128"/>
                  </a:cubicBezTo>
                  <a:cubicBezTo>
                    <a:pt x="1651706" y="5831519"/>
                    <a:pt x="1728368" y="5901461"/>
                    <a:pt x="1806865" y="5968571"/>
                  </a:cubicBezTo>
                  <a:cubicBezTo>
                    <a:pt x="1885362" y="6035680"/>
                    <a:pt x="1965299" y="6100599"/>
                    <a:pt x="2048253" y="6161654"/>
                  </a:cubicBezTo>
                  <a:cubicBezTo>
                    <a:pt x="2213502" y="6284022"/>
                    <a:pt x="2391724" y="6393380"/>
                    <a:pt x="2587506" y="6467059"/>
                  </a:cubicBezTo>
                  <a:cubicBezTo>
                    <a:pt x="2685137" y="6503898"/>
                    <a:pt x="2786304" y="6532106"/>
                    <a:pt x="2889176" y="6553360"/>
                  </a:cubicBezTo>
                  <a:lnTo>
                    <a:pt x="2929698" y="6561326"/>
                  </a:lnTo>
                  <a:lnTo>
                    <a:pt x="1816374" y="6561326"/>
                  </a:lnTo>
                  <a:lnTo>
                    <a:pt x="1787601" y="6545761"/>
                  </a:lnTo>
                  <a:cubicBezTo>
                    <a:pt x="1577272" y="6422749"/>
                    <a:pt x="1389483" y="6266761"/>
                    <a:pt x="1225544" y="6094158"/>
                  </a:cubicBezTo>
                  <a:cubicBezTo>
                    <a:pt x="1143116" y="6007986"/>
                    <a:pt x="1068158" y="5916274"/>
                    <a:pt x="997654" y="5822374"/>
                  </a:cubicBezTo>
                  <a:cubicBezTo>
                    <a:pt x="927546" y="5728086"/>
                    <a:pt x="860842" y="5632381"/>
                    <a:pt x="798596" y="5534615"/>
                  </a:cubicBezTo>
                  <a:cubicBezTo>
                    <a:pt x="782608" y="5510399"/>
                    <a:pt x="767537" y="5485797"/>
                    <a:pt x="752075" y="5461324"/>
                  </a:cubicBezTo>
                  <a:lnTo>
                    <a:pt x="707650" y="5390221"/>
                  </a:lnTo>
                  <a:cubicBezTo>
                    <a:pt x="679213" y="5344237"/>
                    <a:pt x="649728" y="5298638"/>
                    <a:pt x="619980" y="5252396"/>
                  </a:cubicBezTo>
                  <a:lnTo>
                    <a:pt x="438349" y="4970822"/>
                  </a:lnTo>
                  <a:cubicBezTo>
                    <a:pt x="377413" y="4874860"/>
                    <a:pt x="317263" y="4776064"/>
                    <a:pt x="261044" y="4673145"/>
                  </a:cubicBezTo>
                  <a:cubicBezTo>
                    <a:pt x="233000" y="4621622"/>
                    <a:pt x="205874" y="4569197"/>
                    <a:pt x="181107" y="4515356"/>
                  </a:cubicBezTo>
                  <a:cubicBezTo>
                    <a:pt x="156470" y="4461385"/>
                    <a:pt x="133537" y="4406385"/>
                    <a:pt x="113224" y="4350223"/>
                  </a:cubicBezTo>
                  <a:cubicBezTo>
                    <a:pt x="93305" y="4293934"/>
                    <a:pt x="75614" y="4236872"/>
                    <a:pt x="61199" y="4178908"/>
                  </a:cubicBezTo>
                  <a:cubicBezTo>
                    <a:pt x="54385" y="4149927"/>
                    <a:pt x="47440" y="4120815"/>
                    <a:pt x="41804" y="4091577"/>
                  </a:cubicBezTo>
                  <a:lnTo>
                    <a:pt x="33287" y="4047781"/>
                  </a:lnTo>
                  <a:lnTo>
                    <a:pt x="26209" y="4003858"/>
                  </a:lnTo>
                  <a:cubicBezTo>
                    <a:pt x="7732" y="3886643"/>
                    <a:pt x="0" y="3768783"/>
                    <a:pt x="0" y="3651953"/>
                  </a:cubicBezTo>
                  <a:cubicBezTo>
                    <a:pt x="524" y="3422031"/>
                    <a:pt x="25030" y="3192109"/>
                    <a:pt x="72731" y="2966307"/>
                  </a:cubicBezTo>
                  <a:cubicBezTo>
                    <a:pt x="120301" y="2740634"/>
                    <a:pt x="193163" y="2519343"/>
                    <a:pt x="291316" y="2309385"/>
                  </a:cubicBezTo>
                  <a:cubicBezTo>
                    <a:pt x="488540" y="1889469"/>
                    <a:pt x="774352" y="1513736"/>
                    <a:pt x="1110878" y="1193776"/>
                  </a:cubicBezTo>
                  <a:cubicBezTo>
                    <a:pt x="1279535" y="1033797"/>
                    <a:pt x="1461821" y="887856"/>
                    <a:pt x="1654327" y="756730"/>
                  </a:cubicBezTo>
                  <a:cubicBezTo>
                    <a:pt x="1847096" y="625732"/>
                    <a:pt x="2049956" y="509031"/>
                    <a:pt x="2261727" y="409720"/>
                  </a:cubicBezTo>
                  <a:cubicBezTo>
                    <a:pt x="2685792" y="212515"/>
                    <a:pt x="3142357" y="82162"/>
                    <a:pt x="3610060" y="27032"/>
                  </a:cubicBezTo>
                  <a:cubicBezTo>
                    <a:pt x="3785399" y="6647"/>
                    <a:pt x="3962657" y="-2144"/>
                    <a:pt x="4139342" y="44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7" name="Freeform: Shape 1046">
              <a:extLst>
                <a:ext uri="{FF2B5EF4-FFF2-40B4-BE49-F238E27FC236}">
                  <a16:creationId xmlns:a16="http://schemas.microsoft.com/office/drawing/2014/main" id="{BC4A6C98-F96E-4587-B01F-A9B01BBFA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1866928 h 6521594"/>
                <a:gd name="connsiteX4" fmla="*/ 6212358 w 6321679"/>
                <a:gd name="connsiteY4" fmla="*/ 1689281 h 6521594"/>
                <a:gd name="connsiteX5" fmla="*/ 6049880 w 6321679"/>
                <a:gd name="connsiteY5" fmla="*/ 1477173 h 6521594"/>
                <a:gd name="connsiteX6" fmla="*/ 5248663 w 6321679"/>
                <a:gd name="connsiteY6" fmla="*/ 869327 h 6521594"/>
                <a:gd name="connsiteX7" fmla="*/ 4150102 w 6321679"/>
                <a:gd name="connsiteY7" fmla="*/ 644042 h 6521594"/>
                <a:gd name="connsiteX8" fmla="*/ 2867946 w 6321679"/>
                <a:gd name="connsiteY8" fmla="*/ 886459 h 6521594"/>
                <a:gd name="connsiteX9" fmla="*/ 1728892 w 6321679"/>
                <a:gd name="connsiteY9" fmla="*/ 1552397 h 6521594"/>
                <a:gd name="connsiteX10" fmla="*/ 941043 w 6321679"/>
                <a:gd name="connsiteY10" fmla="*/ 2512664 h 6521594"/>
                <a:gd name="connsiteX11" fmla="*/ 655362 w 6321679"/>
                <a:gd name="connsiteY11" fmla="*/ 3630204 h 6521594"/>
                <a:gd name="connsiteX12" fmla="*/ 1128177 w 6321679"/>
                <a:gd name="connsiteY12" fmla="*/ 4667883 h 6521594"/>
                <a:gd name="connsiteX13" fmla="*/ 1366419 w 6321679"/>
                <a:gd name="connsiteY13" fmla="*/ 4997246 h 6521594"/>
                <a:gd name="connsiteX14" fmla="*/ 3601937 w 6321679"/>
                <a:gd name="connsiteY14" fmla="*/ 6284685 h 6521594"/>
                <a:gd name="connsiteX15" fmla="*/ 5298985 w 6321679"/>
                <a:gd name="connsiteY15" fmla="*/ 5492643 h 6521594"/>
                <a:gd name="connsiteX16" fmla="*/ 5505513 w 6321679"/>
                <a:gd name="connsiteY16" fmla="*/ 5335367 h 6521594"/>
                <a:gd name="connsiteX17" fmla="*/ 6252618 w 6321679"/>
                <a:gd name="connsiteY17" fmla="*/ 4722492 h 6521594"/>
                <a:gd name="connsiteX18" fmla="*/ 6321679 w 6321679"/>
                <a:gd name="connsiteY18" fmla="*/ 4651477 h 6521594"/>
                <a:gd name="connsiteX19" fmla="*/ 6321679 w 6321679"/>
                <a:gd name="connsiteY19" fmla="*/ 5523097 h 6521594"/>
                <a:gd name="connsiteX20" fmla="*/ 6024428 w 6321679"/>
                <a:gd name="connsiteY20" fmla="*/ 5754969 h 6521594"/>
                <a:gd name="connsiteX21" fmla="*/ 5702345 w 6321679"/>
                <a:gd name="connsiteY21" fmla="*/ 6000018 h 6521594"/>
                <a:gd name="connsiteX22" fmla="*/ 4988380 w 6321679"/>
                <a:gd name="connsiteY22" fmla="*/ 6506549 h 6521594"/>
                <a:gd name="connsiteX23" fmla="*/ 4961490 w 6321679"/>
                <a:gd name="connsiteY23" fmla="*/ 6521594 h 6521594"/>
                <a:gd name="connsiteX24" fmla="*/ 2011326 w 6321679"/>
                <a:gd name="connsiteY24" fmla="*/ 6521594 h 6521594"/>
                <a:gd name="connsiteX25" fmla="*/ 1982893 w 6321679"/>
                <a:gd name="connsiteY25" fmla="*/ 6505768 h 6521594"/>
                <a:gd name="connsiteX26" fmla="*/ 824149 w 6321679"/>
                <a:gd name="connsiteY26" fmla="*/ 5358682 h 6521594"/>
                <a:gd name="connsiteX27" fmla="*/ 0 w 6321679"/>
                <a:gd name="connsiteY27" fmla="*/ 3630075 h 6521594"/>
                <a:gd name="connsiteX28" fmla="*/ 4150102 w 6321679"/>
                <a:gd name="connsiteY28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1866928"/>
                  </a:lnTo>
                  <a:lnTo>
                    <a:pt x="6212358" y="1689281"/>
                  </a:lnTo>
                  <a:cubicBezTo>
                    <a:pt x="6161484" y="1615222"/>
                    <a:pt x="6107295" y="1544427"/>
                    <a:pt x="6049880" y="1477173"/>
                  </a:cubicBezTo>
                  <a:cubicBezTo>
                    <a:pt x="5825135" y="1214018"/>
                    <a:pt x="5555573" y="1009470"/>
                    <a:pt x="5248663" y="869327"/>
                  </a:cubicBezTo>
                  <a:cubicBezTo>
                    <a:pt x="4921178" y="719909"/>
                    <a:pt x="4551627" y="644042"/>
                    <a:pt x="4150102" y="644042"/>
                  </a:cubicBezTo>
                  <a:cubicBezTo>
                    <a:pt x="3724203" y="644042"/>
                    <a:pt x="3292799" y="725448"/>
                    <a:pt x="2867946" y="886459"/>
                  </a:cubicBezTo>
                  <a:cubicBezTo>
                    <a:pt x="2454234" y="1042832"/>
                    <a:pt x="2060440" y="1273141"/>
                    <a:pt x="1728892" y="1552397"/>
                  </a:cubicBezTo>
                  <a:cubicBezTo>
                    <a:pt x="1391580" y="1836419"/>
                    <a:pt x="1126473" y="2159600"/>
                    <a:pt x="941043" y="2512664"/>
                  </a:cubicBezTo>
                  <a:cubicBezTo>
                    <a:pt x="751551" y="2873583"/>
                    <a:pt x="655362" y="3249575"/>
                    <a:pt x="655362" y="3630204"/>
                  </a:cubicBezTo>
                  <a:cubicBezTo>
                    <a:pt x="655362" y="4013537"/>
                    <a:pt x="808817" y="4237405"/>
                    <a:pt x="1128177" y="4667883"/>
                  </a:cubicBezTo>
                  <a:cubicBezTo>
                    <a:pt x="1205232" y="4771702"/>
                    <a:pt x="1284908" y="4879129"/>
                    <a:pt x="1366419" y="4997246"/>
                  </a:cubicBezTo>
                  <a:cubicBezTo>
                    <a:pt x="1989282" y="5899677"/>
                    <a:pt x="2657880" y="6284685"/>
                    <a:pt x="3601937" y="6284685"/>
                  </a:cubicBezTo>
                  <a:cubicBezTo>
                    <a:pt x="4221523" y="6284685"/>
                    <a:pt x="4676122" y="5971036"/>
                    <a:pt x="5298985" y="5492643"/>
                  </a:cubicBezTo>
                  <a:cubicBezTo>
                    <a:pt x="5368571" y="5439187"/>
                    <a:pt x="5438156" y="5386375"/>
                    <a:pt x="5505513" y="5335367"/>
                  </a:cubicBezTo>
                  <a:cubicBezTo>
                    <a:pt x="5779335" y="5127761"/>
                    <a:pt x="6041730" y="4928776"/>
                    <a:pt x="6252618" y="4722492"/>
                  </a:cubicBezTo>
                  <a:lnTo>
                    <a:pt x="6321679" y="4651477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8" name="Freeform: Shape 1047">
              <a:extLst>
                <a:ext uri="{FF2B5EF4-FFF2-40B4-BE49-F238E27FC236}">
                  <a16:creationId xmlns:a16="http://schemas.microsoft.com/office/drawing/2014/main" id="{A66409EC-9CC3-482A-A4A5-54ED092B3F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0322" y="353119"/>
              <a:ext cx="6321679" cy="6521594"/>
            </a:xfrm>
            <a:custGeom>
              <a:avLst/>
              <a:gdLst>
                <a:gd name="connsiteX0" fmla="*/ 4150102 w 6321679"/>
                <a:gd name="connsiteY0" fmla="*/ 0 h 6521594"/>
                <a:gd name="connsiteX1" fmla="*/ 6083891 w 6321679"/>
                <a:gd name="connsiteY1" fmla="*/ 619943 h 6521594"/>
                <a:gd name="connsiteX2" fmla="*/ 6321679 w 6321679"/>
                <a:gd name="connsiteY2" fmla="*/ 822247 h 6521594"/>
                <a:gd name="connsiteX3" fmla="*/ 6321679 w 6321679"/>
                <a:gd name="connsiteY3" fmla="*/ 2150195 h 6521594"/>
                <a:gd name="connsiteX4" fmla="*/ 6241288 w 6321679"/>
                <a:gd name="connsiteY4" fmla="*/ 1985338 h 6521594"/>
                <a:gd name="connsiteX5" fmla="*/ 5949367 w 6321679"/>
                <a:gd name="connsiteY5" fmla="*/ 1559997 h 6521594"/>
                <a:gd name="connsiteX6" fmla="*/ 5193362 w 6321679"/>
                <a:gd name="connsiteY6" fmla="*/ 986156 h 6521594"/>
                <a:gd name="connsiteX7" fmla="*/ 4150102 w 6321679"/>
                <a:gd name="connsiteY7" fmla="*/ 772850 h 6521594"/>
                <a:gd name="connsiteX8" fmla="*/ 2914861 w 6321679"/>
                <a:gd name="connsiteY8" fmla="*/ 1006637 h 6521594"/>
                <a:gd name="connsiteX9" fmla="*/ 1814073 w 6321679"/>
                <a:gd name="connsiteY9" fmla="*/ 1650163 h 6521594"/>
                <a:gd name="connsiteX10" fmla="*/ 1057412 w 6321679"/>
                <a:gd name="connsiteY10" fmla="*/ 2571657 h 6521594"/>
                <a:gd name="connsiteX11" fmla="*/ 786277 w 6321679"/>
                <a:gd name="connsiteY11" fmla="*/ 3630204 h 6521594"/>
                <a:gd name="connsiteX12" fmla="*/ 1233931 w 6321679"/>
                <a:gd name="connsiteY12" fmla="*/ 4592016 h 6521594"/>
                <a:gd name="connsiteX13" fmla="*/ 1474795 w 6321679"/>
                <a:gd name="connsiteY13" fmla="*/ 4924985 h 6521594"/>
                <a:gd name="connsiteX14" fmla="*/ 2393691 w 6321679"/>
                <a:gd name="connsiteY14" fmla="*/ 5846995 h 6521594"/>
                <a:gd name="connsiteX15" fmla="*/ 3601805 w 6321679"/>
                <a:gd name="connsiteY15" fmla="*/ 6155876 h 6521594"/>
                <a:gd name="connsiteX16" fmla="*/ 4378909 w 6321679"/>
                <a:gd name="connsiteY16" fmla="*/ 5959186 h 6521594"/>
                <a:gd name="connsiteX17" fmla="*/ 5218129 w 6321679"/>
                <a:gd name="connsiteY17" fmla="*/ 5391271 h 6521594"/>
                <a:gd name="connsiteX18" fmla="*/ 5425313 w 6321679"/>
                <a:gd name="connsiteY18" fmla="*/ 5233481 h 6521594"/>
                <a:gd name="connsiteX19" fmla="*/ 6254366 w 6321679"/>
                <a:gd name="connsiteY19" fmla="*/ 4534301 h 6521594"/>
                <a:gd name="connsiteX20" fmla="*/ 6321679 w 6321679"/>
                <a:gd name="connsiteY20" fmla="*/ 4456641 h 6521594"/>
                <a:gd name="connsiteX21" fmla="*/ 6321679 w 6321679"/>
                <a:gd name="connsiteY21" fmla="*/ 5523097 h 6521594"/>
                <a:gd name="connsiteX22" fmla="*/ 6024428 w 6321679"/>
                <a:gd name="connsiteY22" fmla="*/ 5754969 h 6521594"/>
                <a:gd name="connsiteX23" fmla="*/ 5702345 w 6321679"/>
                <a:gd name="connsiteY23" fmla="*/ 6000018 h 6521594"/>
                <a:gd name="connsiteX24" fmla="*/ 4988380 w 6321679"/>
                <a:gd name="connsiteY24" fmla="*/ 6506549 h 6521594"/>
                <a:gd name="connsiteX25" fmla="*/ 4961490 w 6321679"/>
                <a:gd name="connsiteY25" fmla="*/ 6521594 h 6521594"/>
                <a:gd name="connsiteX26" fmla="*/ 2011326 w 6321679"/>
                <a:gd name="connsiteY26" fmla="*/ 6521594 h 6521594"/>
                <a:gd name="connsiteX27" fmla="*/ 1982893 w 6321679"/>
                <a:gd name="connsiteY27" fmla="*/ 6505768 h 6521594"/>
                <a:gd name="connsiteX28" fmla="*/ 824149 w 6321679"/>
                <a:gd name="connsiteY28" fmla="*/ 5358682 h 6521594"/>
                <a:gd name="connsiteX29" fmla="*/ 0 w 6321679"/>
                <a:gd name="connsiteY29" fmla="*/ 3630075 h 6521594"/>
                <a:gd name="connsiteX30" fmla="*/ 4150102 w 6321679"/>
                <a:gd name="connsiteY30" fmla="*/ 0 h 6521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321679" h="6521594">
                  <a:moveTo>
                    <a:pt x="4150102" y="0"/>
                  </a:moveTo>
                  <a:cubicBezTo>
                    <a:pt x="4918148" y="0"/>
                    <a:pt x="5569597" y="228540"/>
                    <a:pt x="6083891" y="619943"/>
                  </a:cubicBezTo>
                  <a:lnTo>
                    <a:pt x="6321679" y="822247"/>
                  </a:lnTo>
                  <a:lnTo>
                    <a:pt x="6321679" y="2150195"/>
                  </a:lnTo>
                  <a:lnTo>
                    <a:pt x="6241288" y="1985338"/>
                  </a:lnTo>
                  <a:cubicBezTo>
                    <a:pt x="6156788" y="1831195"/>
                    <a:pt x="6059249" y="1688709"/>
                    <a:pt x="5949367" y="1559997"/>
                  </a:cubicBezTo>
                  <a:cubicBezTo>
                    <a:pt x="5737073" y="1311397"/>
                    <a:pt x="5482843" y="1118314"/>
                    <a:pt x="5193362" y="986156"/>
                  </a:cubicBezTo>
                  <a:cubicBezTo>
                    <a:pt x="4883437" y="844596"/>
                    <a:pt x="4532365" y="772850"/>
                    <a:pt x="4150102" y="772850"/>
                  </a:cubicBezTo>
                  <a:cubicBezTo>
                    <a:pt x="3746218" y="772850"/>
                    <a:pt x="3319008" y="853613"/>
                    <a:pt x="2914861" y="1006637"/>
                  </a:cubicBezTo>
                  <a:cubicBezTo>
                    <a:pt x="2515039" y="1157857"/>
                    <a:pt x="2134350" y="1380438"/>
                    <a:pt x="1814073" y="1650163"/>
                  </a:cubicBezTo>
                  <a:cubicBezTo>
                    <a:pt x="1494190" y="1919502"/>
                    <a:pt x="1232622" y="2238173"/>
                    <a:pt x="1057412" y="2571657"/>
                  </a:cubicBezTo>
                  <a:cubicBezTo>
                    <a:pt x="877486" y="2914158"/>
                    <a:pt x="786277" y="3270313"/>
                    <a:pt x="786277" y="3630204"/>
                  </a:cubicBezTo>
                  <a:cubicBezTo>
                    <a:pt x="786277" y="3974121"/>
                    <a:pt x="923483" y="4173646"/>
                    <a:pt x="1233931" y="4592016"/>
                  </a:cubicBezTo>
                  <a:cubicBezTo>
                    <a:pt x="1311641" y="4696736"/>
                    <a:pt x="1391972" y="4805064"/>
                    <a:pt x="1474795" y="4924985"/>
                  </a:cubicBezTo>
                  <a:cubicBezTo>
                    <a:pt x="1767682" y="5349278"/>
                    <a:pt x="2068172" y="5650948"/>
                    <a:pt x="2393691" y="5846995"/>
                  </a:cubicBezTo>
                  <a:cubicBezTo>
                    <a:pt x="2738735" y="6054891"/>
                    <a:pt x="3133971" y="6155876"/>
                    <a:pt x="3601805" y="6155876"/>
                  </a:cubicBezTo>
                  <a:cubicBezTo>
                    <a:pt x="3867305" y="6155876"/>
                    <a:pt x="4114196" y="6093405"/>
                    <a:pt x="4378909" y="5959186"/>
                  </a:cubicBezTo>
                  <a:cubicBezTo>
                    <a:pt x="4650699" y="5821362"/>
                    <a:pt x="4919737" y="5620421"/>
                    <a:pt x="5218129" y="5391271"/>
                  </a:cubicBezTo>
                  <a:cubicBezTo>
                    <a:pt x="5288107" y="5337558"/>
                    <a:pt x="5357824" y="5284617"/>
                    <a:pt x="5425313" y="5233481"/>
                  </a:cubicBezTo>
                  <a:cubicBezTo>
                    <a:pt x="5739037" y="4995556"/>
                    <a:pt x="6037512" y="4769168"/>
                    <a:pt x="6254366" y="4534301"/>
                  </a:cubicBezTo>
                  <a:lnTo>
                    <a:pt x="6321679" y="4456641"/>
                  </a:lnTo>
                  <a:lnTo>
                    <a:pt x="6321679" y="5523097"/>
                  </a:lnTo>
                  <a:lnTo>
                    <a:pt x="6024428" y="5754969"/>
                  </a:lnTo>
                  <a:cubicBezTo>
                    <a:pt x="5918395" y="5835747"/>
                    <a:pt x="5810491" y="5916953"/>
                    <a:pt x="5702345" y="6000018"/>
                  </a:cubicBezTo>
                  <a:cubicBezTo>
                    <a:pt x="5466020" y="6181541"/>
                    <a:pt x="5232938" y="6357503"/>
                    <a:pt x="4988380" y="6506549"/>
                  </a:cubicBezTo>
                  <a:lnTo>
                    <a:pt x="4961490" y="6521594"/>
                  </a:lnTo>
                  <a:lnTo>
                    <a:pt x="2011326" y="6521594"/>
                  </a:lnTo>
                  <a:lnTo>
                    <a:pt x="1982893" y="6505768"/>
                  </a:lnTo>
                  <a:cubicBezTo>
                    <a:pt x="1531799" y="6233999"/>
                    <a:pt x="1157400" y="5841520"/>
                    <a:pt x="824149" y="5358682"/>
                  </a:cubicBezTo>
                  <a:cubicBezTo>
                    <a:pt x="424196" y="4779302"/>
                    <a:pt x="0" y="4381929"/>
                    <a:pt x="0" y="3630075"/>
                  </a:cubicBezTo>
                  <a:cubicBezTo>
                    <a:pt x="0" y="1625174"/>
                    <a:pt x="2089794" y="0"/>
                    <a:pt x="415010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026" name="Picture 2" descr="Agriculture de précision : 16 360 images, photos de stock, objets 3D et  images vectorielles | Shutterstock">
            <a:extLst>
              <a:ext uri="{FF2B5EF4-FFF2-40B4-BE49-F238E27FC236}">
                <a16:creationId xmlns:a16="http://schemas.microsoft.com/office/drawing/2014/main" id="{343A1B02-AE6D-3A88-A062-F9A787BF24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64" r="13991" b="-2"/>
          <a:stretch/>
        </p:blipFill>
        <p:spPr bwMode="auto">
          <a:xfrm>
            <a:off x="5792295" y="1700784"/>
            <a:ext cx="3084672" cy="43799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274638"/>
            <a:ext cx="8596489" cy="1143000"/>
          </a:xfrm>
        </p:spPr>
        <p:txBody>
          <a:bodyPr>
            <a:normAutofit fontScale="90000"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Challenges in Rural Development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76C1738-7763-D4E3-971F-9F4E8662D03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8659249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3346177D-ADC4-4968-B747-5CFCD390B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775" y="92021"/>
            <a:ext cx="5857757" cy="1172335"/>
          </a:xfrm>
        </p:spPr>
        <p:txBody>
          <a:bodyPr anchor="b"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Initiatives for Rural Development</a:t>
            </a:r>
          </a:p>
        </p:txBody>
      </p:sp>
      <p:pic>
        <p:nvPicPr>
          <p:cNvPr id="2052" name="Picture 4" descr="Rural development png images | PNGEgg">
            <a:extLst>
              <a:ext uri="{FF2B5EF4-FFF2-40B4-BE49-F238E27FC236}">
                <a16:creationId xmlns:a16="http://schemas.microsoft.com/office/drawing/2014/main" id="{44DC8E5B-0FA0-326A-DDAD-B06F87FFE8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-2" y="1746838"/>
            <a:ext cx="2825750" cy="29071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D89823D1-C9FD-31AC-D267-F3D24305A9F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825750" y="1033063"/>
            <a:ext cx="6318248" cy="525484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Pradhan Mantri Krishi 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Sinchayee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Yojana (PMKSY):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government initiative to improve irrigation efficiency and ensure water availability for sustainable</a:t>
            </a:r>
            <a:r>
              <a:rPr lang="en-US" altLang="en-US" sz="2000" dirty="0">
                <a:latin typeface="Arial" panose="020B0604020202020204" pitchFamily="34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agricultural practices.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National Rural Employment Guarantee Act (NREGA):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A social security scheme providing guaranteed employment to rural households to enhance livelihood security and infrastructure development.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Digital India Initiatives for Farmers: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Programs leveraging digital technology to provide farmers with real-time information, market access, and financial inclusion for improved agricultural productivity.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059" name="Rectangle 2058">
            <a:extLst>
              <a:ext uri="{FF2B5EF4-FFF2-40B4-BE49-F238E27FC236}">
                <a16:creationId xmlns:a16="http://schemas.microsoft.com/office/drawing/2014/main" id="{0844A943-BF79-4FEA-ABB1-3BD54D2366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9144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90000">
                <a:srgbClr val="000000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61" name="Rectangle 2060">
            <a:extLst>
              <a:ext uri="{FF2B5EF4-FFF2-40B4-BE49-F238E27FC236}">
                <a16:creationId xmlns:a16="http://schemas.microsoft.com/office/drawing/2014/main" id="{6437CC72-F4A8-4DC3-AFAB-D22C482C81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028950" y="6400799"/>
            <a:ext cx="6115048" cy="456772"/>
          </a:xfrm>
          <a:prstGeom prst="rect">
            <a:avLst/>
          </a:prstGeom>
          <a:gradFill>
            <a:gsLst>
              <a:gs pos="0">
                <a:srgbClr val="000000">
                  <a:alpha val="50000"/>
                </a:srgbClr>
              </a:gs>
              <a:gs pos="100000">
                <a:schemeClr val="accent1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8" name="Slide Background">
            <a:extLst>
              <a:ext uri="{FF2B5EF4-FFF2-40B4-BE49-F238E27FC236}">
                <a16:creationId xmlns:a16="http://schemas.microsoft.com/office/drawing/2014/main" id="{3ECBE1F1-D69B-4AFA-ABD5-8E41720E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099" name="Picture 3" descr="Supporting Indian Agri-Startups Through Effective Water Management –  Nexteel Industries Private Limited.">
            <a:extLst>
              <a:ext uri="{FF2B5EF4-FFF2-40B4-BE49-F238E27FC236}">
                <a16:creationId xmlns:a16="http://schemas.microsoft.com/office/drawing/2014/main" id="{817E7B8E-9C30-E675-759F-BE476EDED8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22" r="15003"/>
          <a:stretch/>
        </p:blipFill>
        <p:spPr bwMode="auto">
          <a:xfrm>
            <a:off x="21" y="-2"/>
            <a:ext cx="3680158" cy="6858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4109" name="Rectangle 4108">
            <a:extLst>
              <a:ext uri="{FF2B5EF4-FFF2-40B4-BE49-F238E27FC236}">
                <a16:creationId xmlns:a16="http://schemas.microsoft.com/office/drawing/2014/main" id="{603A6265-E10C-4B85-9C20-E75FCAF9C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57647" y="-1"/>
            <a:ext cx="5086352" cy="2286000"/>
          </a:xfrm>
          <a:prstGeom prst="rect">
            <a:avLst/>
          </a:prstGeom>
          <a:ln>
            <a:noFill/>
          </a:ln>
          <a:effectLst>
            <a:outerShdw blurRad="355600" dist="152400" sx="95000" sy="95000" algn="t" rotWithShape="0">
              <a:srgbClr val="000000">
                <a:alpha val="29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6487" y="405685"/>
            <a:ext cx="4098726" cy="1559301"/>
          </a:xfrm>
        </p:spPr>
        <p:txBody>
          <a:bodyPr>
            <a:norm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Role of Startups &amp; Private Sector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42AF9C65-455C-EB06-75C0-1A688B2D31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9727806"/>
              </p:ext>
            </p:extLst>
          </p:nvPr>
        </p:nvGraphicFramePr>
        <p:xfrm>
          <a:off x="3680179" y="1942413"/>
          <a:ext cx="5463821" cy="49155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Prospects and Way Forward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3623F6DB-C394-58A6-9329-EBFECA078A8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0245295"/>
              </p:ext>
            </p:extLst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08369" y="10"/>
            <a:ext cx="3227631" cy="1162746"/>
          </a:xfrm>
        </p:spPr>
        <p:txBody>
          <a:bodyPr>
            <a:normAutofit/>
          </a:bodyPr>
          <a:lstStyle/>
          <a:p>
            <a:r>
              <a:rPr lang="en-I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</a:p>
        </p:txBody>
      </p:sp>
      <p:pic>
        <p:nvPicPr>
          <p:cNvPr id="6" name="Picture 5" descr="Cross section of young plant and roots">
            <a:extLst>
              <a:ext uri="{FF2B5EF4-FFF2-40B4-BE49-F238E27FC236}">
                <a16:creationId xmlns:a16="http://schemas.microsoft.com/office/drawing/2014/main" id="{3481056B-A02B-1FE1-1F6C-4BE22636345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4775" r="1798"/>
          <a:stretch/>
        </p:blipFill>
        <p:spPr>
          <a:xfrm>
            <a:off x="20" y="10"/>
            <a:ext cx="4571980" cy="6857990"/>
          </a:xfrm>
          <a:custGeom>
            <a:avLst/>
            <a:gdLst/>
            <a:ahLst/>
            <a:cxnLst/>
            <a:rect l="l" t="t" r="r" b="b"/>
            <a:pathLst>
              <a:path w="6832674" h="6858000">
                <a:moveTo>
                  <a:pt x="0" y="0"/>
                </a:moveTo>
                <a:lnTo>
                  <a:pt x="6832674" y="0"/>
                </a:lnTo>
                <a:lnTo>
                  <a:pt x="6749707" y="183520"/>
                </a:lnTo>
                <a:cubicBezTo>
                  <a:pt x="6327787" y="1181050"/>
                  <a:pt x="6094475" y="2277779"/>
                  <a:pt x="6094475" y="3429000"/>
                </a:cubicBezTo>
                <a:cubicBezTo>
                  <a:pt x="6094475" y="4580222"/>
                  <a:pt x="6327787" y="5676950"/>
                  <a:pt x="6749707" y="6674481"/>
                </a:cubicBezTo>
                <a:lnTo>
                  <a:pt x="683267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08824CC6-4DA8-3717-D626-DA9BF917AF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401830" y="1619806"/>
            <a:ext cx="4571979" cy="5238194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Agricultural development is essential for economic growth, food security, and</a:t>
            </a:r>
            <a:r>
              <a:rPr lang="en-US" altLang="en-US" sz="2500" dirty="0">
                <a:latin typeface="Arial" panose="020B0604020202020204" pitchFamily="34" charset="0"/>
              </a:rPr>
              <a:t> </a:t>
            </a:r>
            <a:r>
              <a:rPr kumimoji="0" lang="en-US" altLang="en-US" sz="25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rural prosperity. By integrating modern technology, sustainable practices, and supportive policies, productivity can be enhanced while ensuring environmental conservation. 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219498-D544-41AC-98FE-8F956EF66A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500DBFC-17A9-4E0A-AEE2-A49F9AEEF0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0EF7A9-2D53-2416-4126-ABA8348811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4267832"/>
            <a:ext cx="3604497" cy="1297115"/>
          </a:xfrm>
        </p:spPr>
        <p:txBody>
          <a:bodyPr anchor="t">
            <a:normAutofit/>
          </a:bodyPr>
          <a:lstStyle/>
          <a:p>
            <a:pPr algn="l"/>
            <a:r>
              <a:rPr lang="en-IN" sz="3500">
                <a:solidFill>
                  <a:schemeClr val="tx2"/>
                </a:solidFill>
              </a:rPr>
              <a:t>Any Questions?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74613BB-817C-4C4F-8A24-4936F2F064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575767" y="52996"/>
            <a:ext cx="4570022" cy="6805005"/>
            <a:chOff x="6101023" y="52996"/>
            <a:chExt cx="6093363" cy="6805005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26C820D-9A01-44F0-AE18-C2DAB089B8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3517682 w 5890490"/>
                <a:gd name="connsiteY0" fmla="*/ 0 h 6578439"/>
                <a:gd name="connsiteX1" fmla="*/ 5849513 w 5890490"/>
                <a:gd name="connsiteY1" fmla="*/ 841730 h 6578439"/>
                <a:gd name="connsiteX2" fmla="*/ 5890490 w 5890490"/>
                <a:gd name="connsiteY2" fmla="*/ 879060 h 6578439"/>
                <a:gd name="connsiteX3" fmla="*/ 5890490 w 5890490"/>
                <a:gd name="connsiteY3" fmla="*/ 1816052 h 6578439"/>
                <a:gd name="connsiteX4" fmla="*/ 5856961 w 5890490"/>
                <a:gd name="connsiteY4" fmla="*/ 1771023 h 6578439"/>
                <a:gd name="connsiteX5" fmla="*/ 5655397 w 5890490"/>
                <a:gd name="connsiteY5" fmla="*/ 1548813 h 6578439"/>
                <a:gd name="connsiteX6" fmla="*/ 3517682 w 5890490"/>
                <a:gd name="connsiteY6" fmla="*/ 658717 h 6578439"/>
                <a:gd name="connsiteX7" fmla="*/ 2395696 w 5890490"/>
                <a:gd name="connsiteY7" fmla="*/ 850721 h 6578439"/>
                <a:gd name="connsiteX8" fmla="*/ 1519955 w 5890490"/>
                <a:gd name="connsiteY8" fmla="*/ 1450441 h 6578439"/>
                <a:gd name="connsiteX9" fmla="*/ 1223630 w 5890490"/>
                <a:gd name="connsiteY9" fmla="*/ 1841430 h 6578439"/>
                <a:gd name="connsiteX10" fmla="*/ 1075857 w 5890490"/>
                <a:gd name="connsiteY10" fmla="*/ 2329343 h 6578439"/>
                <a:gd name="connsiteX11" fmla="*/ 731010 w 5890490"/>
                <a:gd name="connsiteY11" fmla="*/ 3483744 h 6578439"/>
                <a:gd name="connsiteX12" fmla="*/ 741000 w 5890490"/>
                <a:gd name="connsiteY12" fmla="*/ 4479719 h 6578439"/>
                <a:gd name="connsiteX13" fmla="*/ 1315615 w 5890490"/>
                <a:gd name="connsiteY13" fmla="*/ 5443827 h 6578439"/>
                <a:gd name="connsiteX14" fmla="*/ 2277503 w 5890490"/>
                <a:gd name="connsiteY14" fmla="*/ 6259386 h 6578439"/>
                <a:gd name="connsiteX15" fmla="*/ 3439448 w 5890490"/>
                <a:gd name="connsiteY15" fmla="*/ 6551739 h 6578439"/>
                <a:gd name="connsiteX16" fmla="*/ 4408732 w 5890490"/>
                <a:gd name="connsiteY16" fmla="*/ 6255172 h 6578439"/>
                <a:gd name="connsiteX17" fmla="*/ 5343243 w 5890490"/>
                <a:gd name="connsiteY17" fmla="*/ 5442509 h 6578439"/>
                <a:gd name="connsiteX18" fmla="*/ 5745566 w 5890490"/>
                <a:gd name="connsiteY18" fmla="*/ 5056656 h 6578439"/>
                <a:gd name="connsiteX19" fmla="*/ 5890490 w 5890490"/>
                <a:gd name="connsiteY19" fmla="*/ 4920880 h 6578439"/>
                <a:gd name="connsiteX20" fmla="*/ 5890490 w 5890490"/>
                <a:gd name="connsiteY20" fmla="*/ 5821966 h 6578439"/>
                <a:gd name="connsiteX21" fmla="*/ 5802002 w 5890490"/>
                <a:gd name="connsiteY21" fmla="*/ 5907904 h 6578439"/>
                <a:gd name="connsiteX22" fmla="*/ 5294358 w 5890490"/>
                <a:gd name="connsiteY22" fmla="*/ 6397505 h 6578439"/>
                <a:gd name="connsiteX23" fmla="*/ 5077178 w 5890490"/>
                <a:gd name="connsiteY23" fmla="*/ 6578439 h 6578439"/>
                <a:gd name="connsiteX24" fmla="*/ 1567290 w 5890490"/>
                <a:gd name="connsiteY24" fmla="*/ 6578439 h 6578439"/>
                <a:gd name="connsiteX25" fmla="*/ 1508588 w 5890490"/>
                <a:gd name="connsiteY25" fmla="*/ 6535186 h 6578439"/>
                <a:gd name="connsiteX26" fmla="*/ 826498 w 5890490"/>
                <a:gd name="connsiteY26" fmla="*/ 5876034 h 6578439"/>
                <a:gd name="connsiteX27" fmla="*/ 122403 w 5890490"/>
                <a:gd name="connsiteY27" fmla="*/ 3255655 h 6578439"/>
                <a:gd name="connsiteX28" fmla="*/ 1061197 w 5890490"/>
                <a:gd name="connsiteY28" fmla="*/ 984650 h 6578439"/>
                <a:gd name="connsiteX29" fmla="*/ 3517682 w 5890490"/>
                <a:gd name="connsiteY29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890490" h="6578439">
                  <a:moveTo>
                    <a:pt x="3517682" y="0"/>
                  </a:moveTo>
                  <a:cubicBezTo>
                    <a:pt x="4402016" y="0"/>
                    <a:pt x="5213741" y="315483"/>
                    <a:pt x="5849513" y="841730"/>
                  </a:cubicBezTo>
                  <a:lnTo>
                    <a:pt x="5890490" y="879060"/>
                  </a:lnTo>
                  <a:lnTo>
                    <a:pt x="5890490" y="1816052"/>
                  </a:lnTo>
                  <a:lnTo>
                    <a:pt x="5856961" y="1771023"/>
                  </a:lnTo>
                  <a:cubicBezTo>
                    <a:pt x="5793650" y="1694076"/>
                    <a:pt x="5726429" y="1619959"/>
                    <a:pt x="5655397" y="1548813"/>
                  </a:cubicBezTo>
                  <a:cubicBezTo>
                    <a:pt x="5082208" y="974906"/>
                    <a:pt x="4322973" y="658717"/>
                    <a:pt x="3517682" y="658717"/>
                  </a:cubicBezTo>
                  <a:cubicBezTo>
                    <a:pt x="3085520" y="658717"/>
                    <a:pt x="2718488" y="721533"/>
                    <a:pt x="2395696" y="850721"/>
                  </a:cubicBezTo>
                  <a:cubicBezTo>
                    <a:pt x="2079132" y="977407"/>
                    <a:pt x="1792668" y="1173626"/>
                    <a:pt x="1519955" y="1450441"/>
                  </a:cubicBezTo>
                  <a:cubicBezTo>
                    <a:pt x="1330275" y="1642840"/>
                    <a:pt x="1263719" y="1756094"/>
                    <a:pt x="1223630" y="1841430"/>
                  </a:cubicBezTo>
                  <a:cubicBezTo>
                    <a:pt x="1166545" y="1962981"/>
                    <a:pt x="1128532" y="2116663"/>
                    <a:pt x="1075857" y="2329343"/>
                  </a:cubicBezTo>
                  <a:cubicBezTo>
                    <a:pt x="1008652" y="2601153"/>
                    <a:pt x="916537" y="2973574"/>
                    <a:pt x="731010" y="3483744"/>
                  </a:cubicBezTo>
                  <a:cubicBezTo>
                    <a:pt x="617488" y="3795981"/>
                    <a:pt x="620731" y="4121653"/>
                    <a:pt x="741000" y="4479719"/>
                  </a:cubicBezTo>
                  <a:cubicBezTo>
                    <a:pt x="847257" y="4796172"/>
                    <a:pt x="1045888" y="5129481"/>
                    <a:pt x="1315615" y="5443827"/>
                  </a:cubicBezTo>
                  <a:cubicBezTo>
                    <a:pt x="1630753" y="5810980"/>
                    <a:pt x="1945371" y="6077784"/>
                    <a:pt x="2277503" y="6259386"/>
                  </a:cubicBezTo>
                  <a:cubicBezTo>
                    <a:pt x="2637530" y="6456133"/>
                    <a:pt x="3017536" y="6551739"/>
                    <a:pt x="3439448" y="6551739"/>
                  </a:cubicBezTo>
                  <a:cubicBezTo>
                    <a:pt x="3781571" y="6551739"/>
                    <a:pt x="4089573" y="6457449"/>
                    <a:pt x="4408732" y="6255172"/>
                  </a:cubicBezTo>
                  <a:cubicBezTo>
                    <a:pt x="4738010" y="6046310"/>
                    <a:pt x="5050941" y="5739207"/>
                    <a:pt x="5343243" y="5442509"/>
                  </a:cubicBezTo>
                  <a:cubicBezTo>
                    <a:pt x="5479860" y="5303970"/>
                    <a:pt x="5614918" y="5178206"/>
                    <a:pt x="5745566" y="5056656"/>
                  </a:cubicBezTo>
                  <a:lnTo>
                    <a:pt x="5890490" y="4920880"/>
                  </a:lnTo>
                  <a:lnTo>
                    <a:pt x="5890490" y="5821966"/>
                  </a:lnTo>
                  <a:lnTo>
                    <a:pt x="5802002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458B604F-996E-4349-B131-E04ED285D8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5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5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7CCEAF3-651B-4605-AE58-F96E227036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3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/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ED519330-E5F1-4248-B58C-1AA0D9E6DA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01024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 flip="none" rotWithShape="1"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5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" name="Graphic 5" descr="Question mark">
            <a:extLst>
              <a:ext uri="{FF2B5EF4-FFF2-40B4-BE49-F238E27FC236}">
                <a16:creationId xmlns:a16="http://schemas.microsoft.com/office/drawing/2014/main" id="{36308A00-880A-1081-F3EC-6DD2051C6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76992" y="2216469"/>
            <a:ext cx="3106320" cy="3106320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52906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77551" y="3985"/>
            <a:ext cx="7329573" cy="6858000"/>
            <a:chOff x="1303402" y="3985"/>
            <a:chExt cx="9772765" cy="6858000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5E8D4ED-241B-7E8A-3F92-1DC73FD914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11796" y="1764407"/>
            <a:ext cx="4320635" cy="2310312"/>
          </a:xfrm>
        </p:spPr>
        <p:txBody>
          <a:bodyPr>
            <a:normAutofit/>
          </a:bodyPr>
          <a:lstStyle/>
          <a:p>
            <a:r>
              <a:rPr lang="en-IN" sz="4500">
                <a:solidFill>
                  <a:schemeClr val="tx2"/>
                </a:solidFill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4893083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348</Words>
  <Application>Microsoft Office PowerPoint</Application>
  <PresentationFormat>On-screen Show (4:3)</PresentationFormat>
  <Paragraphs>46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Times New Roman</vt:lpstr>
      <vt:lpstr>Office Theme</vt:lpstr>
      <vt:lpstr>Rural Development and Agricultural Innovation</vt:lpstr>
      <vt:lpstr>Introduction</vt:lpstr>
      <vt:lpstr>Key Challenges in Rural Development</vt:lpstr>
      <vt:lpstr>Government Initiatives for Rural Development</vt:lpstr>
      <vt:lpstr>Role of Startups &amp; Private Sector</vt:lpstr>
      <vt:lpstr>Future Prospects and Way Forward</vt:lpstr>
      <vt:lpstr>Conclusion </vt:lpstr>
      <vt:lpstr>Any Questions?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Rajnish Kumar Sinha</cp:lastModifiedBy>
  <cp:revision>6</cp:revision>
  <dcterms:created xsi:type="dcterms:W3CDTF">2013-01-27T09:14:16Z</dcterms:created>
  <dcterms:modified xsi:type="dcterms:W3CDTF">2025-02-18T04:16:06Z</dcterms:modified>
  <cp:category/>
</cp:coreProperties>
</file>