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7338-1237-142B-7BFF-00F05F3E3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22F8A-27AD-4A8B-DFC5-C7AA5C42B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A1711-962B-3059-0807-2791FFFE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816E5-0F32-D92F-1869-4965ABB2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7EF8-3EC2-04E1-17E7-7FE1E5E4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726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1F66-7E8A-8E15-6467-48A71ECB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99F72-C973-B624-16F2-1129C118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E6EB0-0FB7-F8DA-6617-7A069F97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30866-AE1C-5FCF-AF03-768E558E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B6F2-964D-52B9-F7FE-E8561D9F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710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5F2DE4-06BB-3B33-5C7B-DBDF22481B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E9368-A610-695B-A1A1-698B4D228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4A79-7735-0789-F8D0-39FAE45B5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AF018-A8B7-A944-AEAE-95991612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2AA48-3287-490A-659D-F70855B8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9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4629C-24CE-0DB0-529C-3CAA9DAB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53F8-7299-96E0-174C-0B34F7BDC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1058-1E72-54A5-BC19-9A11192E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34318-7654-D43C-D82F-AB3E3D9A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C1667-313B-621B-F950-C2FB926E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54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03EEA-259F-E3BB-DDE3-40D46270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038AF-6A5D-F0B0-D3ED-CC168968D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2AC61-EE98-367D-DD94-AEC27BAF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F9DA-1723-9184-7B17-411B28BE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2F61-D158-76A1-07C0-86963D750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9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C41A-4317-6BC3-1DB1-6AB29615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952F8-1E3B-D51D-00DF-0A752CC37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BAC5A-2DAE-E8F7-510C-C34DD7A6C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59DB7-1FFE-3436-CAD5-3A368F78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1EE84-B2AD-140D-D170-EFC51657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7799C-3517-52D5-7124-6EE0F6F2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02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A388-2F96-5251-F2F4-56190448D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5DF8A-B95C-C1EB-258B-E6497CC8A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C769D-153F-FBE2-A0B8-BE996264D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E948-3FBD-0E73-1491-F071466D8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62ED3-95A4-AF38-A76F-CC22271DA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AA597-2901-15A1-923C-0F73139E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DA2A30-899B-7DE0-56A9-A05CA49B8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A909B-1911-0804-8F7B-5B5AC21D0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5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8FE27-8888-B8BF-9580-3797BA3C9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CE21A9-0683-0D0C-05EB-146884EF0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25DDB-C10A-2F08-2F19-FFA45455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89211-1411-7C9B-DD00-10D27139A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16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910F3B-39AE-809E-3C4F-806E499EF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1F1544-C346-9C71-E8D2-C4F9EC4ED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D36BC-0EFF-52BA-139C-86A7D809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66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E4B8-C72B-3644-D8A7-3CCEA824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9196-0CA1-1BB9-1407-744789110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A6073-F07A-8785-3A53-D8C08730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42B772-F484-5335-BC4D-550B3BD4C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5AFC7-990F-2B0A-6FF1-8741D76FF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03CF94-48B5-2C6D-DB66-12FC50FE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1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D9DC-E53B-29E9-A6BF-B1B179E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E8EC53-9ACA-B64A-6341-368436B2E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6A55D-A77D-BAAC-A00E-F2CDD79EC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7B935-F69F-929E-E281-C46235933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A69AB-8C74-4A6B-F8E9-451C5C6A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F8806-0C5A-7C30-D97F-EB91E79A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68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7F2AC6-0690-B3C1-F5BD-850FFBB4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5A3B-ADD4-33B2-A8E6-7ED5A779E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2EFED-3F4B-9686-1AB7-FF5644E07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A9F96C-0542-4E9C-A4E7-2933DD2B702A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C1950-7BA8-939A-05C3-FD2EC6E7D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46950-73B5-8A90-D4C6-4ABE53274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2DA17-290D-4CFF-AD68-4A975BDFA0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228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A35CD2-6A7F-9E15-4999-00A78200E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5800" b="1" dirty="0"/>
              <a:t>Technologies Behind AI: Machine Learning</a:t>
            </a:r>
            <a:endParaRPr lang="en-IN" sz="5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1C12B-4EC2-8FBE-3D6C-C4CED3514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Anshuman Sinha</a:t>
            </a:r>
          </a:p>
          <a:p>
            <a:pPr algn="l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No: A45304823043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Amity University Patna">
            <a:extLst>
              <a:ext uri="{FF2B5EF4-FFF2-40B4-BE49-F238E27FC236}">
                <a16:creationId xmlns:a16="http://schemas.microsoft.com/office/drawing/2014/main" id="{E2961992-23DA-64F8-B77C-1824226A8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819" y="1070027"/>
            <a:ext cx="4243589" cy="424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F8D7-372E-EA40-43AE-FBDE51E2A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855" y="2624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Machine Learning?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4C2F88-333D-63E7-C12D-8A032FEE2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2811" y="1516150"/>
            <a:ext cx="991164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is a subdomain of artificial intelligence that enables systems to learn from data, identify patterns, and make decisions or predictions without direct programming, improving over time with experience.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using algorithms and statistical models, it can adapt to new information, enhancing its performance and accuracy in various tasks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524441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6597-CB72-AE82-ECBA-8194F6C4A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863"/>
            <a:ext cx="10515600" cy="97014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Machine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824D5E-BE04-8EFC-C082-9393393CDF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456968"/>
            <a:ext cx="10515600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Learning: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learn from labeled data by mapping inputs to outputs. It is used for ensuring accurate predictions with training examples.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Learning: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analyze unlabeled data to discover hidden patterns, clusters, or relationships.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Learning: </a:t>
            </a:r>
            <a:r>
              <a:rPr kumimoji="0" lang="en-US" altLang="en-US" sz="3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Agents learn by interacting with environments, receiving rewards for desired actions and penalties for mistakes. It is widely applied in robotics and gaming.</a:t>
            </a:r>
          </a:p>
        </p:txBody>
      </p:sp>
    </p:spTree>
    <p:extLst>
      <p:ext uri="{BB962C8B-B14F-4D97-AF65-F5344CB8AC3E}">
        <p14:creationId xmlns:p14="http://schemas.microsoft.com/office/powerpoint/2010/main" val="1514050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210F-74D2-3C05-5279-5F0AC674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of Machine Learning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6B90E8-6950-989F-3F5C-DB21C29B1C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1388"/>
            <a:ext cx="10428111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Data: </a:t>
            </a:r>
            <a:r>
              <a:rPr lang="en-US" sz="3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training models. It includes structured and unstructured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50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  <a:r>
              <a:rPr lang="en-US" sz="3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Variables used to describe input data. Feature selection is crucial for model accuracy improvement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50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5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35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relationships between inputs and outputs which was trained on data.</a:t>
            </a:r>
            <a:endParaRPr kumimoji="0" lang="en-US" altLang="en-US" sz="3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90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8D94-36CB-DE0C-CB33-CF8D85594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Machine Learning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162D12-AD7E-76D6-3F1B-35158FCEC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2178" y="1415973"/>
            <a:ext cx="1072162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Recognition: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 power facial recognition systems by identifying and analyzing facial features for security, authentication, and tagging in social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Chatbots leverage NLP to understand and respond to human language, providing customer support, automating tasks, and enhancing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Analytics: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predict market trends, house prices, and other future outcomes by analyzing historical data patterns.</a:t>
            </a:r>
          </a:p>
        </p:txBody>
      </p:sp>
    </p:spTree>
    <p:extLst>
      <p:ext uri="{BB962C8B-B14F-4D97-AF65-F5344CB8AC3E}">
        <p14:creationId xmlns:p14="http://schemas.microsoft.com/office/powerpoint/2010/main" val="95000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D8FB-1E68-49EA-AAEB-1A268448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of Machine Learning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9BB090-341D-ACB5-6561-BB6250D358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645" y="1225917"/>
            <a:ext cx="1133404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Data Quality and Availability: Machine learning models rely heavily on high-quality, well-structured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Computational Resource Demands: Training large-scale machine learning models requires significant computational power, leading to high energy consumption and environmental concerns.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Integration with Deep Learning and Neural Networks: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will increasingly integrate with advanced deep learning techniques to solve complex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Expansion into New Fields: Machine learning applications will continue to grow in fields such as healthcare, finance and robotics.</a:t>
            </a:r>
          </a:p>
        </p:txBody>
      </p:sp>
    </p:spTree>
    <p:extLst>
      <p:ext uri="{BB962C8B-B14F-4D97-AF65-F5344CB8AC3E}">
        <p14:creationId xmlns:p14="http://schemas.microsoft.com/office/powerpoint/2010/main" val="102965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E9B6B-B4C4-9F6E-1EC9-17A472720A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Thank You!</a:t>
            </a:r>
            <a:endParaRPr lang="en-IN" sz="7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983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395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Times New Roman</vt:lpstr>
      <vt:lpstr>Office Theme</vt:lpstr>
      <vt:lpstr>Technologies Behind AI: Machine Learning</vt:lpstr>
      <vt:lpstr>What is Machine Learning?</vt:lpstr>
      <vt:lpstr>Types of Machine Learning</vt:lpstr>
      <vt:lpstr>Key Components of Machine Learning</vt:lpstr>
      <vt:lpstr>Applications of Machine Learning</vt:lpstr>
      <vt:lpstr>Challenges and future of Machine Learning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Rajnish Kumar Sinha</dc:creator>
  <cp:lastModifiedBy>Rajnish Kumar Sinha</cp:lastModifiedBy>
  <cp:revision>5</cp:revision>
  <dcterms:created xsi:type="dcterms:W3CDTF">2025-03-02T04:18:36Z</dcterms:created>
  <dcterms:modified xsi:type="dcterms:W3CDTF">2025-04-02T16:36:37Z</dcterms:modified>
</cp:coreProperties>
</file>