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3a2b74fc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93a2b74fc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3a2b74f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3a2b74f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681" y="794050"/>
            <a:ext cx="2976651" cy="2405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083700" y="3708775"/>
            <a:ext cx="29766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By: Kabeer, Anshum, Haroon, Nick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72227" l="0" r="0" t="0"/>
          <a:stretch/>
        </p:blipFill>
        <p:spPr>
          <a:xfrm>
            <a:off x="739575" y="1212700"/>
            <a:ext cx="1427275" cy="7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75949"/>
          <a:stretch/>
        </p:blipFill>
        <p:spPr>
          <a:xfrm>
            <a:off x="7104325" y="1261288"/>
            <a:ext cx="1427275" cy="62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48244" l="0" r="0" t="26330"/>
          <a:stretch/>
        </p:blipFill>
        <p:spPr>
          <a:xfrm>
            <a:off x="739575" y="3044850"/>
            <a:ext cx="1427275" cy="66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23904" l="0" r="0" t="52044"/>
          <a:stretch/>
        </p:blipFill>
        <p:spPr>
          <a:xfrm>
            <a:off x="7104325" y="3062800"/>
            <a:ext cx="1427275" cy="6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/ Game-design: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Jittery Joyride is a game which is pixelated to give you the feel of an absolute classic.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Based in 2D, Jittery Joyride offers the player an unforgettable experience set in a modern city, where you fight against time to </a:t>
            </a:r>
            <a:r>
              <a:rPr lang="en"/>
              <a:t>reach one place to another to drop people off.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Filled with excitement from the various power-ups and the terrific terrain, our proud protagonist jerky Jeremy will do anything to earn some hard earned cash through speeding across the crazy city.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